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err="1" smtClean="0"/>
            <a:t>Satgas</a:t>
          </a:r>
          <a:r>
            <a:rPr lang="en-US" dirty="0" smtClean="0"/>
            <a:t> </a:t>
          </a:r>
          <a:r>
            <a:rPr lang="en-US" dirty="0" err="1" smtClean="0"/>
            <a:t>Pilrek</a:t>
          </a:r>
          <a:endParaRPr lang="en-US" dirty="0"/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err="1" smtClean="0"/>
            <a:t>Mendorong</a:t>
          </a:r>
          <a:r>
            <a:rPr lang="en-US" dirty="0" smtClean="0"/>
            <a:t> </a:t>
          </a:r>
          <a:r>
            <a:rPr lang="en-US" dirty="0" err="1" smtClean="0"/>
            <a:t>komitmen</a:t>
          </a:r>
          <a:r>
            <a:rPr lang="en-US" dirty="0" smtClean="0"/>
            <a:t> </a:t>
          </a:r>
          <a:r>
            <a:rPr lang="en-US" dirty="0" err="1" smtClean="0"/>
            <a:t>bersama</a:t>
          </a:r>
          <a:r>
            <a:rPr lang="en-US" dirty="0" smtClean="0"/>
            <a:t> </a:t>
          </a:r>
          <a:r>
            <a:rPr lang="en-US" dirty="0" err="1" smtClean="0"/>
            <a:t>antara</a:t>
          </a:r>
          <a:r>
            <a:rPr lang="en-US" dirty="0" smtClean="0"/>
            <a:t> </a:t>
          </a:r>
          <a:r>
            <a:rPr lang="en-US" dirty="0" err="1" smtClean="0"/>
            <a:t>rektor</a:t>
          </a:r>
          <a:r>
            <a:rPr lang="en-US" dirty="0" smtClean="0"/>
            <a:t> &amp; </a:t>
          </a:r>
          <a:r>
            <a:rPr lang="en-US" dirty="0" err="1" smtClean="0"/>
            <a:t>mahasiswa</a:t>
          </a:r>
          <a:endParaRPr lang="en-US" dirty="0"/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err="1" smtClean="0"/>
            <a:t>Menumbuhkan</a:t>
          </a:r>
          <a:r>
            <a:rPr lang="en-US" dirty="0" smtClean="0"/>
            <a:t> awareness </a:t>
          </a:r>
          <a:endParaRPr lang="en-US" dirty="0"/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mekanisme</a:t>
          </a:r>
          <a:r>
            <a:rPr lang="en-US" dirty="0" smtClean="0"/>
            <a:t> </a:t>
          </a:r>
          <a:r>
            <a:rPr lang="en-US" dirty="0" err="1" smtClean="0"/>
            <a:t>pengambilan</a:t>
          </a:r>
          <a:r>
            <a:rPr lang="en-US" dirty="0" smtClean="0"/>
            <a:t> </a:t>
          </a:r>
          <a:r>
            <a:rPr lang="en-US" dirty="0" err="1" smtClean="0"/>
            <a:t>keputusan</a:t>
          </a:r>
          <a:endParaRPr lang="en-US" dirty="0"/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 custScaleX="70516" custScaleY="71914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3" custScaleX="187781" custScaleY="163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  <dgm:t>
        <a:bodyPr/>
        <a:lstStyle/>
        <a:p>
          <a:endParaRPr lang="en-AU"/>
        </a:p>
      </dgm:t>
    </dgm:pt>
    <dgm:pt modelId="{65DE7562-7D1C-4B0F-8927-12F8E6C5F5AF}" type="pres">
      <dgm:prSet presAssocID="{775D1C29-7B88-46A3-9FAD-95EFDC006E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3" custScaleX="187781" custScaleY="163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  <dgm:t>
        <a:bodyPr/>
        <a:lstStyle/>
        <a:p>
          <a:endParaRPr lang="en-AU"/>
        </a:p>
      </dgm:t>
    </dgm:pt>
    <dgm:pt modelId="{22CB3940-637A-4C32-AB7F-CFAD929A59AB}" type="pres">
      <dgm:prSet presAssocID="{5C1F42F6-070E-4EBA-8EBC-C32D27C4936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3" custScaleX="187781" custScaleY="163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  <dgm:t>
        <a:bodyPr/>
        <a:lstStyle/>
        <a:p>
          <a:endParaRPr lang="en-AU"/>
        </a:p>
      </dgm:t>
    </dgm:pt>
    <dgm:pt modelId="{53B5DF5F-8B8B-41EF-8531-276CBECDCAB4}" type="pres">
      <dgm:prSet presAssocID="{B04B74A7-039D-46F2-A30E-0D07E04CAE1A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A29D37B-0DA6-49C8-BED0-5A491A3FCF91}" type="presOf" srcId="{775D1C29-7B88-46A3-9FAD-95EFDC006E81}" destId="{65DE7562-7D1C-4B0F-8927-12F8E6C5F5AF}" srcOrd="0" destOrd="0" presId="urn:microsoft.com/office/officeart/2005/8/layout/radial6"/>
    <dgm:cxn modelId="{9A552E51-9C74-4B43-851B-5F334355444D}" type="presOf" srcId="{AA38CBC9-AC6B-457D-9F63-4D1AB8E7793E}" destId="{D2BB9C9C-582A-4226-99A2-A6A4B7AD887A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1943C5F7-C8CD-4D5D-8E7F-1A2BD57BE48F}" type="presOf" srcId="{B04B74A7-039D-46F2-A30E-0D07E04CAE1A}" destId="{53B5DF5F-8B8B-41EF-8531-276CBECDCAB4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5A0FFBF3-D4F8-4B9D-B6BD-19ACA808E8B1}" type="presOf" srcId="{87E6D3C0-9C36-4C9B-9EE4-FCB2F172CF62}" destId="{1C226D9E-C8BD-43C0-B5A7-66592C02513E}" srcOrd="0" destOrd="0" presId="urn:microsoft.com/office/officeart/2005/8/layout/radial6"/>
    <dgm:cxn modelId="{B6A51D97-CB2C-4D65-A4D1-AC2640A77B64}" type="presOf" srcId="{5C1F42F6-070E-4EBA-8EBC-C32D27C49363}" destId="{22CB3940-637A-4C32-AB7F-CFAD929A59AB}" srcOrd="0" destOrd="0" presId="urn:microsoft.com/office/officeart/2005/8/layout/radial6"/>
    <dgm:cxn modelId="{12A581C9-8A55-4C6A-87A3-8E4090D999C3}" type="presOf" srcId="{50789F86-D3CE-4C0B-B830-60161BD38E85}" destId="{0B9D5D8D-AE9B-4E3C-8081-7E5A4C702F02}" srcOrd="0" destOrd="0" presId="urn:microsoft.com/office/officeart/2005/8/layout/radial6"/>
    <dgm:cxn modelId="{1F85B7FB-BC02-4814-B125-CAD5BD2CB197}" type="presOf" srcId="{B8060F7B-9920-4F24-BE71-F0E4E3B7B934}" destId="{B0C37B97-914B-49F2-84E5-94B39EF2352F}" srcOrd="0" destOrd="0" presId="urn:microsoft.com/office/officeart/2005/8/layout/radial6"/>
    <dgm:cxn modelId="{413A4F0F-D40F-4246-9B71-625E82E56A0F}" type="presOf" srcId="{20EB584B-A7B7-43D9-BF6A-2C9338C05B4D}" destId="{29DFD080-5F1B-4B82-A3B2-DA9D6DF3694E}" srcOrd="0" destOrd="0" presId="urn:microsoft.com/office/officeart/2005/8/layout/radial6"/>
    <dgm:cxn modelId="{C93CA860-E37A-4700-A151-39C74F7D54D1}" type="presParOf" srcId="{B0C37B97-914B-49F2-84E5-94B39EF2352F}" destId="{D2BB9C9C-582A-4226-99A2-A6A4B7AD887A}" srcOrd="0" destOrd="0" presId="urn:microsoft.com/office/officeart/2005/8/layout/radial6"/>
    <dgm:cxn modelId="{6C84A014-705F-49A0-ABC2-92272F8FFF80}" type="presParOf" srcId="{B0C37B97-914B-49F2-84E5-94B39EF2352F}" destId="{0B9D5D8D-AE9B-4E3C-8081-7E5A4C702F02}" srcOrd="1" destOrd="0" presId="urn:microsoft.com/office/officeart/2005/8/layout/radial6"/>
    <dgm:cxn modelId="{41748FEB-64B7-4A78-9B51-56E3839724DD}" type="presParOf" srcId="{B0C37B97-914B-49F2-84E5-94B39EF2352F}" destId="{E8755371-EE00-4D9C-9546-B5D2DEB3691D}" srcOrd="2" destOrd="0" presId="urn:microsoft.com/office/officeart/2005/8/layout/radial6"/>
    <dgm:cxn modelId="{EE860FB7-6342-4CE1-811A-A1959B8F169F}" type="presParOf" srcId="{B0C37B97-914B-49F2-84E5-94B39EF2352F}" destId="{65DE7562-7D1C-4B0F-8927-12F8E6C5F5AF}" srcOrd="3" destOrd="0" presId="urn:microsoft.com/office/officeart/2005/8/layout/radial6"/>
    <dgm:cxn modelId="{6062349C-2AD4-4751-A7FC-234E401E488C}" type="presParOf" srcId="{B0C37B97-914B-49F2-84E5-94B39EF2352F}" destId="{1C226D9E-C8BD-43C0-B5A7-66592C02513E}" srcOrd="4" destOrd="0" presId="urn:microsoft.com/office/officeart/2005/8/layout/radial6"/>
    <dgm:cxn modelId="{D7DE52C6-8C4E-44A1-8C25-14303E898EDA}" type="presParOf" srcId="{B0C37B97-914B-49F2-84E5-94B39EF2352F}" destId="{2E93314B-ED13-4B02-B199-BBF658DCCBEE}" srcOrd="5" destOrd="0" presId="urn:microsoft.com/office/officeart/2005/8/layout/radial6"/>
    <dgm:cxn modelId="{75F6C73C-4184-485F-9362-0893ABAED115}" type="presParOf" srcId="{B0C37B97-914B-49F2-84E5-94B39EF2352F}" destId="{22CB3940-637A-4C32-AB7F-CFAD929A59AB}" srcOrd="6" destOrd="0" presId="urn:microsoft.com/office/officeart/2005/8/layout/radial6"/>
    <dgm:cxn modelId="{5530A6EF-9A0C-4221-B134-B8DC09B3B955}" type="presParOf" srcId="{B0C37B97-914B-49F2-84E5-94B39EF2352F}" destId="{29DFD080-5F1B-4B82-A3B2-DA9D6DF3694E}" srcOrd="7" destOrd="0" presId="urn:microsoft.com/office/officeart/2005/8/layout/radial6"/>
    <dgm:cxn modelId="{012AE240-3434-4179-B770-1E6DD22E3E42}" type="presParOf" srcId="{B0C37B97-914B-49F2-84E5-94B39EF2352F}" destId="{3C0BB87F-E2C7-4D7C-BF8F-45EA9A4A93F1}" srcOrd="8" destOrd="0" presId="urn:microsoft.com/office/officeart/2005/8/layout/radial6"/>
    <dgm:cxn modelId="{13C7F332-3207-46DB-9F8F-643A6BA75C70}" type="presParOf" srcId="{B0C37B97-914B-49F2-84E5-94B39EF2352F}" destId="{53B5DF5F-8B8B-41EF-8531-276CBECDCAB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0BEF8-2A89-43EE-A177-B98C34F01E3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806EA2D-F009-4FFB-B4E0-F3E9ED17DBE4}">
      <dgm:prSet phldrT="[Text]"/>
      <dgm:spPr/>
      <dgm:t>
        <a:bodyPr/>
        <a:lstStyle/>
        <a:p>
          <a:r>
            <a:rPr lang="en-US" dirty="0" err="1" smtClean="0"/>
            <a:t>Kajian</a:t>
          </a:r>
          <a:r>
            <a:rPr lang="en-US" dirty="0" smtClean="0"/>
            <a:t> </a:t>
          </a:r>
          <a:r>
            <a:rPr lang="en-US" dirty="0" err="1" smtClean="0"/>
            <a:t>awal</a:t>
          </a:r>
          <a:endParaRPr lang="en-AU" dirty="0"/>
        </a:p>
      </dgm:t>
    </dgm:pt>
    <dgm:pt modelId="{50728133-6BC6-4CF5-97BD-44C60555182C}" type="parTrans" cxnId="{EE1AA9C9-ECE7-4216-AEE0-949050C99BA6}">
      <dgm:prSet/>
      <dgm:spPr/>
      <dgm:t>
        <a:bodyPr/>
        <a:lstStyle/>
        <a:p>
          <a:endParaRPr lang="en-AU"/>
        </a:p>
      </dgm:t>
    </dgm:pt>
    <dgm:pt modelId="{53EBA324-E2A8-4D7D-8378-623FA886F43E}" type="sibTrans" cxnId="{EE1AA9C9-ECE7-4216-AEE0-949050C99BA6}">
      <dgm:prSet/>
      <dgm:spPr/>
      <dgm:t>
        <a:bodyPr/>
        <a:lstStyle/>
        <a:p>
          <a:endParaRPr lang="en-AU"/>
        </a:p>
      </dgm:t>
    </dgm:pt>
    <dgm:pt modelId="{E7E78613-EFB6-4258-8424-D3711AD89981}">
      <dgm:prSet/>
      <dgm:spPr/>
      <dgm:t>
        <a:bodyPr/>
        <a:lstStyle/>
        <a:p>
          <a:r>
            <a:rPr lang="en-US" dirty="0" err="1" smtClean="0"/>
            <a:t>Pengumpulan</a:t>
          </a:r>
          <a:r>
            <a:rPr lang="en-US" dirty="0" smtClean="0"/>
            <a:t> </a:t>
          </a:r>
          <a:r>
            <a:rPr lang="en-US" dirty="0" err="1" smtClean="0"/>
            <a:t>aspirasi</a:t>
          </a:r>
          <a:r>
            <a:rPr lang="en-US" dirty="0" smtClean="0"/>
            <a:t> (forum </a:t>
          </a:r>
          <a:r>
            <a:rPr lang="en-US" dirty="0" err="1" smtClean="0"/>
            <a:t>massa</a:t>
          </a:r>
          <a:r>
            <a:rPr lang="en-US" dirty="0" smtClean="0"/>
            <a:t>)</a:t>
          </a:r>
          <a:endParaRPr lang="en-AU" dirty="0"/>
        </a:p>
      </dgm:t>
    </dgm:pt>
    <dgm:pt modelId="{11BFDF52-10D9-4973-816B-3DF619FFA734}" type="parTrans" cxnId="{310D0F21-8336-4AF1-9737-D49440731C56}">
      <dgm:prSet/>
      <dgm:spPr/>
      <dgm:t>
        <a:bodyPr/>
        <a:lstStyle/>
        <a:p>
          <a:endParaRPr lang="en-AU"/>
        </a:p>
      </dgm:t>
    </dgm:pt>
    <dgm:pt modelId="{DB4245C1-7799-4016-8818-7D2B5F8A50FC}" type="sibTrans" cxnId="{310D0F21-8336-4AF1-9737-D49440731C56}">
      <dgm:prSet/>
      <dgm:spPr/>
      <dgm:t>
        <a:bodyPr/>
        <a:lstStyle/>
        <a:p>
          <a:endParaRPr lang="en-AU"/>
        </a:p>
      </dgm:t>
    </dgm:pt>
    <dgm:pt modelId="{ED665107-9CAC-49B1-97B1-00F5093EE5BC}">
      <dgm:prSet/>
      <dgm:spPr/>
      <dgm:t>
        <a:bodyPr/>
        <a:lstStyle/>
        <a:p>
          <a:r>
            <a:rPr lang="en-US" dirty="0" err="1" smtClean="0"/>
            <a:t>Pengumpulan</a:t>
          </a:r>
          <a:r>
            <a:rPr lang="en-US" dirty="0" smtClean="0"/>
            <a:t> </a:t>
          </a:r>
          <a:r>
            <a:rPr lang="en-US" dirty="0" err="1" smtClean="0"/>
            <a:t>aspirasi</a:t>
          </a:r>
          <a:r>
            <a:rPr lang="en-US" dirty="0" smtClean="0"/>
            <a:t> HMJ </a:t>
          </a:r>
          <a:r>
            <a:rPr lang="en-US" dirty="0" err="1" smtClean="0"/>
            <a:t>dan</a:t>
          </a:r>
          <a:r>
            <a:rPr lang="en-US" dirty="0" smtClean="0"/>
            <a:t> UKM</a:t>
          </a:r>
          <a:endParaRPr lang="en-AU" dirty="0"/>
        </a:p>
      </dgm:t>
    </dgm:pt>
    <dgm:pt modelId="{88E749FC-D02A-45FE-87C8-35651C15C7C7}" type="parTrans" cxnId="{5B0A5049-3C33-476E-BB8E-72608E69C664}">
      <dgm:prSet/>
      <dgm:spPr/>
      <dgm:t>
        <a:bodyPr/>
        <a:lstStyle/>
        <a:p>
          <a:endParaRPr lang="en-AU"/>
        </a:p>
      </dgm:t>
    </dgm:pt>
    <dgm:pt modelId="{BFEDCED7-E0A5-433C-8A3E-C9E97ABF0A10}" type="sibTrans" cxnId="{5B0A5049-3C33-476E-BB8E-72608E69C664}">
      <dgm:prSet/>
      <dgm:spPr/>
      <dgm:t>
        <a:bodyPr/>
        <a:lstStyle/>
        <a:p>
          <a:endParaRPr lang="en-AU"/>
        </a:p>
      </dgm:t>
    </dgm:pt>
    <dgm:pt modelId="{A22B713D-A8C5-4759-9EF6-302D5C534324}">
      <dgm:prSet/>
      <dgm:spPr/>
      <dgm:t>
        <a:bodyPr/>
        <a:lstStyle/>
        <a:p>
          <a:r>
            <a:rPr lang="en-US" dirty="0" err="1" smtClean="0"/>
            <a:t>Sosialisasi</a:t>
          </a:r>
          <a:r>
            <a:rPr lang="en-US" dirty="0" smtClean="0"/>
            <a:t> </a:t>
          </a:r>
          <a:r>
            <a:rPr lang="en-US" dirty="0" err="1" smtClean="0"/>
            <a:t>keputusan</a:t>
          </a:r>
          <a:r>
            <a:rPr lang="en-US" dirty="0" smtClean="0"/>
            <a:t> </a:t>
          </a:r>
          <a:r>
            <a:rPr lang="en-US" dirty="0" err="1" smtClean="0"/>
            <a:t>mwa-wm</a:t>
          </a:r>
          <a:r>
            <a:rPr lang="en-US" dirty="0" smtClean="0"/>
            <a:t> </a:t>
          </a:r>
          <a:r>
            <a:rPr lang="en-US" dirty="0" err="1" smtClean="0"/>
            <a:t>sebelum</a:t>
          </a:r>
          <a:r>
            <a:rPr lang="en-US" dirty="0" smtClean="0"/>
            <a:t> </a:t>
          </a:r>
          <a:r>
            <a:rPr lang="en-US" dirty="0" err="1" smtClean="0"/>
            <a:t>hari</a:t>
          </a:r>
          <a:r>
            <a:rPr lang="en-US" dirty="0" smtClean="0"/>
            <a:t> H</a:t>
          </a:r>
          <a:endParaRPr lang="en-AU" dirty="0"/>
        </a:p>
      </dgm:t>
    </dgm:pt>
    <dgm:pt modelId="{7B7B5B2E-9EAA-4E46-95F1-84A90F22356C}" type="parTrans" cxnId="{E20F115A-5A2F-4069-84B6-CB9D1C280323}">
      <dgm:prSet/>
      <dgm:spPr/>
      <dgm:t>
        <a:bodyPr/>
        <a:lstStyle/>
        <a:p>
          <a:endParaRPr lang="en-AU"/>
        </a:p>
      </dgm:t>
    </dgm:pt>
    <dgm:pt modelId="{DE0A478D-4A18-4B97-9283-1C8CD4E05D9B}" type="sibTrans" cxnId="{E20F115A-5A2F-4069-84B6-CB9D1C280323}">
      <dgm:prSet/>
      <dgm:spPr/>
      <dgm:t>
        <a:bodyPr/>
        <a:lstStyle/>
        <a:p>
          <a:endParaRPr lang="en-AU"/>
        </a:p>
      </dgm:t>
    </dgm:pt>
    <dgm:pt modelId="{3D362977-78AB-480E-B325-31C46316AA99}">
      <dgm:prSet/>
      <dgm:spPr/>
      <dgm:t>
        <a:bodyPr/>
        <a:lstStyle/>
        <a:p>
          <a:r>
            <a:rPr lang="en-US" dirty="0" err="1" smtClean="0"/>
            <a:t>Sosialisasi</a:t>
          </a:r>
          <a:r>
            <a:rPr lang="en-US" dirty="0" smtClean="0"/>
            <a:t> </a:t>
          </a:r>
          <a:r>
            <a:rPr lang="en-US" dirty="0" err="1" smtClean="0"/>
            <a:t>keputusan</a:t>
          </a:r>
          <a:r>
            <a:rPr lang="en-US" dirty="0" smtClean="0"/>
            <a:t> yang </a:t>
          </a:r>
          <a:r>
            <a:rPr lang="en-US" dirty="0" err="1" smtClean="0"/>
            <a:t>dilaksanakan</a:t>
          </a:r>
          <a:r>
            <a:rPr lang="en-US" dirty="0" smtClean="0"/>
            <a:t> </a:t>
          </a:r>
          <a:r>
            <a:rPr lang="en-US" dirty="0" err="1" smtClean="0"/>
            <a:t>setelah</a:t>
          </a:r>
          <a:r>
            <a:rPr lang="en-US" dirty="0" smtClean="0"/>
            <a:t> </a:t>
          </a:r>
          <a:r>
            <a:rPr lang="en-US" dirty="0" err="1" smtClean="0"/>
            <a:t>hari</a:t>
          </a:r>
          <a:r>
            <a:rPr lang="en-US" dirty="0" smtClean="0"/>
            <a:t> H</a:t>
          </a:r>
          <a:endParaRPr lang="en-AU" dirty="0"/>
        </a:p>
      </dgm:t>
    </dgm:pt>
    <dgm:pt modelId="{C7DE5E26-A3AC-4724-9FFD-2B8E7E63D232}" type="parTrans" cxnId="{0B4304C4-18B6-4E48-B270-BC35E4560027}">
      <dgm:prSet/>
      <dgm:spPr/>
      <dgm:t>
        <a:bodyPr/>
        <a:lstStyle/>
        <a:p>
          <a:endParaRPr lang="en-AU"/>
        </a:p>
      </dgm:t>
    </dgm:pt>
    <dgm:pt modelId="{E6C65F74-FF9B-440D-A30F-45F7AD90CF37}" type="sibTrans" cxnId="{0B4304C4-18B6-4E48-B270-BC35E4560027}">
      <dgm:prSet/>
      <dgm:spPr/>
      <dgm:t>
        <a:bodyPr/>
        <a:lstStyle/>
        <a:p>
          <a:endParaRPr lang="en-AU"/>
        </a:p>
      </dgm:t>
    </dgm:pt>
    <dgm:pt modelId="{FB23735E-76C7-4924-8967-2F2D29493DC9}" type="pres">
      <dgm:prSet presAssocID="{E6D0BEF8-2A89-43EE-A177-B98C34F01E38}" presName="Name0" presStyleCnt="0">
        <dgm:presLayoutVars>
          <dgm:resizeHandles/>
        </dgm:presLayoutVars>
      </dgm:prSet>
      <dgm:spPr/>
      <dgm:t>
        <a:bodyPr/>
        <a:lstStyle/>
        <a:p>
          <a:endParaRPr lang="en-AU"/>
        </a:p>
      </dgm:t>
    </dgm:pt>
    <dgm:pt modelId="{CE3132C8-2ACB-41A4-8AC1-9805B860AF62}" type="pres">
      <dgm:prSet presAssocID="{D806EA2D-F009-4FFB-B4E0-F3E9ED17DBE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9FBA792-581E-4760-BA10-7CA7EC45BF4D}" type="pres">
      <dgm:prSet presAssocID="{53EBA324-E2A8-4D7D-8378-623FA886F43E}" presName="space" presStyleCnt="0"/>
      <dgm:spPr/>
    </dgm:pt>
    <dgm:pt modelId="{B801E750-D7AA-474C-838D-FFC611A7CD45}" type="pres">
      <dgm:prSet presAssocID="{E7E78613-EFB6-4258-8424-D3711AD89981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89AA8E9-B128-4227-9CD9-64335F387849}" type="pres">
      <dgm:prSet presAssocID="{DB4245C1-7799-4016-8818-7D2B5F8A50FC}" presName="space" presStyleCnt="0"/>
      <dgm:spPr/>
    </dgm:pt>
    <dgm:pt modelId="{C0B65B23-0223-485B-9F27-C37E199E5EB5}" type="pres">
      <dgm:prSet presAssocID="{ED665107-9CAC-49B1-97B1-00F5093EE5BC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8459F68-21A3-444B-A618-079AAFCCDAE4}" type="pres">
      <dgm:prSet presAssocID="{BFEDCED7-E0A5-433C-8A3E-C9E97ABF0A10}" presName="space" presStyleCnt="0"/>
      <dgm:spPr/>
    </dgm:pt>
    <dgm:pt modelId="{D203C74B-1B88-4D1D-9464-3C00E7598927}" type="pres">
      <dgm:prSet presAssocID="{A22B713D-A8C5-4759-9EF6-302D5C534324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78656D8-D962-4E36-9531-E1DFE4F2E6E0}" type="pres">
      <dgm:prSet presAssocID="{DE0A478D-4A18-4B97-9283-1C8CD4E05D9B}" presName="space" presStyleCnt="0"/>
      <dgm:spPr/>
    </dgm:pt>
    <dgm:pt modelId="{41A3C007-1C66-436C-9D33-FD9A5199E1A4}" type="pres">
      <dgm:prSet presAssocID="{3D362977-78AB-480E-B325-31C46316AA99}" presName="text" presStyleLbl="node1" presStyleIdx="4" presStyleCnt="5" custLinFactNeighborX="634" custLinFactNeighborY="-889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310D0F21-8336-4AF1-9737-D49440731C56}" srcId="{E6D0BEF8-2A89-43EE-A177-B98C34F01E38}" destId="{E7E78613-EFB6-4258-8424-D3711AD89981}" srcOrd="1" destOrd="0" parTransId="{11BFDF52-10D9-4973-816B-3DF619FFA734}" sibTransId="{DB4245C1-7799-4016-8818-7D2B5F8A50FC}"/>
    <dgm:cxn modelId="{0B4304C4-18B6-4E48-B270-BC35E4560027}" srcId="{E6D0BEF8-2A89-43EE-A177-B98C34F01E38}" destId="{3D362977-78AB-480E-B325-31C46316AA99}" srcOrd="4" destOrd="0" parTransId="{C7DE5E26-A3AC-4724-9FFD-2B8E7E63D232}" sibTransId="{E6C65F74-FF9B-440D-A30F-45F7AD90CF37}"/>
    <dgm:cxn modelId="{1CF85F71-273E-40FF-A417-B90902B23B72}" type="presOf" srcId="{3D362977-78AB-480E-B325-31C46316AA99}" destId="{41A3C007-1C66-436C-9D33-FD9A5199E1A4}" srcOrd="0" destOrd="0" presId="urn:diagrams.loki3.com/VaryingWidthList"/>
    <dgm:cxn modelId="{EE1AA9C9-ECE7-4216-AEE0-949050C99BA6}" srcId="{E6D0BEF8-2A89-43EE-A177-B98C34F01E38}" destId="{D806EA2D-F009-4FFB-B4E0-F3E9ED17DBE4}" srcOrd="0" destOrd="0" parTransId="{50728133-6BC6-4CF5-97BD-44C60555182C}" sibTransId="{53EBA324-E2A8-4D7D-8378-623FA886F43E}"/>
    <dgm:cxn modelId="{EAF07759-4204-4EE1-B69C-7021A622A3F8}" type="presOf" srcId="{D806EA2D-F009-4FFB-B4E0-F3E9ED17DBE4}" destId="{CE3132C8-2ACB-41A4-8AC1-9805B860AF62}" srcOrd="0" destOrd="0" presId="urn:diagrams.loki3.com/VaryingWidthList"/>
    <dgm:cxn modelId="{9905EB00-56F7-49D4-AB47-AA35B24D8762}" type="presOf" srcId="{ED665107-9CAC-49B1-97B1-00F5093EE5BC}" destId="{C0B65B23-0223-485B-9F27-C37E199E5EB5}" srcOrd="0" destOrd="0" presId="urn:diagrams.loki3.com/VaryingWidthList"/>
    <dgm:cxn modelId="{5B0A5049-3C33-476E-BB8E-72608E69C664}" srcId="{E6D0BEF8-2A89-43EE-A177-B98C34F01E38}" destId="{ED665107-9CAC-49B1-97B1-00F5093EE5BC}" srcOrd="2" destOrd="0" parTransId="{88E749FC-D02A-45FE-87C8-35651C15C7C7}" sibTransId="{BFEDCED7-E0A5-433C-8A3E-C9E97ABF0A10}"/>
    <dgm:cxn modelId="{6B194CFC-02C8-4F71-9E05-B09833E39E5D}" type="presOf" srcId="{E7E78613-EFB6-4258-8424-D3711AD89981}" destId="{B801E750-D7AA-474C-838D-FFC611A7CD45}" srcOrd="0" destOrd="0" presId="urn:diagrams.loki3.com/VaryingWidthList"/>
    <dgm:cxn modelId="{E20F115A-5A2F-4069-84B6-CB9D1C280323}" srcId="{E6D0BEF8-2A89-43EE-A177-B98C34F01E38}" destId="{A22B713D-A8C5-4759-9EF6-302D5C534324}" srcOrd="3" destOrd="0" parTransId="{7B7B5B2E-9EAA-4E46-95F1-84A90F22356C}" sibTransId="{DE0A478D-4A18-4B97-9283-1C8CD4E05D9B}"/>
    <dgm:cxn modelId="{C8EF780D-0DAE-4DC9-98D3-FE28739CDE1F}" type="presOf" srcId="{A22B713D-A8C5-4759-9EF6-302D5C534324}" destId="{D203C74B-1B88-4D1D-9464-3C00E7598927}" srcOrd="0" destOrd="0" presId="urn:diagrams.loki3.com/VaryingWidthList"/>
    <dgm:cxn modelId="{9257508C-A32E-45A0-A26E-E0CABBD19D29}" type="presOf" srcId="{E6D0BEF8-2A89-43EE-A177-B98C34F01E38}" destId="{FB23735E-76C7-4924-8967-2F2D29493DC9}" srcOrd="0" destOrd="0" presId="urn:diagrams.loki3.com/VaryingWidthList"/>
    <dgm:cxn modelId="{BBB3134D-5253-4FFE-A185-A3330AB0FF0B}" type="presParOf" srcId="{FB23735E-76C7-4924-8967-2F2D29493DC9}" destId="{CE3132C8-2ACB-41A4-8AC1-9805B860AF62}" srcOrd="0" destOrd="0" presId="urn:diagrams.loki3.com/VaryingWidthList"/>
    <dgm:cxn modelId="{E3BAD434-0616-464E-BCE4-44A04EA592E5}" type="presParOf" srcId="{FB23735E-76C7-4924-8967-2F2D29493DC9}" destId="{D9FBA792-581E-4760-BA10-7CA7EC45BF4D}" srcOrd="1" destOrd="0" presId="urn:diagrams.loki3.com/VaryingWidthList"/>
    <dgm:cxn modelId="{EB388441-941C-4D22-AD75-D468BB5393F5}" type="presParOf" srcId="{FB23735E-76C7-4924-8967-2F2D29493DC9}" destId="{B801E750-D7AA-474C-838D-FFC611A7CD45}" srcOrd="2" destOrd="0" presId="urn:diagrams.loki3.com/VaryingWidthList"/>
    <dgm:cxn modelId="{378B9BA1-0AE5-4785-A8BD-590FDA2B62DE}" type="presParOf" srcId="{FB23735E-76C7-4924-8967-2F2D29493DC9}" destId="{089AA8E9-B128-4227-9CD9-64335F387849}" srcOrd="3" destOrd="0" presId="urn:diagrams.loki3.com/VaryingWidthList"/>
    <dgm:cxn modelId="{09830EFC-F018-4A8B-AF8F-45B6399FB602}" type="presParOf" srcId="{FB23735E-76C7-4924-8967-2F2D29493DC9}" destId="{C0B65B23-0223-485B-9F27-C37E199E5EB5}" srcOrd="4" destOrd="0" presId="urn:diagrams.loki3.com/VaryingWidthList"/>
    <dgm:cxn modelId="{D24A4582-E4F4-4DF1-A8AE-81E85AAFB416}" type="presParOf" srcId="{FB23735E-76C7-4924-8967-2F2D29493DC9}" destId="{28459F68-21A3-444B-A618-079AAFCCDAE4}" srcOrd="5" destOrd="0" presId="urn:diagrams.loki3.com/VaryingWidthList"/>
    <dgm:cxn modelId="{9AE55B05-869F-47EB-B5FF-03DBB6259D12}" type="presParOf" srcId="{FB23735E-76C7-4924-8967-2F2D29493DC9}" destId="{D203C74B-1B88-4D1D-9464-3C00E7598927}" srcOrd="6" destOrd="0" presId="urn:diagrams.loki3.com/VaryingWidthList"/>
    <dgm:cxn modelId="{EB57C4BF-665F-4FDA-97D1-F0CE7DEC1205}" type="presParOf" srcId="{FB23735E-76C7-4924-8967-2F2D29493DC9}" destId="{F78656D8-D962-4E36-9531-E1DFE4F2E6E0}" srcOrd="7" destOrd="0" presId="urn:diagrams.loki3.com/VaryingWidthList"/>
    <dgm:cxn modelId="{D0AA0AD1-023F-4133-BEC2-737332C20837}" type="presParOf" srcId="{FB23735E-76C7-4924-8967-2F2D29493DC9}" destId="{41A3C007-1C66-436C-9D33-FD9A5199E1A4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5DF5F-8B8B-41EF-8531-276CBECDCAB4}">
      <dsp:nvSpPr>
        <dsp:cNvPr id="0" name=""/>
        <dsp:cNvSpPr/>
      </dsp:nvSpPr>
      <dsp:spPr>
        <a:xfrm>
          <a:off x="1114344" y="703416"/>
          <a:ext cx="3497437" cy="3497437"/>
        </a:xfrm>
        <a:prstGeom prst="blockArc">
          <a:avLst>
            <a:gd name="adj1" fmla="val 90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1114344" y="703416"/>
          <a:ext cx="3497437" cy="3497437"/>
        </a:xfrm>
        <a:prstGeom prst="blockArc">
          <a:avLst>
            <a:gd name="adj1" fmla="val 1800000"/>
            <a:gd name="adj2" fmla="val 90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1114344" y="703416"/>
          <a:ext cx="3497437" cy="3497437"/>
        </a:xfrm>
        <a:prstGeom prst="blockArc">
          <a:avLst>
            <a:gd name="adj1" fmla="val 16200000"/>
            <a:gd name="adj2" fmla="val 1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2295242" y="1873057"/>
          <a:ext cx="1135641" cy="1158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Satgas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Pilrek</a:t>
          </a:r>
          <a:endParaRPr lang="en-US" sz="1800" kern="1200" dirty="0"/>
        </a:p>
      </dsp:txBody>
      <dsp:txXfrm>
        <a:off x="2461553" y="2042665"/>
        <a:ext cx="803019" cy="818939"/>
      </dsp:txXfrm>
    </dsp:sp>
    <dsp:sp modelId="{0B9D5D8D-AE9B-4E3C-8081-7E5A4C702F02}">
      <dsp:nvSpPr>
        <dsp:cNvPr id="0" name=""/>
        <dsp:cNvSpPr/>
      </dsp:nvSpPr>
      <dsp:spPr>
        <a:xfrm>
          <a:off x="1804606" y="-178725"/>
          <a:ext cx="2116913" cy="1845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Mendorong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komitmen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bersama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antara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rektor</a:t>
          </a:r>
          <a:r>
            <a:rPr lang="en-US" sz="1500" kern="1200" dirty="0" smtClean="0"/>
            <a:t> &amp; </a:t>
          </a:r>
          <a:r>
            <a:rPr lang="en-US" sz="1500" kern="1200" dirty="0" err="1" smtClean="0"/>
            <a:t>mahasiswa</a:t>
          </a:r>
          <a:endParaRPr lang="en-US" sz="1500" kern="1200" dirty="0"/>
        </a:p>
      </dsp:txBody>
      <dsp:txXfrm>
        <a:off x="2114621" y="91535"/>
        <a:ext cx="1496883" cy="1304932"/>
      </dsp:txXfrm>
    </dsp:sp>
    <dsp:sp modelId="{1C226D9E-C8BD-43C0-B5A7-66592C02513E}">
      <dsp:nvSpPr>
        <dsp:cNvPr id="0" name=""/>
        <dsp:cNvSpPr/>
      </dsp:nvSpPr>
      <dsp:spPr>
        <a:xfrm>
          <a:off x="3283894" y="2383476"/>
          <a:ext cx="2116913" cy="1845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Menumbuhkan</a:t>
          </a:r>
          <a:r>
            <a:rPr lang="en-US" sz="1500" kern="1200" dirty="0" smtClean="0"/>
            <a:t> awareness </a:t>
          </a:r>
          <a:endParaRPr lang="en-US" sz="1500" kern="1200" dirty="0"/>
        </a:p>
      </dsp:txBody>
      <dsp:txXfrm>
        <a:off x="3593909" y="2653736"/>
        <a:ext cx="1496883" cy="1304932"/>
      </dsp:txXfrm>
    </dsp:sp>
    <dsp:sp modelId="{29DFD080-5F1B-4B82-A3B2-DA9D6DF3694E}">
      <dsp:nvSpPr>
        <dsp:cNvPr id="0" name=""/>
        <dsp:cNvSpPr/>
      </dsp:nvSpPr>
      <dsp:spPr>
        <a:xfrm>
          <a:off x="325318" y="2383476"/>
          <a:ext cx="2116913" cy="1845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Membuat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mekanisme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pengambilan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keputusan</a:t>
          </a:r>
          <a:endParaRPr lang="en-US" sz="1500" kern="1200" dirty="0"/>
        </a:p>
      </dsp:txBody>
      <dsp:txXfrm>
        <a:off x="635333" y="2653736"/>
        <a:ext cx="1496883" cy="1304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132C8-2ACB-41A4-8AC1-9805B860AF62}">
      <dsp:nvSpPr>
        <dsp:cNvPr id="0" name=""/>
        <dsp:cNvSpPr/>
      </dsp:nvSpPr>
      <dsp:spPr>
        <a:xfrm>
          <a:off x="2892819" y="1497"/>
          <a:ext cx="1710000" cy="654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Kajian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awal</a:t>
          </a:r>
          <a:endParaRPr lang="en-AU" sz="2200" kern="1200" dirty="0"/>
        </a:p>
      </dsp:txBody>
      <dsp:txXfrm>
        <a:off x="2892819" y="1497"/>
        <a:ext cx="1710000" cy="654671"/>
      </dsp:txXfrm>
    </dsp:sp>
    <dsp:sp modelId="{B801E750-D7AA-474C-838D-FFC611A7CD45}">
      <dsp:nvSpPr>
        <dsp:cNvPr id="0" name=""/>
        <dsp:cNvSpPr/>
      </dsp:nvSpPr>
      <dsp:spPr>
        <a:xfrm>
          <a:off x="1182818" y="688902"/>
          <a:ext cx="5130000" cy="654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Pengumpulan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aspirasi</a:t>
          </a:r>
          <a:r>
            <a:rPr lang="en-US" sz="2200" kern="1200" dirty="0" smtClean="0"/>
            <a:t> (forum </a:t>
          </a:r>
          <a:r>
            <a:rPr lang="en-US" sz="2200" kern="1200" dirty="0" err="1" smtClean="0"/>
            <a:t>massa</a:t>
          </a:r>
          <a:r>
            <a:rPr lang="en-US" sz="2200" kern="1200" dirty="0" smtClean="0"/>
            <a:t>)</a:t>
          </a:r>
          <a:endParaRPr lang="en-AU" sz="2200" kern="1200" dirty="0"/>
        </a:p>
      </dsp:txBody>
      <dsp:txXfrm>
        <a:off x="1182818" y="688902"/>
        <a:ext cx="5130000" cy="654671"/>
      </dsp:txXfrm>
    </dsp:sp>
    <dsp:sp modelId="{C0B65B23-0223-485B-9F27-C37E199E5EB5}">
      <dsp:nvSpPr>
        <dsp:cNvPr id="0" name=""/>
        <dsp:cNvSpPr/>
      </dsp:nvSpPr>
      <dsp:spPr>
        <a:xfrm>
          <a:off x="1182818" y="1376307"/>
          <a:ext cx="5130000" cy="654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Pengumpulan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aspirasi</a:t>
          </a:r>
          <a:r>
            <a:rPr lang="en-US" sz="2200" kern="1200" dirty="0" smtClean="0"/>
            <a:t> HMJ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UKM</a:t>
          </a:r>
          <a:endParaRPr lang="en-AU" sz="2200" kern="1200" dirty="0"/>
        </a:p>
      </dsp:txBody>
      <dsp:txXfrm>
        <a:off x="1182818" y="1376307"/>
        <a:ext cx="5130000" cy="654671"/>
      </dsp:txXfrm>
    </dsp:sp>
    <dsp:sp modelId="{D203C74B-1B88-4D1D-9464-3C00E7598927}">
      <dsp:nvSpPr>
        <dsp:cNvPr id="0" name=""/>
        <dsp:cNvSpPr/>
      </dsp:nvSpPr>
      <dsp:spPr>
        <a:xfrm>
          <a:off x="597818" y="2063712"/>
          <a:ext cx="6300000" cy="654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Sosialisasi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keputusan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mwa-wm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sebelum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hari</a:t>
          </a:r>
          <a:r>
            <a:rPr lang="en-US" sz="2200" kern="1200" dirty="0" smtClean="0"/>
            <a:t> H</a:t>
          </a:r>
          <a:endParaRPr lang="en-AU" sz="2200" kern="1200" dirty="0"/>
        </a:p>
      </dsp:txBody>
      <dsp:txXfrm>
        <a:off x="597818" y="2063712"/>
        <a:ext cx="6300000" cy="654671"/>
      </dsp:txXfrm>
    </dsp:sp>
    <dsp:sp modelId="{41A3C007-1C66-436C-9D33-FD9A5199E1A4}">
      <dsp:nvSpPr>
        <dsp:cNvPr id="0" name=""/>
        <dsp:cNvSpPr/>
      </dsp:nvSpPr>
      <dsp:spPr>
        <a:xfrm>
          <a:off x="0" y="2748208"/>
          <a:ext cx="7495638" cy="654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Sosialisasi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keputusan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dilaksanakan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setelah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hari</a:t>
          </a:r>
          <a:r>
            <a:rPr lang="en-US" sz="2200" kern="1200" dirty="0" smtClean="0"/>
            <a:t> H</a:t>
          </a:r>
          <a:endParaRPr lang="en-AU" sz="2200" kern="1200" dirty="0"/>
        </a:p>
      </dsp:txBody>
      <dsp:txXfrm>
        <a:off x="0" y="2748208"/>
        <a:ext cx="7495638" cy="654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AA8EF-D986-4AAF-A10F-EA77101F8D26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A44FA-5558-4FBB-911C-7CB239F060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1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A8707-AC6B-4B5A-B267-36F84489480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72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</a:t>
            </a:r>
            <a:r>
              <a:rPr lang="en-US" dirty="0" err="1" smtClean="0"/>
              <a:t>MoU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kecocokan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r>
              <a:rPr lang="en-US" dirty="0" err="1" smtClean="0"/>
              <a:t>Aspirasi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hmj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kolaborasi</a:t>
            </a:r>
            <a:r>
              <a:rPr lang="en-US" baseline="0" dirty="0" smtClean="0"/>
              <a:t> senator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satgas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Aspirasi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advokasi</a:t>
            </a:r>
            <a:r>
              <a:rPr lang="en-US" baseline="0" dirty="0" smtClean="0"/>
              <a:t> cabinet</a:t>
            </a:r>
          </a:p>
          <a:p>
            <a:r>
              <a:rPr lang="en-US" baseline="0" dirty="0" err="1" smtClean="0"/>
              <a:t>Rapat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pengesahan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dihadiri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kongres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perwakilan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kabinet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A8707-AC6B-4B5A-B267-36F84489480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27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96" y="3327401"/>
            <a:ext cx="9602684" cy="1362075"/>
          </a:xfrm>
        </p:spPr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Satgas</a:t>
            </a:r>
            <a:r>
              <a:rPr lang="en-US" dirty="0"/>
              <a:t> </a:t>
            </a:r>
            <a:r>
              <a:rPr lang="en-US" dirty="0" err="1"/>
              <a:t>Pilrek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Tim MWA-WM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0300" y="1573214"/>
            <a:ext cx="7772400" cy="1754187"/>
          </a:xfrm>
        </p:spPr>
        <p:txBody>
          <a:bodyPr/>
          <a:lstStyle/>
          <a:p>
            <a:r>
              <a:rPr lang="en-US" dirty="0" err="1" smtClean="0"/>
              <a:t>Sahabat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ITB - </a:t>
            </a:r>
            <a:r>
              <a:rPr lang="en-US" dirty="0" err="1" smtClean="0"/>
              <a:t>Saatnya</a:t>
            </a:r>
            <a:r>
              <a:rPr lang="en-US" dirty="0" smtClean="0"/>
              <a:t> ITB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angun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endParaRPr lang="en-US" dirty="0"/>
          </a:p>
          <a:p>
            <a:r>
              <a:rPr lang="en-US" dirty="0" smtClean="0"/>
              <a:t>Mari </a:t>
            </a:r>
            <a:r>
              <a:rPr lang="en-US" dirty="0" err="1" smtClean="0"/>
              <a:t>jadikan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omen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memperbaharui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69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SATGAS</a:t>
            </a:r>
            <a:endParaRPr lang="en-US" dirty="0"/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8293851"/>
              </p:ext>
            </p:extLst>
          </p:nvPr>
        </p:nvGraphicFramePr>
        <p:xfrm>
          <a:off x="2971681" y="2328153"/>
          <a:ext cx="5726127" cy="4247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6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SATGAS (1)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000" y="1600201"/>
            <a:ext cx="8051800" cy="510935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Menumbuhkan</a:t>
            </a:r>
            <a:r>
              <a:rPr lang="en-US" sz="2400" dirty="0" smtClean="0"/>
              <a:t> Awareness Massa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/>
              <a:t>Diseminasi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/>
              <a:t>Ekskalasi</a:t>
            </a:r>
            <a:r>
              <a:rPr lang="en-US" sz="2400" dirty="0" smtClean="0"/>
              <a:t> </a:t>
            </a:r>
            <a:r>
              <a:rPr lang="en-US" sz="2400" dirty="0" err="1" smtClean="0"/>
              <a:t>isu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propaganda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Survey </a:t>
            </a:r>
            <a:r>
              <a:rPr lang="en-US" sz="2400" dirty="0" err="1" smtClean="0"/>
              <a:t>rektor</a:t>
            </a:r>
            <a:r>
              <a:rPr lang="en-US" sz="2400" dirty="0" smtClean="0"/>
              <a:t> Ideal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/>
              <a:t>Sayembara</a:t>
            </a:r>
            <a:r>
              <a:rPr lang="en-US" sz="2400" dirty="0" smtClean="0"/>
              <a:t> </a:t>
            </a:r>
            <a:r>
              <a:rPr lang="en-US" sz="2400" dirty="0" err="1" smtClean="0"/>
              <a:t>tulisan</a:t>
            </a:r>
            <a:r>
              <a:rPr lang="en-US" sz="2400" dirty="0" smtClean="0"/>
              <a:t> “</a:t>
            </a:r>
            <a:r>
              <a:rPr lang="en-US" sz="2400" dirty="0" err="1" smtClean="0"/>
              <a:t>rektor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/>
              <a:t>Rektor</a:t>
            </a:r>
            <a:r>
              <a:rPr lang="en-US" sz="2400" dirty="0" smtClean="0"/>
              <a:t> Expo (5-8 November @Aula </a:t>
            </a:r>
            <a:r>
              <a:rPr lang="en-US" sz="2400" dirty="0" err="1" smtClean="0"/>
              <a:t>Timur</a:t>
            </a:r>
            <a:r>
              <a:rPr lang="en-US" sz="2400" dirty="0" smtClean="0"/>
              <a:t>)</a:t>
            </a:r>
          </a:p>
          <a:p>
            <a:pPr lvl="1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569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SATGAS (2)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5244" y="2021633"/>
            <a:ext cx="8051800" cy="474730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Mendorong</a:t>
            </a:r>
            <a:r>
              <a:rPr lang="en-US" sz="2000" dirty="0" smtClean="0"/>
              <a:t> </a:t>
            </a:r>
            <a:r>
              <a:rPr lang="en-US" sz="2000" dirty="0" err="1" smtClean="0"/>
              <a:t>komitmen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</a:t>
            </a:r>
            <a:r>
              <a:rPr lang="en-AU" sz="2000" dirty="0"/>
              <a:t> </a:t>
            </a:r>
            <a:r>
              <a:rPr lang="en-AU" sz="2000" dirty="0" err="1" smtClean="0"/>
              <a:t>rektor</a:t>
            </a:r>
            <a:r>
              <a:rPr lang="en-AU" sz="2000" dirty="0" smtClean="0"/>
              <a:t> </a:t>
            </a:r>
            <a:r>
              <a:rPr lang="en-AU" sz="2000" dirty="0" err="1" smtClean="0"/>
              <a:t>dan</a:t>
            </a:r>
            <a:r>
              <a:rPr lang="en-AU" sz="2000" dirty="0" smtClean="0"/>
              <a:t> </a:t>
            </a:r>
            <a:r>
              <a:rPr lang="en-AU" sz="2000" dirty="0" err="1" smtClean="0"/>
              <a:t>mahasiswa</a:t>
            </a:r>
            <a:r>
              <a:rPr lang="en-AU" sz="2000" dirty="0" smtClean="0"/>
              <a:t> </a:t>
            </a:r>
            <a:r>
              <a:rPr lang="en-AU" sz="2000" dirty="0" err="1" smtClean="0"/>
              <a:t>untuk</a:t>
            </a:r>
            <a:r>
              <a:rPr lang="en-AU" sz="2000" dirty="0" smtClean="0"/>
              <a:t> </a:t>
            </a:r>
            <a:r>
              <a:rPr lang="en-AU" sz="2000" dirty="0" err="1" smtClean="0"/>
              <a:t>sinergisasi</a:t>
            </a:r>
            <a:r>
              <a:rPr lang="en-AU" sz="2000" dirty="0" smtClean="0"/>
              <a:t> </a:t>
            </a:r>
            <a:r>
              <a:rPr lang="en-AU" sz="2000" dirty="0" err="1" smtClean="0"/>
              <a:t>keselarasan</a:t>
            </a:r>
            <a:r>
              <a:rPr lang="en-AU" sz="2000" dirty="0" smtClean="0"/>
              <a:t> </a:t>
            </a:r>
            <a:r>
              <a:rPr lang="en-AU" sz="2000" dirty="0" err="1" smtClean="0"/>
              <a:t>arah</a:t>
            </a:r>
            <a:r>
              <a:rPr lang="en-AU" sz="2000" dirty="0" smtClean="0"/>
              <a:t> </a:t>
            </a:r>
            <a:r>
              <a:rPr lang="en-AU" sz="2000" dirty="0" err="1" smtClean="0"/>
              <a:t>gerak</a:t>
            </a:r>
            <a:r>
              <a:rPr lang="en-AU" sz="2000" dirty="0" smtClean="0"/>
              <a:t> ITB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Bekerja</a:t>
            </a:r>
            <a:r>
              <a:rPr lang="en-US" sz="1800" dirty="0" smtClean="0"/>
              <a:t> </a:t>
            </a:r>
            <a:r>
              <a:rPr lang="en-US" sz="1800" dirty="0" err="1" smtClean="0"/>
              <a:t>sama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Kabinet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MoU</a:t>
            </a:r>
            <a:r>
              <a:rPr lang="en-US" sz="1800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MoU</a:t>
            </a:r>
            <a:r>
              <a:rPr lang="en-US" sz="1800" dirty="0" smtClean="0"/>
              <a:t> </a:t>
            </a:r>
            <a:r>
              <a:rPr lang="en-US" sz="1800" dirty="0" err="1" smtClean="0"/>
              <a:t>berisi</a:t>
            </a:r>
            <a:r>
              <a:rPr lang="en-US" sz="1800" dirty="0" smtClean="0"/>
              <a:t> </a:t>
            </a:r>
            <a:r>
              <a:rPr lang="en-US" sz="1800" dirty="0" err="1" smtClean="0"/>
              <a:t>poin-poin</a:t>
            </a:r>
            <a:r>
              <a:rPr lang="en-US" sz="1800" dirty="0" smtClean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 </a:t>
            </a:r>
            <a:r>
              <a:rPr lang="en-US" sz="1800" dirty="0" err="1" smtClean="0"/>
              <a:t>kepentingan</a:t>
            </a:r>
            <a:r>
              <a:rPr lang="en-US" sz="1800" dirty="0" smtClean="0"/>
              <a:t> </a:t>
            </a:r>
            <a:r>
              <a:rPr lang="en-US" sz="1800" dirty="0" err="1" smtClean="0"/>
              <a:t>mahasiswa</a:t>
            </a:r>
            <a:r>
              <a:rPr lang="en-US" sz="1800" dirty="0" smtClean="0"/>
              <a:t> (</a:t>
            </a:r>
            <a:r>
              <a:rPr lang="en-US" sz="1800" dirty="0" err="1" smtClean="0"/>
              <a:t>Advokasi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MoU</a:t>
            </a:r>
            <a:r>
              <a:rPr lang="en-US" sz="1800" dirty="0" smtClean="0"/>
              <a:t> </a:t>
            </a:r>
            <a:r>
              <a:rPr lang="en-US" sz="1800" dirty="0" err="1" smtClean="0"/>
              <a:t>bertujuan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melihat</a:t>
            </a:r>
            <a:r>
              <a:rPr lang="en-US" sz="1800" dirty="0" smtClean="0"/>
              <a:t> </a:t>
            </a:r>
            <a:r>
              <a:rPr lang="en-US" sz="1800" dirty="0" err="1" smtClean="0"/>
              <a:t>calon</a:t>
            </a:r>
            <a:r>
              <a:rPr lang="en-US" sz="1800" dirty="0" smtClean="0"/>
              <a:t> </a:t>
            </a:r>
            <a:r>
              <a:rPr lang="en-US" sz="1800" dirty="0" err="1" smtClean="0"/>
              <a:t>rektor</a:t>
            </a:r>
            <a:r>
              <a:rPr lang="en-US" sz="1800" dirty="0" smtClean="0"/>
              <a:t> yang </a:t>
            </a:r>
            <a:r>
              <a:rPr lang="en-US" sz="1800" dirty="0" err="1" smtClean="0"/>
              <a:t>peduli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keterjaminan</a:t>
            </a:r>
            <a:r>
              <a:rPr lang="en-US" sz="1800" dirty="0" smtClean="0"/>
              <a:t> </a:t>
            </a:r>
            <a:r>
              <a:rPr lang="en-US" sz="1800" dirty="0" err="1" smtClean="0"/>
              <a:t>pemenuhan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mahasiswa</a:t>
            </a: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Posisi</a:t>
            </a:r>
            <a:r>
              <a:rPr lang="en-US" sz="1800" dirty="0" smtClean="0"/>
              <a:t> MWA-WM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pembuatan</a:t>
            </a:r>
            <a:r>
              <a:rPr lang="en-US" sz="1800" dirty="0" smtClean="0"/>
              <a:t> </a:t>
            </a:r>
            <a:r>
              <a:rPr lang="en-US" sz="1800" dirty="0" err="1" smtClean="0"/>
              <a:t>MoU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i="1" dirty="0" smtClean="0"/>
              <a:t>Monitoring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i="1" dirty="0" err="1" smtClean="0"/>
              <a:t>MoU</a:t>
            </a:r>
            <a:r>
              <a:rPr lang="en-US" sz="1800" i="1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ditawarkan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</a:t>
            </a:r>
            <a:r>
              <a:rPr lang="en-US" sz="1800" dirty="0" err="1" smtClean="0"/>
              <a:t>calon</a:t>
            </a:r>
            <a:r>
              <a:rPr lang="en-US" sz="1800" dirty="0" smtClean="0"/>
              <a:t> </a:t>
            </a:r>
            <a:r>
              <a:rPr lang="en-US" sz="1800" dirty="0" err="1" smtClean="0"/>
              <a:t>rektor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bila</a:t>
            </a:r>
            <a:r>
              <a:rPr lang="en-US" sz="1800" dirty="0" smtClean="0"/>
              <a:t> </a:t>
            </a:r>
            <a:r>
              <a:rPr lang="en-US" sz="1800" dirty="0" err="1" smtClean="0"/>
              <a:t>disetujui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ditandatangani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calon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bersangkutan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presiden</a:t>
            </a:r>
            <a:r>
              <a:rPr lang="en-US" sz="1800" dirty="0" smtClean="0"/>
              <a:t> KM ITB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6385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SATGAS (3)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0099" y="932413"/>
            <a:ext cx="8051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Calon</a:t>
            </a:r>
            <a:r>
              <a:rPr lang="en-US" sz="2400" dirty="0"/>
              <a:t> </a:t>
            </a:r>
            <a:r>
              <a:rPr lang="en-US" sz="2400" dirty="0" err="1"/>
              <a:t>rektor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diusung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endParaRPr lang="en-AU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18427400"/>
              </p:ext>
            </p:extLst>
          </p:nvPr>
        </p:nvGraphicFramePr>
        <p:xfrm>
          <a:off x="2070099" y="3290395"/>
          <a:ext cx="7495638" cy="340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84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101</TotalTime>
  <Words>223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Garis Besar Rencana Kerja  Satgas Pilrek  Tim MWA-WM</vt:lpstr>
      <vt:lpstr>TUGAS SATGAS</vt:lpstr>
      <vt:lpstr>PROGRAM SATGAS (1)</vt:lpstr>
      <vt:lpstr>PROGRAM SATGAS (2)</vt:lpstr>
      <vt:lpstr>PROGRAM SATGAS (3)</vt:lpstr>
    </vt:vector>
  </TitlesOfParts>
  <Company>Arwin Motorsport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Arwin Taruna</dc:creator>
  <cp:lastModifiedBy>Arwin Taruna</cp:lastModifiedBy>
  <cp:revision>6</cp:revision>
  <dcterms:created xsi:type="dcterms:W3CDTF">2014-09-23T01:26:29Z</dcterms:created>
  <dcterms:modified xsi:type="dcterms:W3CDTF">2014-10-22T01:25:00Z</dcterms:modified>
</cp:coreProperties>
</file>