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>
      <p:cViewPr varScale="1">
        <p:scale>
          <a:sx n="53" d="100"/>
          <a:sy n="53" d="100"/>
        </p:scale>
        <p:origin x="178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1:00:09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265 268 24575,'-10'0'0,"1"1"0,-1 0 0,1 1 0,-1 0 0,1 0 0,-1 1 0,1 1 0,0-1 0,1 1 0,-1 1 0,1-1 0,-1 2 0,1-1 0,1 1 0,-1 0 0,1 1 0,-9 9 0,3-1 0,2 1 0,-1-1 0,2 2 0,0 0 0,1 0 0,1 1 0,-9 27 0,15-42 0,1 0 0,0 1 0,-1 0 0,1 0 0,0-1 0,1 1 0,-1 0 0,1 0 0,0 5 0,0-8 0,0 0 0,0-1 0,0 1 0,0-1 0,1 1 0,-1-1 0,0 1 0,0-1 0,1 0 0,-1 1 0,0-1 0,1 1 0,-1-1 0,0 1 0,1-1 0,-1 0 0,1 1 0,-1-1 0,1 0 0,-1 0 0,1 1 0,-1-1 0,1 0 0,-1 0 0,2 1 0,0-1 0,0 0 0,0 0 0,1 0 0,-1 0 0,0 0 0,1-1 0,-1 1 0,0 0 0,5-2 0,33-15 0,-1-1 0,0-1 0,51-36 0,-68 42 0,127-80 0,152-92 0,-273 169 0,35-15 0,-61 30 0,1 0 0,-1 0 0,0 0 0,0 0 0,1 0 0,-1 1 0,0-1 0,1 1 0,-1 0 0,0 0 0,1 0 0,-1 0 0,0 0 0,1 0 0,2 1 0,-4 0 0,0-1 0,-1 1 0,1-1 0,-1 1 0,1-1 0,0 1 0,-1 0 0,0-1 0,1 1 0,-1 0 0,1-1 0,-1 1 0,0 0 0,1 0 0,-1-1 0,0 1 0,0 0 0,0 0 0,0 0 0,0-1 0,0 1 0,0 0 0,0 0 0,0 0 0,0-1 0,0 1 0,0 0 0,-1 1 0,-1 6 0,-1 1 0,0-1 0,-1 0 0,0 0 0,0 0 0,-6 7 0,-33 47 0,-2-2 0,-86 88 0,128-144 0,-6 5 0,0 0 0,-1-1 0,-18 12 0,26-19 0,1 0 0,-1 0 0,1 0 0,-1 0 0,0 0 0,1 0 0,-1 0 0,0-1 0,0 1 0,0-1 0,0 0 0,1 1 0,-1-1 0,0 0 0,0 0 0,0 0 0,0 0 0,0 0 0,0-1 0,1 1 0,-1-1 0,0 1 0,0-1 0,0 1 0,1-1 0,-1 0 0,0 0 0,1 0 0,-1 0 0,1 0 0,-1 0 0,1-1 0,-2-1 0,0-1 0,0 0 0,1 0 0,0 0 0,0-1 0,0 1 0,0-1 0,1 1 0,0-1 0,-1 0 0,2 1 0,-1-1 0,0-6 0,4-62 0,0 46 0,-2 18 0,-1 0 0,1 0 0,-1 0 0,-1 0 0,0-1 0,0 1 0,-1 0 0,0 0 0,0 1 0,-1-1 0,0 0 0,-1 1 0,1 0 0,-2 0 0,1 0 0,-1 0 0,-11-13 0,-3-2-341,1-1 0,1-1-1,-16-32 1,15 17-6485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1:01:0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332 2402 24575,'-1'-10'0,"0"0"0,-1-1 0,0 1 0,-1 0 0,-5-13 0,-6-28 0,3-31 0,7 47 0,-2 0 0,-16-59 0,8 50 0,2-1 0,-12-82 0,-11-79 0,27 224 0,2 0 0,-8 39 0,3 30 0,4 1 0,8 140 0,1-90 0,-2 627 0,-2-727 0,-2 0 0,-14 57 0,10-56 0,-9 26 0,12-48 0,0 1 0,1-1 0,-2 29 0,5-40 0,1 0 0,1 1 0,-1-1 0,1 0 0,0 1 0,1-1 0,0 0 0,0 0 0,0 0 0,0 0 0,1 0 0,0-1 0,7 11 0,2 0 0,0-2 0,0 1 0,29 23 0,-34-33 0,-1 1 0,1-2 0,0 1 0,0-1 0,1 0 0,0 0 0,-1-1 0,1 0 0,0-1 0,0 0 0,14 2 0,26-4 0,0-2 0,1-2 0,-1-2 0,53-15 0,-40 9 0,270-41 0,-294 48 0,-11 2 0,0-2 0,0 0 0,0-2 0,26-10 0,-51 17 0,1 0 0,-1-1 0,0 1 0,1-1 0,-1 1 0,0-1 0,0 1 0,1-1 0,-1 0 0,0 0 0,0 0 0,0 0 0,0 0 0,0 0 0,0 0 0,0 0 0,0 0 0,0 0 0,0 0 0,-1 0 0,1-1 0,0 1 0,0-3 0,-2 3 0,1 0 0,-1 0 0,0 0 0,1 0 0,-1 0 0,0 0 0,0 0 0,0 0 0,0 1 0,0-1 0,0 0 0,0 0 0,0 1 0,0-1 0,0 1 0,0-1 0,0 1 0,-1-1 0,1 1 0,-2-1 0,-12-3 0,-1 0 0,-31-3 0,-103-10 0,70 5 0,-1 4 0,-92 4 0,161 4 0,1 1 0,-1 1 0,1 0 0,-22 7 0,24-3 0,9-2 0,19 2 0,31 0 0,93-1 0,-114-5 0,-27 0 0,39-2 0,-27-3 0,-14 5 0,0-1 0,0 1 0,0-1 0,0 1 0,0-1 0,0 1 0,0 0 0,0-1 0,0 1 0,-1-1 0,1 1 0,0-1 0,0 1 0,0 0 0,0-1 0,-1 1 0,1 0 0,0-1 0,-1 1 0,1 0 0,0-1 0,0 1 0,-1 0 0,1 0 0,-1-1 0,1 1 0,0 0 0,-1 0 0,1-1 0,-1 1 0,1 0 0,-1 0 0,-165-91 0,94 54 0,-92-63 0,161 97 0,-1 1 0,1-1 0,0 0 0,0 0 0,0 0 0,0 0 0,-3-5 0,6 7 0,-1 0 0,1 0 0,-1 1 0,1-1 0,0 0 0,-1 0 0,1 0 0,0 0 0,0 1 0,0-1 0,0 0 0,0 0 0,0 0 0,0 0 0,0 0 0,0 1 0,0-1 0,0 0 0,0 0 0,1 0 0,-1 0 0,0 1 0,1-1 0,-1-1 0,4-1 0,-1 1 0,0-1 0,1 1 0,-1 0 0,1 0 0,-1 0 0,1 0 0,0 1 0,0-1 0,0 1 0,0 0 0,0 0 0,0 1 0,8-1 0,97-9 0,196 7 0,-202 5 0,-19 1 0,-50 0 0,1-2 0,-1-2 0,65-8 0,-97 9 0,-1-1 0,1 1 0,-1 0 0,1 0 0,0-1 0,-1 1 0,1-1 0,-1 0 0,1 1 0,-1-1 0,1 0 0,-1 0 0,0 0 0,1 0 0,-1 0 0,0 0 0,0 0 0,1-2 0,-1 2 0,-1 1 0,0-1 0,0 0 0,0 0 0,0 0 0,0 1 0,0-1 0,0 0 0,-1 0 0,1 0 0,0 1 0,0-1 0,-1 0 0,1 0 0,0 1 0,-1-1 0,1 0 0,-1 1 0,1-1 0,-1 0 0,1 1 0,-1-1 0,1 1 0,-1-1 0,0 0 0,-9-7 0,-1 1 0,1 0 0,-20-10 0,15 9 0,-176-89 0,83 45 0,101 49 0,-10-6 0,-1 0 0,1-1 0,1-1 0,-20-17 0,32 26 0,2-1 0,-1 0 0,0 0 0,0-1 0,1 1 0,0 0 0,0-1 0,0 1 0,0-1 0,0 0 0,-1-7 0,2 8 0,1 1 0,0-1 0,0 0 0,0 1 0,0-1 0,0 0 0,1 1 0,-1-1 0,1 0 0,0 1 0,0-1 0,0 1 0,0-1 0,0 1 0,0-1 0,1 1 0,-1 0 0,1 0 0,3-4 0,4-3 0,0 1 0,0 0 0,1 0 0,1 1 0,-1 0 0,1 1 0,19-9 0,87-26 0,-70 27 0,0 2 0,1 2 0,84-5 0,-355 21 0,223-6 0,0 0 0,0 0 0,0 1 0,0-1 0,0 0 0,0 0 0,0 0 0,0 0 0,0 0 0,0 0 0,0 0 0,0 0 0,0 0 0,0 0 0,0 0 0,0 0 0,0 1 0,0-1 0,0 0 0,0 0 0,0 0 0,0 0 0,0 0 0,0 0 0,0 0 0,0 0 0,0 0 0,-1 0 0,1 0 0,0 0 0,0 0 0,0 0 0,0 0 0,0 1 0,0-1 0,0 0 0,0 0 0,0 0 0,0 0 0,0 0 0,0 0 0,0 0 0,0 0 0,0 0 0,-1 0 0,1 0 0,0 0 0,0 0 0,0 0 0,13 6 0,34 9 0,-17-5 0,-19-6 0,1 0 0,-1 1 0,0 1 0,-1-1 0,20 15 0,-29-19 0,-1-1 0,1 0 0,-1 1 0,1-1 0,0 1 0,-1 0 0,1-1 0,-1 1 0,1-1 0,-1 1 0,0 0 0,1-1 0,-1 1 0,0 0 0,1-1 0,-1 1 0,0 0 0,0-1 0,0 1 0,1 0 0,-1 0 0,0-1 0,0 1 0,0 0 0,0 0 0,0 0 0,0-1 0,-1 2 0,0-1 0,0 0 0,0 0 0,0 0 0,0 0 0,0 0 0,0 0 0,0 0 0,0 0 0,0-1 0,-1 1 0,1 0 0,0-1 0,-1 1 0,1-1 0,-2 1 0,-22 4 0,0 0 0,0-2 0,-1-1 0,-41-1 0,31-1 0,1 0 0,1-1 0,-1-2 0,1-2 0,0-1 0,0-1 0,-38-14 0,-17-8 0,73 21 0,21 5 0,32 6 0,-5 5 0,1 1 0,58 26 0,61 40 0,-94-46 0,-18-6 0,-30-14 0,-14-4 0,-21-7 0,4-4 0,-1-1 0,2-1 0,-1-1 0,1-1 0,0 0 0,-20-16 0,3 0 0,1-2 0,-34-34 0,51 43 0,1 0 0,0-1 0,2 0 0,0-2 0,2 0 0,-21-40 0,31 52 0,0 1 0,0 0 0,1-1 0,0 0 0,1 1 0,0-1 0,1 0 0,0 0 0,1 0 0,0-1 0,0 1 0,1 0 0,0 0 0,1 0 0,0 1 0,0-1 0,1 0 0,1 1 0,-1-1 0,8-11 0,-5 11 0,1 0 0,1 0 0,0 1 0,0 0 0,0 0 0,1 1 0,1 0 0,-1 1 0,1 0 0,1 0 0,-1 1 0,1 0 0,0 1 0,0 1 0,1-1 0,-1 2 0,1 0 0,0 0 0,0 1 0,0 0 0,0 1 0,0 0 0,24 3 0,-18-1 0,0 1 0,0 1 0,-1 1 0,1 0 0,-1 1 0,0 1 0,-1 1 0,1 0 0,-1 1 0,-1 1 0,1 0 0,-2 1 0,1 1 0,-1 1 0,23 23 0,-31-27 0,0 0 0,0 1 0,-1-1 0,0 1 0,-1 0 0,1 0 0,-2 1 0,1-1 0,-1 1 0,3 19 0,-4-13 0,-1 1 0,-1-1 0,0 0 0,-1 1 0,-1-1 0,-4 19 0,-4 5 0,-3-1 0,-1 1 0,-1-2 0,-31 53 0,17-38 0,-3-2 0,-2-1 0,-2-1 0,-61 62 0,70-84 0,-1-1 0,-1-1 0,-1-2 0,-1-1 0,-1-1 0,-1-2 0,-1-1 0,-41 15 0,54-26 0,0-1 0,0-1 0,0-1 0,-1-1 0,1 0 0,-1-2 0,1-1 0,-1 0 0,0-2 0,1 0 0,-1-2 0,1 0 0,0-2 0,0 0 0,1-1 0,-1-1 0,2-1 0,-23-13 0,34 18 0,0-1 0,1 0 0,-1 0 0,1-1 0,0 0 0,1 0 0,0-1 0,0 0 0,0 0 0,1 0 0,0-1 0,0 1 0,-5-12 0,6 9 0,1-1 0,0 0 0,0 0 0,1 0 0,0 0 0,1 0 0,0 0 0,1-1 0,2-17 0,2 2 0,1 1 0,2-1 0,1 1 0,1 0 0,1 1 0,1 0 0,28-46 0,-19 38 0,1 2 0,1 0 0,2 1 0,1 2 0,1 0 0,2 2 0,35-26 0,-54 45 0,1 2 0,0-1 0,0 1 0,0 1 0,1 0 0,0 0 0,0 1 0,0 1 0,0 0 0,0 0 0,0 1 0,0 0 0,1 1 0,-1 0 0,0 1 0,1 0 0,-1 1 0,0 1 0,0-1 0,12 6 0,5 3 0,0 1 0,0 2 0,-1 0 0,-1 2 0,-1 1 0,27 24 0,-25-20 0,-1 1 0,-1 2 0,-1 0 0,-1 2 0,-1 1 0,-2 0 0,0 1 0,-2 2 0,-2 0 0,25 59 0,-38-82 0,-1 1 0,0 0 0,0 0 0,0 0 0,-1 0 0,-1 0 0,1 0 0,-2 14 0,1-19 0,-1-1 0,0 1 0,1-1 0,-1 1 0,0-1 0,0 0 0,0 1 0,-1-1 0,1 0 0,0 0 0,-1 0 0,0 0 0,1 0 0,-1 0 0,0 0 0,0-1 0,0 1 0,0-1 0,0 1 0,0-1 0,-1 0 0,1 0 0,0 0 0,-1 0 0,1 0 0,-1 0 0,1-1 0,-1 1 0,1-1 0,-5 1 0,-3-1 0,-1 0 0,1 0 0,0-1 0,0 0 0,0-1 0,0 0 0,-11-4 0,-6-4 0,-36-16 0,26 7 0,0-2 0,1-1 0,1-2 0,-40-34 0,54 39 0,0-1 0,2-1 0,0-1 0,1 0 0,1-1 0,2-1 0,-16-31 0,27 48 0,1 1 0,-1-1 0,2 0 0,-1 0 0,1 0 0,0 0 0,0-1 0,1 1 0,0 0 0,0-1 0,1 1 0,1-11 0,-1 16 0,0 1 0,1 0 0,-1 0 0,1-1 0,-1 1 0,1 0 0,-1 0 0,1 0 0,0 0 0,0 0 0,0 0 0,-1 0 0,1 0 0,0 0 0,0 0 0,0 0 0,0 0 0,1 1 0,-1-1 0,0 0 0,0 1 0,0-1 0,1 1 0,-1 0 0,0-1 0,0 1 0,1 0 0,0-1 0,3 1 0,1 0 0,-1 1 0,0-1 0,0 1 0,0 0 0,8 3 0,8 3 0,0 1 0,-1 1 0,0 1 0,0 1 0,-1 1 0,0 0 0,27 25 0,-24-17 0,0 1 0,-2 1 0,0 1 0,-2 1 0,21 34 0,-32-47 0,-1 1 0,9 23 0,-14-20 0,-1-15 0,0 0 0,0 0 0,0 0 0,-1 1 0,1-1 0,0 0 0,0 0 0,0 0 0,0 0 0,-1 0 0,1 1 0,0-1 0,0 0 0,-1 0 0,1 0 0,0 0 0,0 0 0,0 0 0,-1 0 0,1 0 0,0 0 0,0 0 0,-1 0 0,1 0 0,0 0 0,0 0 0,0 0 0,-1 0 0,1 0 0,0 0 0,0 0 0,-1 0 0,1-1 0,0 1 0,0 0 0,0 0 0,0 0 0,-1 0 0,1-1 0,-6-2 0,1-2 0,0 1 0,-1 0 0,2-1 0,-1 0 0,0 0 0,-5-10 0,-32-51 0,30 46 0,-109-197 0,115 205 0,-20-45 0,24 53 0,1-1 0,0 1 0,0 0 0,0 0 0,0-1 0,1 1 0,-1-1 0,1 1 0,0-1 0,2-6 0,-2 11 0,0-1 0,0 1 0,0-1 0,0 0 0,0 1 0,0-1 0,1 1 0,-1-1 0,0 1 0,0-1 0,1 1 0,-1-1 0,0 1 0,1-1 0,-1 1 0,1-1 0,-1 1 0,1 0 0,-1-1 0,0 1 0,1 0 0,-1-1 0,1 1 0,0 0 0,-1-1 0,1 1 0,-1 0 0,1 0 0,-1 0 0,2 0 0,19 6 0,16 23 0,-36-28 0,13 9 0,-14-10 0,0 0 0,0 0 0,0 0 0,0 0 0,0 0 0,0 1 0,0-1 0,0 0 0,0 0 0,0 0 0,1 0 0,-1 0 0,0 0 0,0 0 0,0 0 0,0 0 0,0 0 0,0 0 0,0 0 0,0 0 0,1 0 0,-1 0 0,0 0 0,0 0 0,0 0 0,0 0 0,0 0 0,0 0 0,0-1 0,0 1 0,0 0 0,0 0 0,1 0 0,-1 0 0,0 0 0,0 0 0,0 0 0,0 0 0,0 0 0,0 0 0,0 0 0,0 0 0,0-1 0,0 1 0,0 0 0,0 0 0,0 0 0,0 0 0,0 0 0,0 0 0,0 0 0,0 0 0,0-1 0,0 1 0,0 0 0,0 0 0,0 0 0,0 0 0,0 0 0,0 0 0,-13-36 0,6 19 0,-51-129 0,-242-811 0,263 808 0,35 138 0,0-1 0,1 1 0,0-14 0,1 25 0,0-1 0,0 1 0,0-1 0,0 1 0,0-1 0,0 1 0,0-1 0,0 1 0,0-1 0,0 1 0,1-1 0,-1 1 0,0-1 0,0 1 0,0-1 0,1 1 0,-1-1 0,0 1 0,1-1 0,-1 1 0,0-1 0,1 1 0,-1 0 0,0-1 0,1 1 0,0-1 0,0 2 0,0-1 0,0 0 0,1 1 0,-1 0 0,0-1 0,0 1 0,0-1 0,0 1 0,-1 0 0,1 0 0,0 0 0,0-1 0,0 1 0,-1 0 0,1 0 0,0 0 0,0 2 0,33 52 0,-3 0 0,-3 2 0,22 62 0,-46-109 0,10 21 0,-2 0 0,-1 1 0,10 53 0,-23-70 0,2-15 0,-1 0 0,1 0 0,-1 0 0,1 1 0,0-1 0,-1 0 0,1 0 0,-1-1 0,1 1 0,-1 0 0,1 0 0,0 0 0,-1 0 0,1 0 0,-1 0 0,1 0 0,0-1 0,-1 1 0,1 0 0,0 0 0,-1-1 0,1 1 0,0 0 0,-1 0 0,1-1 0,0 1 0,0 0 0,-1-1 0,1 1 0,0-1 0,-12-13 0,1 0 0,1 0 0,1-1 0,-9-17 0,-34-76 0,6-6 0,43 104 0,0 0 0,0 0 0,1 0 0,0 0 0,1-1 0,0 1 0,1-1 0,2-19 0,-2 28 0,0 0 0,1 0 0,-1 0 0,1 0 0,0 0 0,-1 0 0,1 1 0,0-1 0,0 0 0,0 0 0,0 1 0,1-1 0,-1 1 0,0-1 0,1 1 0,-1-1 0,1 1 0,-1 0 0,1-1 0,0 1 0,-1 0 0,1 0 0,0 1 0,0-1 0,0 0 0,0 0 0,-1 1 0,1-1 0,0 1 0,0 0 0,0 0 0,0 0 0,0 0 0,4 0 0,4 1 0,0 1 0,-1 0 0,1 1 0,-1 0 0,18 8 0,3 3 0,-2 2 0,1 1 0,-2 1 0,-1 1 0,0 2 0,26 26 0,7 14 0,61 84 0,-106-127 0,21 34 0,-28-30 0,-7-22 0,0 0 0,0 0 0,0 1 0,0-1 0,0 0 0,0 1 0,0-1 0,0 0 0,-1 0 0,1 1 0,0-1 0,0 0 0,0 0 0,0 0 0,0 1 0,-1-1 0,1 0 0,0 0 0,0 0 0,0 1 0,0-1 0,-1 0 0,1 0 0,0 0 0,0 0 0,-1 0 0,1 1 0,0-1 0,0 0 0,-1 0 0,1 0 0,0 0 0,0 0 0,-1 0 0,1 0 0,0 0 0,-1 0 0,-2-1 0,-1 1 0,1-1 0,0 0 0,0-1 0,0 1 0,-1 0 0,1-1 0,-3-2 0,-34-22 0,19 12 0,-32-17 0,52 30 0,0 0 0,-1 1 0,0-1 0,1 0 0,-1 1 0,1-1 0,-1 1 0,0-1 0,1 1 0,-1 0 0,0 0 0,1-1 0,-1 1 0,0 0 0,1 1 0,-1-1 0,0 0 0,0 0 0,1 1 0,-1-1 0,1 1 0,-3 1 0,2-1 0,1 1 0,0 0 0,0-1 0,-1 1 0,1 0 0,0 0 0,0 0 0,1 0 0,-1 0 0,0 0 0,1 0 0,-1 0 0,1 0 0,-1 0 0,1 1 0,0-1 0,0 3 0,1 21 0,1 0 0,2 0 0,0 0 0,1 0 0,16 42 0,-12-38 0,0 0 0,7 62 0,-18-65 0,2-26 0,0-1 0,0 0 0,0 1 0,0-1 0,0 1 0,0-1 0,-1 0 0,1 1 0,0-1 0,0 0 0,0 1 0,-1-1 0,1 0 0,0 0 0,-1 1 0,1-1 0,0 0 0,0 0 0,-1 1 0,1-1 0,0 0 0,-1 0 0,1 0 0,-1 0 0,1 1 0,0-1 0,-1 0 0,1 0 0,0 0 0,-1 0 0,0 0 0,-1-1 0,-1-1 0,0 1 0,1-1 0,0 1 0,-1-1 0,1 0 0,0 0 0,0 0 0,0 0 0,0 0 0,0-1 0,1 1 0,-3-5 0,-19-29 0,2-1 0,2-1 0,1-1 0,2 0 0,2-2 0,-14-64 0,27 104 0,1-1 0,0 1 0,0-1 0,-1 1 0,1-1 0,0 0 0,0 1 0,1-1 0,-1 1 0,0-1 0,1 1 0,-1-1 0,1 1 0,-1-1 0,1 1 0,-1-1 0,2-1 0,6-17 0,-1-22 0,-4 22 0,0 0 0,2 0 0,0 0 0,16-37 0,-20 54 0,1 1 0,-1-1 0,1 0 0,0 0 0,0 1 0,0-1 0,0 1 0,0-1 0,0 1 0,1 0 0,-1 0 0,1 0 0,0 0 0,0 1 0,4-3 0,-3 3 0,-1 0 0,1 1 0,0-1 0,-1 1 0,1 0 0,0 0 0,-1 0 0,1 1 0,0-1 0,-1 1 0,1 0 0,0 0 0,-1 0 0,1 0 0,2 2 0,11 5 0,-1 1 0,0 1 0,0 0 0,-1 1 0,-1 0 0,16 16 0,78 90 0,-26-13 0,-5 3 0,-5 4 0,-4 3 0,62 146 0,-85-150 0,-35-73 0,-10-37 0,0 1 0,1-1 0,-1 1 0,0 0 0,0-1 0,0 1 0,0 0 0,0-1 0,0 1 0,0-1 0,0 1 0,0 0 0,0-1 0,0 1 0,0 0 0,-1-1 0,1 1 0,0-1 0,0 1 0,-1 0 0,1-1 0,-1 1 0,0-1 0,1 0 0,-1 0 0,0 0 0,0 0 0,1-1 0,-1 1 0,0 0 0,0-1 0,1 1 0,-1-1 0,0 1 0,1-1 0,-1 1 0,1-1 0,-1 1 0,1-1 0,-1 0 0,1 1 0,-2-2 0,-24-34 0,-14-32 0,-52-115 0,-16-87 0,87 216 0,16 41 0,-122-351 0,118 316 0,9 47 0,-1 0 0,1 0 0,0 0 0,0 0 0,0 0 0,0 0 0,0 0 0,0 0 0,0 0 0,0 0 0,1 0 0,-1 0 0,0 0 0,1 0 0,-1 0 0,0 0 0,1 0 0,0-1 0,0 2 0,0 0 0,-1-1 0,1 1 0,0 1 0,-1-1 0,1 0 0,0 0 0,-1 0 0,1 0 0,0 0 0,-1 1 0,1-1 0,0 0 0,-1 0 0,1 1 0,-1-1 0,1 1 0,0-1 0,-1 0 0,1 1 0,-1-1 0,0 1 0,1-1 0,-1 1 0,1 1 0,27 34 0,8 22 0,-3 1 0,30 73 0,41 137 0,-99-255 0,135 397 0,-143-470 0,0 41 0,-3-16 0,2-1 0,1-53 0,3 85 0,0 0 0,0 0 0,1 0 0,-1-1 0,1 1 0,-1 1 0,1-1 0,0 0 0,1 0 0,-1 0 0,0 0 0,1 1 0,-1-1 0,4-3 0,-5 6 0,1-1 0,-1 1 0,1 0 0,0-1 0,-1 1 0,1 0 0,0 0 0,-1-1 0,1 1 0,0 0 0,-1 0 0,1 0 0,0 0 0,0 0 0,-1 0 0,1 0 0,0 0 0,-1 0 0,1 0 0,0 0 0,-1 1 0,1-1 0,0 0 0,-1 0 0,2 1 0,1 1 0,0 0 0,0 0 0,-1 0 0,1 1 0,0-1 0,-1 1 0,0-1 0,3 4 0,10 16 0,-1 0 0,-1 0 0,17 43 0,26 91 0,-18-21 0,-6 2 0,22 211 0,-46-201 0,-9-138 0,1-1 0,-1 1 0,0 0 0,-1-1 0,0 1 0,0-1 0,-5 11 0,7-18 0,-1 1 0,0-1 0,0 1 0,0-1 0,0 1 0,0-1 0,0 0 0,0 0 0,0 0 0,-1 1 0,1-1 0,0 0 0,-1 0 0,1-1 0,0 1 0,-1 0 0,1 0 0,-1-1 0,0 1 0,1-1 0,-1 1 0,1-1 0,-1 0 0,0 0 0,1 1 0,-1-1 0,0 0 0,1-1 0,-1 1 0,0 0 0,1 0 0,-1-1 0,0 1 0,1-1 0,-1 1 0,1-1 0,-1 0 0,1 0 0,-1 1 0,-1-3 0,-6-3 0,0-1 0,0 0 0,1 0 0,0-1 0,1 0 0,0 0 0,0-1 0,1 0 0,-10-18 0,-5-12 0,-18-49 0,20 38 0,2 0 0,3-1 0,2 0 0,2-1 0,2-1 0,-1-80 0,9 125 0,3-59 0,-3 64 0,0 0 0,1 0 0,-1 0 0,1 0 0,0 0 0,-1 0 0,2 0 0,-1 0 0,0 0 0,0 0 0,1 0 0,0 1 0,-1-1 0,1 1 0,3-4 0,-4 6 0,-1 0 0,1 0 0,0-1 0,0 1 0,0 0 0,0 0 0,0 0 0,0 0 0,-1 0 0,1 0 0,0 0 0,0 0 0,0 0 0,0 1 0,0-1 0,-1 0 0,1 0 0,0 1 0,0-1 0,0 1 0,-1-1 0,1 1 0,0-1 0,-1 1 0,1-1 0,0 1 0,-1-1 0,1 1 0,0 0 0,-1-1 0,1 1 0,-1 0 0,0 0 0,1 0 0,0 1 0,17 32 0,-8-9 0,-1 1 0,-2 0 0,-1 0 0,0 0 0,-2 1 0,-1 0 0,-2 0 0,0 0 0,-5 41 0,-3-46 0,5-25 0,2-14 0,2-21 0,2 0 0,2 0 0,1 1 0,2 0 0,19-49 0,-28 85 0,1 0 0,-1-1 0,0 1 0,1 0 0,-1 0 0,1 0 0,-1 0 0,1 0 0,-1 0 0,1 0 0,0 0 0,-1 0 0,1 1 0,0-1 0,0 0 0,0 0 0,0 1 0,-1-1 0,1 0 0,0 1 0,0-1 0,0 1 0,1-1 0,-1 1 0,0 0 0,0-1 0,1 1 0,0 1 0,-1 0 0,1 0 0,-1 0 0,0 0 0,1 0 0,-1 1 0,0-1 0,0 0 0,0 1 0,0-1 0,0 1 0,0-1 0,0 1 0,-1-1 0,1 1 0,-1 0 0,1-1 0,0 4 0,5 17 0,-1 1 0,-1-1 0,-1 1 0,-1 24 0,-3 99 0,0-122 0,-7 161 0,8-183 0,0 0 0,0 0 0,0 0 0,0 0 0,0 1 0,1-1 0,-1 0 0,1 0 0,0 0 0,-1-1 0,1 1 0,0 0 0,1 2 0,-2-4 0,1 1 0,-1-1 0,1 0 0,-1 1 0,1-1 0,-1 0 0,1 0 0,-1 0 0,1 1 0,-1-1 0,1 0 0,-1 0 0,1 0 0,-1 0 0,1 0 0,-1 0 0,1 0 0,-1 0 0,1 0 0,-1 0 0,1 0 0,-1 0 0,1 0 0,-1 0 0,1-1 0,-1 1 0,1 0 0,-1 0 0,1-1 0,0 1 0,4-4 0,0 0 0,0-1 0,0 1 0,-1-1 0,7-8 0,-10 12 0,22-29 0,-16 19 0,0 1 0,1 0 0,0 1 0,1-1 0,0 2 0,0-1 0,20-12 0,-28 20 0,-1 1 0,0 0 0,0 0 0,1 0 0,-1 0 0,0-1 0,0 1 0,1 0 0,-1 0 0,0 0 0,1 0 0,-1 0 0,0 0 0,0 0 0,1 0 0,-1 0 0,0 0 0,1 0 0,-1 0 0,0 0 0,1 0 0,-1 0 0,0 0 0,1 0 0,-1 0 0,0 0 0,1 0 0,-1 0 0,0 1 0,0-1 0,1 0 0,-1 0 0,0 0 0,0 1 0,1-1 0,-1 0 0,0 0 0,0 0 0,0 1 0,1-1 0,-1 0 0,0 1 0,0-1 0,0 0 0,0 0 0,0 1 0,0-1 0,1 0 0,-1 1 0,0-1 0,0 0 0,0 1 0,0-1 0,0 0 0,0 1 0,0-1 0,0 0 0,-1 0 0,1 1 0,0-1 0,0 0 0,0 1 0,0-1 0,0 0 0,0 1 0,-1-1 0,1 0 0,0 1 0,-8 22 0,0 0 0,-2 0 0,-20 36 0,12-26 0,-29 61 0,-5-3 0,-93 125 0,108-177 0,28-34 0,9-13 0,13-18 0,23-29 0,3 2 0,63-67 0,-98 115 0,28-27 0,-31 31 0,0 0 0,0 0 0,0 0 0,1 0 0,-1 0 0,0 1 0,1-1 0,-1 0 0,1 1 0,-1-1 0,0 1 0,1-1 0,-1 1 0,1 0 0,0-1 0,-1 1 0,1 0 0,-1 0 0,1 0 0,-1 0 0,4 1 0,-5-1 0,1 1 0,-1-1 0,1 1 0,0 0 0,-1-1 0,1 1 0,-1-1 0,0 1 0,1 0 0,-1-1 0,1 1 0,-1 0 0,0-1 0,1 1 0,-1 0 0,0 0 0,0-1 0,0 1 0,0 0 0,0 0 0,0-1 0,0 1 0,0 0 0,0 0 0,0 0 0,0-1 0,0 1 0,-1 1 0,-2 13 0,-1 0 0,0 0 0,-1-1 0,-1 0 0,0 0 0,-1 0 0,-11 16 0,7-12 0,2 0 0,0 0 0,-9 28 0,17-45 0,0 1 0,1 0 0,-1 0 0,1-1 0,0 1 0,-1 0 0,1 0 0,0-1 0,0 1 0,0 0 0,1 0 0,-1-1 0,0 1 0,0 0 0,1 0 0,0-1 0,-1 1 0,1 0 0,0-1 0,-1 1 0,1-1 0,0 1 0,0-1 0,0 1 0,1-1 0,-1 0 0,0 1 0,2 0 0,2 1 0,0 0 0,0-1 0,0 1 0,1-1 0,-1-1 0,1 1 0,-1-1 0,12 2 0,18 0 0,0-2 0,37-3 0,164-14 0,96-8 0,97 3-164,1157 48-1992,-1201 1 2079,-145 9 53,-173-16 19,-63-20 5,-1 1 0,1-1 0,-1 1 0,0 0-1,1 0 1,-1 0 0,0 1 0,4 4 0,-7-7 0,1 1 0,-1-1 0,1 1 0,-1 0 0,1 0 0,-1-1 0,0 1 0,1 0 0,-1 0 0,0-1 0,1 1 0,-1 0 0,0 0 0,0 0 0,0 0 0,0-1 0,0 1 0,0 0 0,0 0 0,0 0 0,0 0 0,-1-1 0,1 1 0,0 0 0,0 0 0,-1 1 0,-1 0 0,0 0 0,1 1 0,-1-1 0,0 0 0,0 0 0,0 0 0,0-1 0,-1 1 0,1 0 0,-4 1 0,-17 8 0,0-1 0,-1-1 0,-28 6 0,-431 94 1207,251-62-535,193-38-446,8-1-145,0-2-1,0-1 1,-38 1-1,64-6-80,0 0 0,1-1 0,-1 1 0,1-1 0,-1 0 0,1 0 0,-1 0 0,1-1 0,-1 1 0,1-1 0,0 0 0,0-1 0,0 1 0,0 0 0,0-1 0,1 0 0,-5-4 0,6 4 0,-1 0 0,1-1 0,0 1 0,0 0 0,1-1 0,-1 1 0,1-1 0,0 1 0,0-1 0,0 0 0,0 0 0,0 1 0,1-1 0,0 0 0,0 0 0,0 0 0,0 0 0,1 1 0,-1-1 0,2-5 0,1 1 0,-1 0 0,1 0 0,1 0 0,0 0 0,0 0 0,8-10 0,-9 14 0,6-12 0,-9 16 0,0-1 0,0 1 0,0-1 0,0 1 0,0-1 0,-1 1 0,1 0 0,0-1 0,0 1 0,0-1 0,-1 1 0,1 0 0,0-1 0,0 1 0,-1 0 0,1-1 0,0 1 0,-1 0 0,1-1 0,0 1 0,-1 0 0,1 0 0,0-1 0,-1 1 0,1 0 0,-1 0 0,1 0 0,0 0 0,-1 0 0,1-1 0,-1 1 0,1 0 0,-1 0 0,1 0 0,0 0 0,-1 0 0,1 0 0,-1 0 0,1 1 0,-1-1 0,1 0 0,0 0 0,-1 0 0,0 0 0,-22 2 0,1 1 0,-34 8 0,-4 1 0,-669 62 0,695-72 0,-88 2 0,104-4 0,0-1 0,0-1 0,0-1 0,-19-5 0,34 8 0,0-1 0,0 0 0,0 0 0,0 0 0,1 0 0,-1 0 0,0-1 0,1 1 0,-1-1 0,1 0 0,-1 1 0,1-1 0,0 0 0,0 0 0,0-1 0,0 1 0,0 0 0,1-1 0,-3-3 0,3 3 0,1 1 0,0-1 0,0 0 0,0 1 0,0-1 0,1 1 0,-1-1 0,0 1 0,1-1 0,0 1 0,0-1 0,0 1 0,0-1 0,0 1 0,0 0 0,0 0 0,1 0 0,-1-1 0,1 1 0,0 1 0,0-1 0,-1 0 0,5-2 0,13-13 0,1 1 0,1 2 0,24-14 0,330-168 0,-86 49 0,-272 138 0,0-1 0,-1 0 0,17-16 0,-31 25 0,0-1 0,0 0 0,0 0 0,-1 0 0,1 0 0,-1 0 0,1 0 0,-1 0 0,0 0 0,1 0 0,-1-1 0,0 1 0,0-1 0,-1 1 0,1-1 0,-1 1 0,1-3 0,-1 3 0,0-1 0,-1 1 0,1 0 0,-1 0 0,1 0 0,-1 1 0,0-1 0,1 0 0,-1 0 0,0 0 0,-1 0 0,1 1 0,0-1 0,0 1 0,-1-1 0,-2-2 0,-6-4 0,-1 1 0,1 0 0,-1 1 0,-1 0 0,-17-6 0,28 12 0,-216-71 0,144 51 0,-88-38 0,149 53 0,1-1 0,0 0 0,0 0 0,0-1 0,1 0 0,0-1 0,-16-17 0,23 22 0,0-1 0,0 1 0,1-1 0,-1 0 0,1 0 0,0 0 0,0 0 0,1 0 0,-1 0 0,1-1 0,0 1 0,0-1 0,0 1 0,1 0 0,-1-1 0,1 1 0,0-1 0,1 1 0,-1-1 0,1 1 0,0-1 0,0 1 0,0-1 0,0 1 0,4-7 0,3-4 0,1 1 0,0-1 0,1 2 0,1-1 0,18-17 0,50-47 0,100-76 0,100-55 0,-249 188 0,382-255 0,-409 273 0,1 1 0,0 0 0,0 0 0,0 0 0,0 0 0,0 0 0,0 1 0,5-1 0,-11 4 0,1 1 0,-1 0 0,0-1 0,0 1 0,0-1 0,0 0 0,0 0 0,-1 1 0,1-2 0,-1 1 0,-4 3 0,-124 94 0,-4-5 0,-3-6 0,-167 77 0,278-151 0,-1-1 0,-1-1 0,0-2 0,0-1 0,-43 8 0,67-16 0,0 0 0,0-1 0,0 0 0,0 0 0,0 0 0,0-1 0,0 1 0,0-1 0,0 0 0,0-1 0,0 1 0,0-1 0,1 0 0,-1-1 0,1 1 0,0-1 0,-1 1 0,1-1 0,-4-4 0,5 3 0,0 0 0,0 0 0,1 0 0,-1 0 0,1-1 0,0 0 0,0 1 0,0-1 0,1 0 0,-1 0 0,1 1 0,0-1 0,1 0 0,-1 0 0,1 0 0,0 0 0,0 0 0,1 0 0,1-9 0,2-5 0,1 1 0,1 0 0,0 0 0,1 1 0,1 0 0,14-22 0,7-6 0,38-46 0,12-2 0,5 4 0,3 4 0,142-106 0,-180 153 0,1 2 0,1 3 0,64-30 0,-101 56 0,1 1 0,-1 0 0,1 1 0,1 1 0,20-3 0,-32 6 0,0 1 0,-1-1 0,1 1 0,0 0 0,0 0 0,-1 1 0,1-1 0,0 1 0,-1 0 0,1 0 0,0 0 0,-1 0 0,1 1 0,-1-1 0,0 1 0,0 0 0,1 0 0,-1 0 0,0 1 0,0-1 0,-1 1 0,1-1 0,-1 1 0,1 0 0,-1 0 0,0 0 0,0 0 0,2 5 0,0 2 0,0 0 0,-1 0 0,-1 0 0,1 0 0,-2 0 0,0 0 0,0 1 0,0-1 0,-2 13 0,-2 4 0,0 0 0,-12 43 0,1-24 0,-2 0 0,-1 0 0,-3-2 0,-49 82 0,13-43 0,-91 105 0,70-99 0,-129 112 0,155-157 0,-3-3 0,-1-2 0,-117 63 0,148-91 0,0-1 0,0 0 0,-1-2 0,-48 10 0,59-16 0,1-1 0,-1 0 0,0-1 0,0 0 0,1-1 0,-1-1 0,1 0 0,-1-1 0,1 0 0,-24-10 0,5-1 0,2-1 0,0-2 0,0-1 0,2-2 0,0 0 0,2-2 0,0-1 0,2-1 0,0-1 0,2-1 0,-21-31 0,35 46 0,1-1 0,0 0 0,1 0 0,0 0 0,1-1 0,0 0 0,1 0 0,0 0 0,1-1 0,1 1 0,0-1 0,1 0 0,0 1 0,1-1 0,1 0 0,0 0 0,1 1 0,0-1 0,1 1 0,1 0 0,8-22 0,-2 15 0,1 0 0,1 1 0,0 0 0,1 1 0,1 0 0,1 1 0,1 1 0,0 0 0,30-21 0,-17 16 0,1 2 0,1 1 0,0 1 0,1 2 0,53-18 0,-63 26 0,2 2 0,-1 0 0,1 1 0,-1 2 0,1 0 0,0 2 0,0 0 0,0 2 0,-1 0 0,1 2 0,40 11 0,-51-11 0,0 0 0,-1 1 0,0 0 0,0 1 0,0 0 0,-1 1 0,0 0 0,0 1 0,-1 0 0,0 1 0,0 0 0,-1 1 0,-1 0 0,1 0 0,-1 1 0,-1 0 0,0 0 0,-1 1 0,0-1 0,0 1 0,-2 1 0,1-1 0,2 14 0,-4-1 0,0 0 0,-1 0 0,-2 0 0,-4 44 0,-10 31 0,-4 0 0,-5-1 0,-3-1 0,-6-2 0,-46 102 0,52-141 0,-3-1 0,-1-2 0,-76 100 0,97-143 0,0 0 0,0-1 0,-2 0 0,1 0 0,-1-1 0,0 0 0,-1-1 0,0-1 0,-22 11 0,26-15 0,0 0 0,-1-1 0,1-1 0,-1 1 0,0-2 0,1 1 0,-1-1 0,0 0 0,0-1 0,1 0 0,-1 0 0,1-1 0,-1 0 0,1 0 0,0-1 0,-11-5 0,-2-2 0,0 0 0,1-2 0,0 0 0,1-1 0,1-1 0,0-1 0,1 0 0,-17-20 0,13 10 0,1-1 0,1-2 0,1 0 0,1 0 0,-15-37 0,13 18 0,2-2 0,2 1 0,2-2 0,2 0 0,3 0 0,1-1 0,1-68 0,8 57-21,2 1 0,3 0 1,3 0-1,2 1 0,28-83 0,-14 73-34,3 0 0,3 1 0,3 2-1,45-64 1,-26 53 5,4 4 0,3 1 0,3 4 0,3 2 0,3 4 0,3 2 0,130-82-1,-152 111 51,2 3 0,1 2 0,1 2 0,79-24 0,-107 41 0,0 1 0,0 2 0,0 1 0,1 1 0,-1 1 0,1 1 0,0 2 0,-1 1 0,1 1 0,-1 1 0,44 13 0,-44-8 31,-1 2 0,0 0 0,-1 2 0,-1 1 0,0 1-1,0 0 1,-2 2 0,0 1 0,-1 1 0,-1 1 0,0 0-1,26 39 1,-24-26 14,-1 1-1,-2 1 1,-1 0 0,-2 2-1,-1 0 1,-2 1-1,-2 0 1,9 54-1,-13-49-44,-2 1 0,-1-1 0,-3 1 0,-1 0 0,-3 0 0,-1 0 0,-19 82 0,17-104 0,0-1 0,-2 0 0,0 0 0,-2 0 0,0-1 0,-1-1 0,-1 1 0,-1-2 0,-1 0 0,0 0 0,-2-2 0,0 0 0,0 0 0,-1-2 0,-1 0 0,-1-1 0,-21 12 0,9-11 0,0 0 0,0-3 0,-1 0 0,-1-2 0,0-2 0,-55 6 0,23-8 0,1-3 0,-100-9 0,100-1 0,1-3 0,-1-3 0,2-2 0,-61-25 0,24 1 0,-150-84 0,195 93 0,2-3 0,2-1 0,1-3 0,-48-48 0,70 59 0,1-1 0,2-1 0,1-2 0,1 0 0,1-2 0,2 0 0,-27-63 0,40 78 0,0 0 0,1-1 0,0 0 0,2 0 0,-3-32 0,6 44 0,0 1 0,0-1 0,0 1 0,1-1 0,0 1 0,0-1 0,1 1 0,0-1 0,0 1 0,0 0 0,1 0 0,0 0 0,0 0 0,0 1 0,1-1 0,0 1 0,0 0 0,0 0 0,1 0 0,5-5 0,-2 6 0,-1-1 0,1 1 0,0 0 0,0 1 0,0 0 0,1 0 0,-1 1 0,1 0 0,0 0 0,-1 1 0,1 0 0,0 1 0,0 0 0,0 0 0,0 1 0,-1 0 0,14 4 0,9 2 0,0 2 0,-1 2 0,47 22 0,-41-16 0,-1 1 0,-1 2 0,-1 1 0,44 37 0,-62-44 0,0 0 0,-1 1 0,-1 0 0,0 1 0,-1 0 0,-1 1 0,-1 0 0,0 1 0,-1 1 0,10 30 0,-13-27 0,0 1 0,-2-1 0,-1 1 0,0 0 0,-2 0 0,-2 44 0,-3-33 0,-1 0 0,-2-1 0,-1 1 0,-14 33 0,-4-3 0,-2-2 0,-4-1 0,-2-1 0,-43 57 0,25-46 0,-79 85 0,97-120 0,-3-2 0,0-1 0,-77 50 0,98-74 0,-1 1 0,1-2 0,-1 0 0,-1-1 0,1-1 0,-1-1 0,0 0 0,-1-1 0,1-1 0,-1-1 0,1-1 0,-31-1 0,32-2 0,1 0 0,-1-1 0,1-1 0,-1-1 0,1 0 0,1-1 0,-1-1 0,1 0 0,0-1 0,1-1 0,0 0 0,0-1 0,1-1 0,-13-12 0,17 14 0,1-1 0,0 0 0,0 0 0,1-1 0,1 0 0,0 0 0,0-1 0,1 0 0,0 0 0,1 0 0,1 0 0,0-1 0,0 1 0,1-1 0,1 0 0,0 0 0,1 0 0,0 1 0,1-1 0,3-15 0,2-4 0,1 2 0,2-1 0,0 1 0,3 0 0,0 1 0,2 0 0,21-33 0,-4 16 0,2 0 0,2 2 0,72-70 0,-33 47 0,102-72 0,12 14 0,-159 109 0,1 1 0,0 2 0,1 1 0,52-14 0,-76 24 0,0 1 0,-1 0 0,1 0 0,0 0 0,0 1 0,0 0 0,0 1 0,0-1 0,0 1 0,-1 1 0,1-1 0,0 1 0,-1 0 0,9 4 0,-11-3 0,1-1 0,-1 1 0,0 0 0,0 1 0,-1-1 0,1 1 0,-1 0 0,0 0 0,1 0 0,-2 0 0,1 0 0,0 1 0,-1-1 0,0 1 0,0 0 0,0-1 0,-1 1 0,0 0 0,2 9 0,-2-2 0,0 0 0,-1 0 0,0 0 0,-1-1 0,0 1 0,0 0 0,-7 22 0,-1-7 0,0-1 0,-19 37 0,0-12 0,-2-1 0,-3-1 0,-1-1 0,-51 53 0,1-14 0,-98 78 0,163-149 0,-103 80 0,109-88 0,-1 0 0,1 0 0,-1-2 0,0 0 0,-1 0 0,0-1 0,-25 5 0,36-9 0,-1-1 0,1 1 0,-1-1 0,1 1 0,-1-1 0,0-1 0,1 1 0,-1-1 0,1 0 0,-1 0 0,1 0 0,-1 0 0,1-1 0,0 0 0,-1 0 0,1 0 0,0 0 0,0 0 0,1-1 0,-1 0 0,1 0 0,-1 0 0,1 0 0,0-1 0,0 1 0,0-1 0,0 0 0,1 0 0,0 0 0,-1 0 0,2 0 0,-3-5 0,-1-5 0,2-1 0,-1 1 0,2 0 0,0-1 0,0 0 0,1 1 0,1-1 0,1 0 0,2-17 0,4-8 0,2 1 0,1 0 0,2 1 0,20-42 0,79-142 0,-102 205 0,88-146 0,-83 143 0,1 1 0,0 0 0,2 1 0,0 1 0,33-26 0,-43 38 0,0 1 0,0-1 0,0 1 0,1 1 0,-1-1 0,1 1 0,0 1 0,0-1 0,0 1 0,0 1 0,1-1 0,-1 1 0,0 1 0,1 0 0,-1 0 0,1 0 0,-1 1 0,0 1 0,0-1 0,0 1 0,0 1 0,0-1 0,0 1 0,0 1 0,-1-1 0,11 8 0,-2 0 0,-1 0 0,-1 1 0,0 0 0,0 1 0,-1 1 0,-1 0 0,0 1 0,-1 0 0,-1 1 0,15 30 0,-2 9 0,-2 2 0,-3 0 0,-3 1 0,-2 0 0,-2 2 0,3 83 0,-12-99 0,-2 1 0,-2-1 0,-2 1 0,-9 45 0,7-64 0,0-1 0,-2 1 0,-1-2 0,0 1 0,-2-1 0,-1-1 0,-1 0 0,-17 23 0,26-39 0,-2-1 0,1 0 0,0 0 0,-1-1 0,0 1 0,-1-1 0,1-1 0,-1 1 0,0-1 0,0 0 0,0 0 0,-1-1 0,-14 4 0,13-5 0,-1 0 0,0-1 0,0-1 0,0 0 0,0 0 0,0-1 0,0 0 0,0 0 0,0-2 0,0 1 0,-9-4 0,-22-10 0,1-2 0,1-1 0,1-2 0,1-2 0,0-1 0,2-2 0,1-1 0,1-2 0,1-1 0,-40-51 0,58 63 0,0-1 0,2-1 0,0 0 0,2 0 0,0-1 0,1 0 0,-12-44 0,17 47 0,1 0 0,0 0 0,2 0 0,0 0 0,1 0 0,0-1 0,2 1 0,0 0 0,1 0 0,8-26 0,-3 19 0,2 1 0,0 0 0,23-38 0,-25 50 0,-1 1 0,1 1 0,1-1 0,-1 1 0,2 0 0,0 1 0,0 0 0,21-13 0,-26 19 0,-1 1 0,1 0 0,0 0 0,0 0 0,0 1 0,-1 0 0,1 0 0,0 0 0,1 1 0,-1-1 0,0 1 0,9 1 0,-4 1 0,-1 0 0,0 0 0,1 1 0,-1 0 0,-1 0 0,13 7 0,2 4 0,-1 0 0,-1 1 0,0 2 0,20 20 0,-8-4 0,-1 2 0,-2 1 0,46 70 0,-57-75 0,-3-1 0,0 2 0,-2 0 0,-1 1 0,14 57 0,-24-78 0,-1 0 0,0 0 0,-1 0 0,0 0 0,-1 0 0,0 0 0,-1 0 0,-3 16 0,3-24 0,0-1 0,0 1 0,-1-1 0,1 0 0,-1 1 0,1-1 0,-1 0 0,0 0 0,0 0 0,-1 0 0,1-1 0,0 1 0,-1-1 0,0 1 0,1-1 0,-1 0 0,0 0 0,0 0 0,0 0 0,-1-1 0,1 1 0,0-1 0,-1 0 0,1 0 0,0 0 0,-1 0 0,0-1 0,1 1 0,-1-1 0,1 0 0,-6 0 0,-3-1 0,0 0 0,0-1 0,0 0 0,0-1 0,0 0 0,1-1 0,-19-9 0,-75-45 0,82 44 0,-1-1 0,-1 0 0,2-2 0,0 0 0,2-2 0,-34-35 0,49 47 0,1 0 0,-1 0 0,1-1 0,1 1 0,-1-1 0,1 0 0,1 0 0,0-1 0,0 1 0,0-1 0,1 0 0,0 1 0,1-1 0,0 0 0,0 0 0,1 0 0,0 0 0,1 0 0,0 0 0,0 0 0,1 0 0,3-9 0,-3 12 0,0-1 0,1 1 0,0-1 0,0 1 0,0 0 0,1 0 0,0 1 0,0-1 0,1 1 0,-1 0 0,1 0 0,0 0 0,1 1 0,-1 0 0,1 0 0,0 0 0,0 1 0,0-1 0,0 1 0,1 1 0,-1-1 0,1 1 0,-1 1 0,1-1 0,0 1 0,0 0 0,0 0 0,10 1 0,6 1 0,0 1 0,0 1 0,0 0 0,0 2 0,-1 1 0,1 1 0,26 12 0,-4 0 0,1 2 0,76 50 0,-104-59 0,-1 1 0,0 1 0,-1 0 0,-1 1 0,0 1 0,-1 0 0,0 1 0,-2 0 0,13 23 0,-22-34 0,0 1 0,0-1 0,0 1 0,-1 0 0,0 0 0,-1 0 0,1 0 0,-1 0 0,0 0 0,-1 0 0,0 1 0,-1 9 0,0-12 0,0 0 0,0 0 0,-1 0 0,0-1 0,0 1 0,0 0 0,0-1 0,-1 0 0,0 1 0,0-1 0,0 0 0,0 0 0,-1 0 0,1-1 0,-1 1 0,0-1 0,0 0 0,-6 3 0,-3 1 0,0-1 0,0 0 0,-1-1 0,0 0 0,0-1 0,0-1 0,0 0 0,-1-1 0,1-1 0,-17 0 0,-7-1 0,0-2 0,-62-12 0,64 6 0,0-1 0,1-1 0,-49-24 0,-95-60 0,161 83 0,0 0 0,1-1 0,1-1 0,0-1 0,1 0 0,0-1 0,1 0 0,1-2 0,-15-22 0,22 29 0,0-1 0,1 0 0,0-1 0,1 1 0,0-1 0,1 0 0,0 0 0,1 0 0,0 0 0,1 0 0,0-1 0,1 1 0,1 0 0,0-1 0,0 1 0,2 0 0,3-13 0,-5 18 0,1 0 0,0 1 0,0-1 0,1 1 0,0 0 0,0 0 0,0 0 0,1 0 0,0 0 0,0 1 0,1 0 0,-1 0 0,1 0 0,0 0 0,0 1 0,1 0 0,-1 0 0,1 0 0,0 1 0,0 0 0,0 0 0,1 0 0,-1 1 0,0 0 0,1 0 0,7-1 0,8 1 0,0 2 0,0 0 0,0 1 0,-1 2 0,1 0 0,0 1 0,-1 1 0,0 1 0,34 14 0,-10 0 0,0 2 0,-1 2 0,48 35 0,-69-42 0,0 0 0,32 32 0,-51-45 0,1 0 0,-1 0 0,-1 1 0,1-1 0,-1 1 0,1 0 0,-1 0 0,0 0 0,-1 1 0,0-1 0,0 1 0,0-1 0,0 1 0,-1-1 0,0 1 0,0 0 0,0 0 0,-1 0 0,0 7 0,-1-11 0,1 1 0,-1 0 0,0-1 0,0 1 0,0-1 0,0 1 0,0-1 0,-1 0 0,1 1 0,-1-1 0,0 0 0,1 0 0,-1 0 0,0 0 0,0 0 0,0 0 0,0-1 0,-1 1 0,1-1 0,0 0 0,-1 1 0,1-1 0,-1 0 0,1 0 0,-6 1 0,-2-1 0,0 1 0,0-1 0,0 0 0,0-1 0,0 0 0,-11-2 0,-22-4 0,1-1 0,-1-3 0,2-1 0,0-2 0,-69-31 0,80 30 0,1-2 0,1-1 0,0-1 0,1-1 0,1-2 0,1-1 0,1 0 0,-28-35 0,24 20 0,2-2 0,2 0 0,1-2 0,2 0 0,2-2 0,2 0 0,2-1 0,2-1 0,1 0 0,-6-54 0,16 81 0,1 1 0,0 0 0,1 0 0,1-1 0,5-26 0,-5 39 0,0-1 0,0 1 0,1-1 0,0 1 0,0 0 0,1 0 0,0 0 0,-1 0 0,2 0 0,-1 1 0,0-1 0,1 1 0,0 0 0,0 0 0,0 0 0,1 0 0,-1 1 0,1 0 0,0 0 0,6-3 0,-1 2 0,-1 1 0,1 1 0,-1 0 0,1 0 0,0 1 0,0 0 0,0 1 0,0 0 0,0 1 0,0 0 0,0 0 0,15 5 0,12 4 0,-1 2 0,36 17 0,-30-10 0,-1 1 0,-1 2 0,-1 2 0,-1 2 0,-2 1 0,0 2 0,-2 2 0,32 35 0,-48-45 0,-1 1 0,-1 1 0,-1 0 0,-1 1 0,-1 0 0,12 34 0,-18-39 0,-1 1 0,-1 0 0,-1 0 0,0 1 0,-2-1 0,0 1 0,-2 0 0,0-1 0,-4 24 0,0-19 0,-2 0 0,0 0 0,-2-1 0,-1-1 0,-1 1 0,0-1 0,-2-1 0,-1 0 0,-1-1 0,0 0 0,-2-1 0,0-1 0,-1 0 0,-35 28 0,19-20 0,-1-1 0,-2-2 0,0-2 0,-1-1 0,-2-2 0,0-1 0,0-3 0,-44 12 0,53-19 0,0-1 0,-1-2 0,0-1 0,0-1 0,0-2 0,0-1 0,0-1 0,0-2 0,0-1 0,1-1 0,-1-2 0,1-1 0,0-1 0,-48-23 0,23 6 0,1-2 0,2-3 0,1-2 0,-83-70 0,119 88 0,0-1 0,1-1 0,1 0 0,1-1 0,0 0 0,1-1 0,1 0 0,1-1 0,1 0 0,0-1 0,2 1 0,0-1 0,-4-32 0,8 38 0,0-1 0,2 1 0,-1 0 0,2-1 0,0 1 0,1 0 0,0 0 0,1 0 0,1 0 0,0 0 0,1 1 0,1 0 0,0 0 0,1 0 0,0 0 0,1 1 0,1 1 0,0-1 0,19-19 0,-23 28 0,-1-1 0,1 1 0,1 0 0,-1 0 0,0 1 0,1 0 0,0 0 0,0 0 0,0 0 0,0 1 0,0 0 0,1 0 0,-1 1 0,0 0 0,1 0 0,11 0 0,-5 2 0,0 1 0,0 0 0,0 1 0,0 1 0,0 0 0,0 1 0,14 7 0,-1 0 0,-1 1 0,-1 1 0,0 1 0,-1 1 0,-1 2 0,0 0 0,-1 1 0,-2 1 0,0 1 0,0 0 0,-2 2 0,-1 0 0,-1 0 0,-1 2 0,12 28 0,-5-3 0,-1 1 0,-3 1 0,-3 1 0,-1 0 0,-3 0 0,-3 1 0,2 108 0,-9-154 0,0 9 0,-1 0 0,0-1 0,-6 23 0,7-36 0,-1 0 0,0 1 0,0-1 0,-1 0 0,1 0 0,0 1 0,-1-1 0,0 0 0,0 0 0,0-1 0,0 1 0,0 0 0,-1-1 0,1 1 0,-1-1 0,1 0 0,-1 0 0,0 0 0,0 0 0,0 0 0,0-1 0,-4 2 0,1-1 0,0-1 0,0 0 0,0-1 0,0 0 0,0 0 0,-1 0 0,1 0 0,0-1 0,0 0 0,-6-2 0,-8-3 0,-34-15 0,-24-16 0,2-4 0,-98-71 0,143 91 0,2-3 0,0 0 0,1-2 0,2-1 0,-41-53 0,52 59 0,0-2 0,2 0 0,0 0 0,2-2 0,1 1 0,0-1 0,2-1 0,-9-48 0,15 63 0,1-1 0,0 1 0,0 0 0,1-1 0,1 1 0,0 0 0,1 0 0,0 0 0,4-14 0,-4 20 0,0-1 0,0 2 0,1-1 0,0 0 0,0 0 0,0 1 0,0-1 0,1 1 0,0 0 0,0 0 0,0 1 0,0-1 0,1 1 0,-1 0 0,1 0 0,0 0 0,0 1 0,0-1 0,0 1 0,10-2 0,-3 1 0,0 1 0,0 0 0,1 1 0,-1 0 0,1 1 0,-1 1 0,0 0 0,1 1 0,-1 0 0,16 4 0,13 8 0,64 28 0,-87-34 0,107 52 0,188 123 0,-282-163 0,-1 0 0,-1 2 0,47 45 0,-73-64 0,-1 0 0,0 0 0,1 0 0,-1 0 0,0 1 0,0-1 0,-1 1 0,3 4 0,-4-7 0,0 0 0,0 0 0,1 0 0,-1 0 0,0 0 0,0 0 0,0 0 0,0 0 0,0 0 0,0 0 0,-1 0 0,1 0 0,0 0 0,0 0 0,-1 0 0,1 0 0,0 0 0,-1 0 0,1-1 0,-1 1 0,1 0 0,-2 1 0,0-1 0,-1 1 0,0-1 0,0 1 0,0-1 0,0 0 0,0 0 0,0 0 0,0-1 0,0 1 0,0-1 0,0 0 0,0 0 0,0 0 0,-1 0 0,1 0 0,0-1 0,0 1 0,0-1 0,-5-1 0,-18-5 0,-1-1 0,2-2 0,-34-15 0,-75-48 0,110 59 0,-24-12 0,-82-62 0,115 75 0,1 1 0,0-2 0,1 0 0,0 0 0,2-1 0,-1-1 0,2 0 0,-17-34 0,15 22 0,2-1 0,1 1 0,2-2 0,1 1 0,-4-36 0,9 46 0,-1 1 0,2-1 0,1 0 0,0 1 0,1-1 0,1 0 0,1 1 0,0 0 0,11-24 0,-13 37 0,0 0 0,1 0 0,0 0 0,0 0 0,0 1 0,1 0 0,-1 0 0,1 0 0,0 0 0,0 0 0,1 1 0,-1-1 0,1 1 0,7-4 0,-4 4 0,-1 0 0,0 1 0,1 0 0,-1 0 0,1 1 0,0 0 0,0 0 0,0 1 0,10 0 0,3 3 0,1 0 0,-1 1 0,-1 2 0,1 0 0,-1 1 0,29 14 0,-14-4 0,-2 1 0,0 1 0,-2 2 0,0 2 0,30 28 0,-47-38 0,0 1 0,-1 0 0,0 1 0,-2 1 0,1 0 0,-2 0 0,0 1 0,-1 0 0,-1 1 0,-1 0 0,10 33 0,-15-42 0,-1 0 0,1-1 0,-2 1 0,1 0 0,-1 0 0,0 0 0,-1 0 0,0 0 0,-3 10 0,3-14 0,-1 0 0,0 0 0,0-1 0,0 1 0,-1-1 0,1 0 0,-1 0 0,0 0 0,0 0 0,-1 0 0,1-1 0,-1 1 0,1-1 0,-1 0 0,0 0 0,-1 0 0,1-1 0,-5 3 0,-5 0 0,0 0 0,0 0 0,0-2 0,-1 0 0,1 0 0,-1-1 0,0-1 0,0-1 0,0 0 0,0-1 0,-18-3 0,-2-2 0,0-1 0,1-2 0,-52-21 0,51 15 0,1-1 0,0-2 0,1-1 0,1-1 0,1-2 0,1-1 0,1-2 0,1-1 0,1-1 0,1-1 0,2-1 0,1-1 0,1-1 0,-24-46 0,18 20 0,2-1 0,3-1 0,2-1 0,3-1 0,2 0 0,-11-101 0,25 151 0,1-1 0,1 1 0,0 0 0,1-1 0,0 1 0,5-22 0,-6 30 0,1 1 0,1-1 0,-1 0 0,0 1 0,0-1 0,1 1 0,0-1 0,-1 1 0,1 0 0,0 0 0,0-1 0,0 2 0,0-1 0,1 0 0,-1 0 0,0 1 0,1-1 0,0 1 0,-1-1 0,1 1 0,0 0 0,-1 0 0,1 1 0,0-1 0,0 0 0,0 1 0,-1 0 0,1 0 0,0 0 0,5 0 0,3 1 0,1 0 0,0 1 0,-1 1 0,0 0 0,22 8 0,55 31 0,-19-3 0,-2 2 0,104 83 0,-153-109 0,-1 1 0,-1 1 0,0 0 0,16 25 0,-27-36 0,-1 0 0,0 1 0,0 0 0,0 0 0,-1 0 0,-1 0 0,1 1 0,-1-1 0,0 1 0,-1-1 0,1 1 0,-2 0 0,1-1 0,-1 1 0,-1 15 0,-1-19 0,1 1 0,0-1 0,-1 1 0,0-1 0,0 0 0,-1 1 0,1-1 0,-1-1 0,0 1 0,0 0 0,0-1 0,0 1 0,0-1 0,-1 0 0,0 0 0,0 0 0,0-1 0,0 1 0,0-1 0,0 0 0,0 0 0,-1 0 0,-5 1 0,-6 1 0,-1 0 0,1-1 0,-1-1 0,0 0 0,-23-1 0,7-3 0,1-2 0,0 0 0,0-3 0,1 0 0,0-2 0,0-1 0,-43-21 0,-10-12 0,-102-67 0,147 85 0,2-2 0,1-1 0,1-1 0,-38-43 0,60 57 0,0 0 0,1 0 0,1-1 0,1-1 0,0 0 0,1 0 0,1-1 0,1 0 0,0 0 0,1-1 0,1 1 0,-4-30 0,9 43 0,-1 1 0,1-1 0,0 1 0,0 0 0,0-1 0,1 1 0,-1-1 0,1 1 0,0 0 0,1 0 0,-1-1 0,1 1 0,-1 0 0,4-5 0,-3 7 0,0 0 0,1 0 0,-1 0 0,0 0 0,0 0 0,1 0 0,-1 1 0,1-1 0,0 1 0,-1 0 0,1 0 0,0 0 0,0 0 0,0 0 0,0 1 0,0-1 0,-1 1 0,1 0 0,0 0 0,0 0 0,0 0 0,6 1 0,8 2 0,1 0 0,0 1 0,-1 1 0,0 1 0,22 10 0,83 48 0,-91-47 0,3 2 0,89 54 0,-112-66 0,-1 1 0,0 0 0,0 1 0,-1 0 0,0 0 0,0 1 0,-1 0 0,9 17 0,-15-26 0,-1 1 0,0-1 0,0 1 0,0 0 0,0-1 0,0 1 0,-1 0 0,1 0 0,-1 0 0,1 0 0,-1-1 0,1 1 0,-1 0 0,0 0 0,0 0 0,0 0 0,0 0 0,0 0 0,-1 0 0,1 0 0,-1 0 0,1-1 0,-1 1 0,1 0 0,-1 0 0,0-1 0,0 1 0,0 0 0,0-1 0,0 1 0,0 0 0,-1-1 0,1 0 0,0 1 0,-1-1 0,1 0 0,-1 0 0,1 0 0,-1 0 0,0 0 0,1 0 0,-1 0 0,0 0 0,0-1 0,-3 2 0,-8 1 0,-1 0 0,0-1 0,1 0 0,-28 0 0,38-2 0,-36 1 0,-62-7 0,83 3 0,0 0 0,1-1 0,-1-1 0,0-1 0,-29-14 0,-7-11 0,-87-65 0,134 90 0,-16-11 0,1-1 0,-28-29 0,43 40 0,0-1 0,1 0 0,0 0 0,0 0 0,1-1 0,0 0 0,1 0 0,-1 0 0,-4-19 0,9 27 0,-1 1 0,1-1 0,0 0 0,0 0 0,-1 1 0,1-1 0,0 0 0,0 0 0,0 0 0,0 0 0,0 1 0,0-1 0,0 0 0,0 0 0,1 0 0,-1 1 0,0-1 0,0 0 0,1 0 0,-1 1 0,0-1 0,1 0 0,-1 0 0,1 1 0,-1-1 0,1 1 0,-1-1 0,1 0 0,-1 1 0,1-1 0,0 1 0,-1-1 0,1 1 0,1-1 0,0 0 0,1 1 0,0 0 0,0-1 0,-1 1 0,1 0 0,0 0 0,-1 1 0,1-1 0,0 1 0,2 0 0,13 4 0,0 1 0,0 0 0,-1 1 0,0 1 0,0 1 0,-1 0 0,0 2 0,-1-1 0,0 2 0,-1 0 0,0 1 0,-1 0 0,18 23 0,-23-25 0,0 1 0,-1-1 0,0 2 0,-1-1 0,0 1 0,-1 0 0,-1 0 0,5 19 0,-7-22 0,-1 0 0,0 1 0,0-1 0,-1 0 0,-1 1 0,0-1 0,0 0 0,-1 0 0,0 0 0,-1 0 0,0 0 0,-4 10 0,3-11 0,0-1 0,0-1 0,0 1 0,-1-1 0,0 1 0,-1-1 0,0-1 0,0 1 0,0-1 0,-1 0 0,1-1 0,-16 10 0,15-11 0,0-1 0,0 0 0,0 0 0,-1-1 0,1 0 0,-1-1 0,0 1 0,1-1 0,-1-1 0,0 1 0,0-1 0,0-1 0,1 0 0,-1 0 0,-8-2 0,-8-3 0,1-1 0,0-2 0,0 0 0,1-1 0,-23-15 0,-99-74 0,127 85 0,0 0 0,-17-20 0,28 28 0,0-1 0,1 0 0,0 0 0,1 0 0,0 0 0,0-1 0,0 1 0,-2-10 0,5 16 0,1 1 0,-1-1 0,1 0 0,0 0 0,-1 0 0,1 0 0,0 0 0,0 0 0,-1 0 0,1 0 0,0 0 0,0 0 0,0 0 0,0 0 0,0 0 0,0 0 0,1 0 0,-1 0 0,0 0 0,0 0 0,1 0 0,-1 1 0,1-1 0,-1 0 0,1 0 0,-1 0 0,1 0 0,-1 1 0,1-1 0,0 0 0,-1 0 0,1 1 0,0-1 0,0 0 0,-1 1 0,1-1 0,0 1 0,0-1 0,0 1 0,0 0 0,0-1 0,0 1 0,0 0 0,0 0 0,0-1 0,-1 1 0,1 0 0,0 0 0,0 0 0,0 0 0,0 0 0,0 0 0,0 1 0,2-1 0,3 1 0,1 1 0,-1-1 0,1 1 0,-1 0 0,0 1 0,12 6 0,-3 1 0,-1 0 0,-1 1 0,1 1 0,-2 0 0,0 1 0,0 0 0,-1 1 0,-1 0 0,0 1 0,-1 0 0,0 0 0,-2 1 0,8 19 0,-14-32 0,0-1 0,0 1 0,0 0 0,-1 0 0,1 0 0,0 0 0,-1 0 0,0 0 0,0 0 0,0 0 0,0 0 0,0 0 0,-1 0 0,1 0 0,-1 0 0,0 0 0,-2 4 0,3-6 0,-1 0 0,0 0 0,0-1 0,1 1 0,-1 0 0,0 0 0,0-1 0,0 1 0,0-1 0,0 1 0,0-1 0,0 1 0,0-1 0,0 1 0,0-1 0,0 0 0,0 0 0,-2 1 0,0-1 0,0 0 0,-1-1 0,1 1 0,0-1 0,-1 1 0,1-1 0,0 0 0,-4-2 0,-26-10 0,1-2 0,1-2 0,1 0 0,0-2 0,1-2 0,-31-27 0,51 39 0,0-1 0,0 0 0,1 0 0,1 0 0,-1-1 0,2 0 0,-1-1 0,2 0 0,-1 1 0,-5-22 0,9 24 0,0 0 0,0 0 0,1 0 0,0 0 0,1 0 0,0 0 0,0-1 0,1 1 0,0 0 0,1 0 0,0 0 0,0 0 0,1 1 0,0-1 0,9-16 0,10-9 0,1 1 0,47-51 0,-13 17 0,-54 62 0,2-1 0,-1 1 0,1 0 0,0 0 0,0 0 0,0 0 0,0 1 0,1 0 0,0 0 0,0 1 0,0 0 0,0 0 0,1 0 0,-1 0 0,1 1 0,-1 0 0,1 1 0,0 0 0,0 0 0,0 0 0,0 1 0,0 0 0,-1 0 0,1 0 0,0 1 0,0 0 0,0 1 0,0 0 0,-1 0 0,1 0 0,8 4 0,8 5 0,1 1 0,-1 1 0,-1 1 0,-1 1 0,0 1 0,-1 1 0,0 1 0,-2 0 0,0 1 0,-1 1 0,-1 1 0,19 32 0,-27-39 0,-1 0 0,8 19 0,-14-29 0,1 1 0,-1-1 0,0 0 0,0 1 0,0-1 0,-1 0 0,1 1 0,-1-1 0,0 1 0,-1-1 0,1 1 0,-2 4 0,2-7 0,-1-1 0,0 1 0,1-1 0,-1 1 0,0-1 0,0 1 0,0-1 0,0 0 0,0 1 0,-1-1 0,1 0 0,0 0 0,-1 0 0,1 0 0,0 0 0,-1 0 0,1 0 0,-1 0 0,0-1 0,1 1 0,-1 0 0,1-1 0,-1 0 0,0 1 0,0-1 0,1 0 0,-1 0 0,0 0 0,1 0 0,-4 0 0,-6-2 0,0 1 0,1-1 0,-20-7 0,29 9 0,-33-12 0,1-2 0,0-1 0,1-1 0,1-2 0,1-1 0,0-1 0,1-2 0,1-1 0,-45-48 0,55 51 0,0-1 0,2-1 0,0 0 0,1-1 0,2-1 0,0 0 0,2-1 0,0 0 0,2-1 0,1 0 0,1 0 0,1-1 0,-4-46 0,9 67 0,1-1 0,0 1 0,0 0 0,1 0 0,0 0 0,0-1 0,0 1 0,1 0 0,-1 0 0,2 0 0,3-8 0,-4 11 0,0 1 0,-1 0 0,1 0 0,0 0 0,1 0 0,-1 0 0,0 0 0,0 1 0,1-1 0,-1 1 0,1 0 0,-1-1 0,1 1 0,-1 0 0,1 1 0,0-1 0,0 0 0,-1 1 0,1-1 0,0 1 0,0 0 0,0 0 0,0 0 0,-1 1 0,1-1 0,3 1 0,10 2 0,0 1 0,0 1 0,-1 0 0,0 1 0,0 1 0,24 14 0,79 61 0,-116-81 0,36 32 0,-36-31 0,0 0 0,0 1 0,0-1 0,-1 0 0,1 0 0,-1 1 0,1-1 0,-1 1 0,0-1 0,0 1 0,0 0 0,0-1 0,-1 1 0,1 5 0,-1-7 0,0 0 0,0 0 0,0 0 0,-1 0 0,1 0 0,0 0 0,-1 0 0,1 0 0,-1 0 0,1 0 0,-1 0 0,0 0 0,1 0 0,-1 0 0,0 0 0,1 0 0,-1-1 0,0 1 0,0 0 0,0-1 0,0 1 0,0 0 0,0-1 0,0 1 0,0-1 0,0 0 0,0 1 0,0-1 0,0 0 0,0 0 0,-1 1 0,1-1 0,0 0 0,0 0 0,0 0 0,0-1 0,0 1 0,0 0 0,-2 0 0,-5-1 0,0 0 0,0-1 0,-16-4 0,16 3 0,1 0 0,0-1 0,-1 0 0,1 0 0,0-1 0,1 0 0,-1 0 0,1 0 0,-8-10 0,12 14 0,1-1 0,-1 1 0,1-1 0,-1 0 0,1 0 0,0 1 0,-1-1 0,1 0 0,0 0 0,1 0 0,-1-1 0,0 1 0,0 0 0,1 0 0,-1 0 0,1-1 0,0 1 0,0 0 0,0 0 0,0-1 0,0 1 0,0 0 0,1 0 0,-1-1 0,1 1 0,-1 0 0,1 0 0,0 0 0,0 0 0,0 0 0,0 0 0,0 0 0,0 0 0,1 0 0,-1 1 0,1-1 0,-1 0 0,3-1 0,-1 1 0,1-1 0,-1 1 0,1 1 0,0-1 0,0 0 0,0 1 0,0 0 0,0 0 0,0 0 0,0 0 0,0 1 0,0-1 0,0 1 0,0 0 0,0 1 0,1-1 0,-1 1 0,0-1 0,0 1 0,6 3 0,12 3 0,0 1 0,31 16 0,-37-16 0,36 17 0,-2 2 0,50 35 0,-84-51 0,0 1 0,-2 0 0,1 2 0,-2-1 0,0 2 0,0 0 0,-1 0 0,-1 1 0,17 34 0,-25-45 0,-1 1 0,0 0 0,0 0 0,0-1 0,-1 1 0,0 0 0,0 7 0,0-11 0,-1-1 0,0 0 0,-1 0 0,1 0 0,0 0 0,0 0 0,0 0 0,-1 0 0,1 0 0,0 0 0,-1 0 0,1 0 0,-1 0 0,1 0 0,-1 0 0,0 0 0,1 0 0,-1-1 0,0 1 0,0 0 0,1 0 0,-1-1 0,0 1 0,0 0 0,0-1 0,0 1 0,0-1 0,0 1 0,0-1 0,0 0 0,0 1 0,0-1 0,0 0 0,0 0 0,0 0 0,0 1 0,0-1 0,0 0 0,0-1 0,-1 1 0,1 0 0,0 0 0,0 0 0,0-1 0,0 1 0,-1-1 0,-12-2 0,1-1 0,0-1 0,1 0 0,-1-1 0,1 0 0,0-1 0,0 0 0,-12-10 0,16 11 0,1 0 0,-1 0 0,1-1 0,0 0 0,1 0 0,0-1 0,0 1 0,1-1 0,0-1 0,0 1 0,0-1 0,-3-12 0,7 19 0,1-1 0,-1 0 0,1 0 0,0 0 0,-1 0 0,2 1 0,-1-1 0,0 0 0,0 0 0,1 0 0,0 0 0,-1 1 0,1-1 0,0 0 0,0 1 0,1-1 0,-1 1 0,1-1 0,-1 1 0,1 0 0,0-1 0,-1 1 0,1 0 0,0 0 0,1 0 0,-1 0 0,0 1 0,0-1 0,1 1 0,-1-1 0,6-1 0,3-2 0,-1 1 0,1 0 0,0 1 0,0 0 0,0 1 0,20-2 0,-4 3 0,1 1 0,-1 1 0,0 1 0,27 6 0,-40-5 0,-1 0 0,1 0 0,-1 1 0,0 1 0,-1 1 0,1-1 0,-1 2 0,0 0 0,15 11 0,-25-13 0,-10-5 0,-15-7 0,-5-5 0,1 0 0,0-2 0,1-1 0,0-1 0,1-1 0,-34-32 0,56 47 0,1 0 0,-1-1 0,1 0 0,0 1 0,-1-1 0,2 0 0,-1 0 0,0 0 0,0 0 0,-1-5 0,3 7 0,0 1 0,0-1 0,0 1 0,0-1 0,0 1 0,0-1 0,0 1 0,0-1 0,0 1 0,0-1 0,0 1 0,0-1 0,1 1 0,-1-1 0,0 1 0,0-1 0,0 1 0,1 0 0,-1-1 0,0 1 0,1-1 0,-1 1 0,0 0 0,1-1 0,-1 1 0,1-1 0,0 1 0,1-1 0,-1 0 0,1 1 0,0-1 0,-1 1 0,1 0 0,-1-1 0,1 1 0,0 0 0,-1 0 0,4 0 0,16 1 0,39 8 0,-54-8 0,-1 0 0,0 0 0,1 1 0,-1 0 0,0 0 0,0 0 0,0 0 0,0 1 0,0 0 0,0 0 0,-1 1 0,5 3 0,-9-7 0,0 0 0,0 0 0,-1 0 0,1 0 0,0 0 0,0 0 0,0 0 0,0 0 0,0 0 0,-1 0 0,1 0 0,0 0 0,0 0 0,0 0 0,0 0 0,0 0 0,-1 0 0,1 1 0,0-1 0,0 0 0,0 0 0,0 0 0,0 0 0,0 0 0,-1 0 0,1 0 0,0 0 0,0 0 0,0 1 0,0-1 0,0 0 0,0 0 0,0 0 0,0 0 0,0 0 0,0 1 0,0-1 0,0 0 0,0 0 0,0 0 0,0 0 0,0 0 0,0 1 0,0-1 0,0 0 0,0 0 0,0 0 0,0 0 0,0 0 0,0 1 0,0-1 0,0 0 0,0 0 0,0 0 0,0 0 0,0 0 0,0 1 0,0-1 0,1 0 0,-17-6 0,0-4 0,1 0 0,0-2 0,1 0 0,-21-22 0,34 33 0,0 0 0,0 0 0,0 0 0,0-1 0,0 1 0,0 0 0,1-1 0,-1 1 0,0 0 0,1-1 0,-1 1 0,1-1 0,0 1 0,-1-2 0,1 2 0,0 1 0,0-1 0,1 1 0,-1-1 0,0 0 0,0 1 0,0-1 0,1 1 0,-1-1 0,0 1 0,0-1 0,1 1 0,-1-1 0,1 1 0,-1-1 0,0 1 0,1-1 0,-1 1 0,1 0 0,-1-1 0,1 1 0,-1 0 0,2-1 0,1 0 0,1 0 0,0 0 0,-1 0 0,1 0 0,0 1 0,0-1 0,0 1 0,-1 0 0,7 1 0,34 6 0,-1 1 0,75 25 0,-85-23 0,103 42 0,-115-40 0,-30-10 0,-41-14 0,-25-14 0,2-4 0,0-3 0,-77-48 0,129 64 0,21 17 0,0 0 0,0 0 0,0 0 0,0 0 0,0-1 0,0 1 0,0 0 0,0 0 0,0 0 0,0-1 0,0 1 0,0 0 0,0 0 0,0 0 0,0 0 0,0-1 0,0 1 0,0 0 0,0 0 0,0 0 0,0 0 0,0-1 0,0 1 0,0 0 0,0 0 0,1 0 0,-1 0 0,0-1 0,0 1 0,0 0 0,0 0 0,0 0 0,0 0 0,1 0 0,-1 0 0,0 0 0,0-1 0,0 1 0,0 0 0,1 0 0,-1 0 0,0 0 0,0 0 0,0 0 0,1 0 0,-1 0 0,0 0 0,0 0 0,0 0 0,0 0 0,1 0 0,-1 0 0,0 0 0,45 4 0,-29-2 0,15 0 0,-31-3 0,0 1 0,0 0 0,0 0 0,-1 0 0,1 0 0,0 0 0,0 0 0,0 0 0,0 0 0,0 0 0,0 0 0,0 0 0,0-1 0,0 1 0,0 0 0,0 0 0,0 0 0,0 0 0,0 0 0,0 0 0,0 0 0,0 0 0,0 0 0,0-1 0,0 1 0,0 0 0,0 0 0,0 0 0,1 0 0,-1 0 0,0 0 0,0 0 0,0 0 0,0 0 0,0 0 0,0 0 0,0-1 0,0 1 0,0 0 0,0 0 0,0 0 0,0 0 0,1 0 0,-1 0 0,0 0 0,0 0 0,0 0 0,0 0 0,0 0 0,0 0 0,0 0 0,0 0 0,0 0 0,1 0 0,-1 0 0,0 0 0,0 0 0,0 0 0,-13-7 0,-28-10 0,36 15 0,-221-88 0,345 134 0,176 41 0,136-4 0,-230-61 0,-171-23 0,0 1 0,0 1 0,30 4 0,-59-3 0,-1 0 0,1 0 0,-1 0 0,1 0 0,-1 0 0,0 1 0,1-1 0,-1 0 0,1 0 0,-1 0 0,1 0 0,-1 1 0,1-1 0,-1 0 0,0 0 0,1 1 0,-1-1 0,0 0 0,1 1 0,-1-1 0,0 0 0,1 1 0,-1-1 0,0 1 0,0-1 0,1 0 0,-1 1 0,0-1 0,0 1 0,0-1 0,0 1 0,0-1 0,1 1 0,-1-1 0,0 0 0,0 1 0,0-1 0,0 1 0,0-1 0,0 1 0,-1-1 0,1 1 0,0-1 0,0 1 0,0-1 0,0 1 0,0-1 0,-1 0 0,1 1 0,0-1 0,0 1 0,-1-1 0,1 0 0,0 1 0,-1-1 0,1 0 0,0 1 0,-1-1 0,1 0 0,-1 0 0,0 1 0,-32 24 0,-35 11 0,-145 53 0,17-8 0,191-79 0,0 0 0,0 1 0,1 0 0,-1-1 0,1 1 0,-1 1 0,1-1 0,-5 6 0,9-9 0,0 0 0,0 1 0,-1-1 0,1 0 0,0 1 0,0-1 0,0 0 0,0 1 0,0-1 0,0 0 0,0 1 0,0-1 0,0 0 0,0 1 0,0-1 0,0 0 0,0 1 0,0-1 0,0 1 0,0-1 0,0 0 0,0 1 0,0-1 0,1 0 0,-1 0 0,0 1 0,0-1 0,0 0 0,1 1 0,-1-1 0,0 0 0,0 0 0,1 1 0,-1-1 0,0 0 0,0 0 0,1 1 0,29 7 0,38-2 0,-1-4 0,102-10 0,10 1 0,-168 7 0,-1 0 0,1 1 0,-1 0 0,1 1 0,12 3 0,-22-5 0,0 0 0,0 0 0,-1 1 0,1-1 0,0 0 0,0 1 0,0-1 0,-1 0 0,1 1 0,0-1 0,-1 1 0,1-1 0,0 1 0,-1 0 0,1-1 0,-1 1 0,1-1 0,-1 1 0,1 0 0,-1 0 0,1-1 0,-1 1 0,0 0 0,1 0 0,-1-1 0,0 1 0,0 0 0,0 0 0,1 0 0,-1 0 0,0-1 0,0 1 0,0 0 0,0 0 0,0 0 0,-1 0 0,1-1 0,0 1 0,0 0 0,-1 0 0,1 0 0,-1 1 0,-2 4 0,-1 0 0,0 0 0,0 0 0,-1 0 0,0-1 0,0 0 0,0 0 0,-9 6 0,-58 40 0,51-37 0,-182 110 0,56-35 0,79-42 0,52-27 0,15-19 0,1-1 0,0 1 0,0-1 0,0 1 0,-1-1 0,1 1 0,0-1 0,0 1 0,0 0 0,0-1 0,0 1 0,0-1 0,0 1 0,0 0 0,0-1 0,0 1 0,0-1 0,1 1 0,-1-1 0,0 1 0,0 0 0,0-1 0,1 1 0,2 1 0,-1 0 0,0 0 0,1-1 0,0 1 0,-1-1 0,1 0 0,0 1 0,0-1 0,0-1 0,0 1 0,0 0 0,0-1 0,3 1 0,31 4 0,0-2 0,54-1 0,82-13 0,-116 7 0,178-17 0,-204 18 0,-27 4 0,-5 0 0,-40 13 0,12-5 0,-1 2 0,8-5 0,0 2 0,1 0 0,0 2 0,0 0 0,-19 13 0,38-17 0,18-7 0,225-58 0,-187 44 0,614-183 0,-309 89 0,-328 100 0,-49 16 0,-12 4 0,-517 202 0,436-167 0,104-43 0,0 1 0,-1-1 0,1 1 0,0 0 0,1 1 0,-10 8 0,15-13 0,1 0 0,0 1 0,-1-1 0,1 1 0,0-1 0,0 0 0,0 1 0,-1-1 0,1 0 0,0 1 0,0-1 0,0 1 0,0-1 0,0 1 0,0-1 0,0 0 0,0 1 0,0-1 0,0 1 0,0-1 0,0 1 0,0-1 0,0 0 0,0 1 0,0-1 0,0 1 0,0-1 0,1 1 0,-1-1 0,0 0 0,1 1 0,19 10 0,-1-6 0,0-1 0,1-1 0,33 1 0,72-5 0,-85 1 0,865-43 0,-842 39 0,-54 8 0,-18 6 0,-29 13 0,-44 19 0,-2 1 0,-347 202 0,233-130 0,104-57 0,89-55 0,-1 1 0,1 0 0,0 1 0,0-1 0,-6 9 0,11-13 0,0 0 0,-1 1 0,1-1 0,0 0 0,0 0 0,0 0 0,0 1 0,0-1 0,0 0 0,-1 0 0,1 1 0,0-1 0,0 0 0,0 0 0,0 1 0,0-1 0,0 0 0,0 0 0,0 1 0,0-1 0,0 0 0,0 0 0,0 1 0,0-1 0,1 0 0,-1 0 0,0 1 0,0-1 0,0 0 0,0 0 0,0 1 0,0-1 0,1 0 0,-1 0 0,0 0 0,0 1 0,0-1 0,1 0 0,-1 0 0,0 0 0,0 0 0,0 1 0,1-1 0,-1 0 0,0 0 0,1 0 0,30-1 0,42-15 0,92-32 0,-100 27 0,545-166 0,-506 151 0,-90 26 0,-15 9 0,1 1 0,-1 0 0,1-1 0,-1 1 0,1-1 0,-1 1 0,1 0 0,-1-1 0,1 1 0,-1 0 0,1 0 0,-1-1 0,1 1 0,-1 0 0,0 0 0,1 0 0,-1 0 0,1-1 0,-1 1 0,0 0 0,1 0 0,-1 0 0,-1 1 0,-35-2 0,-39 6 0,-139 13 0,-596 47 0,611-56 0,181-8 0,1-2 0,-1 0 0,1-1 0,0-1 0,-21-5 0,36 7 0,0 0 0,1-1 0,-1 1 0,0 0 0,1-1 0,-1 1 0,1-1 0,-1 0 0,1 0 0,0 0 0,-2-2 0,3 3 0,0-1 0,0 1 0,0 0 0,1-1 0,-1 1 0,1 0 0,-1-1 0,1 1 0,0-1 0,-1 1 0,1 0 0,0-1 0,0 1 0,0-1 0,0 1 0,0-1 0,0 1 0,0-1 0,1 1 0,0-2 0,0-2 0,1 1 0,0-1 0,1 1 0,-1 0 0,1 0 0,0 0 0,0 0 0,4-4 0,6-5 0,0 1 0,20-15 0,31-16 0,80-40 0,275-116-404,12 20 0,-240 98 404,-173 73 0,-1 0 0,0-2 0,29-20 0,-45 30 0,-1 0 0,1 0 0,0-1 0,-1 1 0,1-1 0,0 1 0,-1-1 0,1 1 0,-1-1 0,1 1 0,-1-1 0,1 1 0,-1-1 0,1 0 0,-1 1 0,0-1 0,1 0 0,-1 1 0,0-1 0,0 0 0,1 1 0,-1-1 0,0 0 0,0 0 0,0 1 0,0-1 0,0 0 0,0 0 0,0 1 0,0-1 0,0 0 0,0 0 0,-1 1 0,1-1 0,0 0 0,0 1 0,-1-1 0,1 0 0,0 1 0,-1-1 0,1 0 0,-1 1 0,1-1 0,-1 1 0,1-1 0,-1 1 0,1-1 0,-1 1 0,1-1 0,-1 1 0,0-1 0,1 1 0,-1 0 0,0-1 0,0 1 0,1 0 0,-1 0 0,0 0 0,1-1 0,-3 1 0,-17-5 0,-1 1 0,0 0 0,-30 0 0,-156-10 0,-1278-132-720,1316 127 1235,151 17-472,-1 0 0,-31 3 0,36 6-43,14-7 0,0 1 0,0-1 0,0 0 0,0 1 0,0-1 0,0 1 0,0-1 0,0 0 0,0 1 0,0-1 0,1 1 0,-1-1 0,0 0 0,0 1 0,0-1 0,1 0 0,-1 1 0,0-1 0,0 0 0,1 1 0,-1-1 0,0 0 0,1 1 0,-1-1 0,0 0 0,1 0 0,-1 0 0,1 1 0,10 4 0,-1 0 0,1-1 0,0 0 0,22 5 0,445 73 0,13-36 0,-80-23 380,-176-12-23,-221-10-320,-1 0 0,1 0-1,19 5 1,-33-6-37,0 0 0,0 0 0,0 0 0,1 0 0,-1 0 0,0 0 0,0 1 0,0-1 0,0 0 0,0 0 0,1 0 0,-1 0 0,0 0 0,0 0 0,0 0 0,0 0 0,0 0 0,0 0 0,0 1 0,1-1 0,-1 0 0,0 0 0,0 0 0,0 0 0,0 0 0,0 0 0,0 1 0,0-1 0,0 0 0,0 0 0,0 0 0,0 0 0,0 0 0,0 1 0,0-1 0,0 0 0,0 0 0,0 0 0,0 0 0,0 0 0,0 1 0,0-1 0,0 0 0,0 0 0,0 0 0,0 0 0,0 0 0,0 0 0,0 1 0,0-1 0,-1 0 0,1 0 0,0 0 0,0 0 0,0 0 0,0 0 0,0 0 0,0 0 0,0 1 0,-1-1 0,1 0 0,0 0 0,0 0 0,0 0 0,0 0 0,-1 0 0,-23 8 0,-207 28 0,123-21 0,-119 16 0,-429 75 0,647-105 0,-1 1 0,1 1 0,0 0 0,-1 0 0,-14 8 0,24-11 0,0 0 0,0 0 0,-1 0 0,1 0 0,0 1 0,0-1 0,0 0 0,-1 0 0,1 0 0,0 0 0,0 1 0,0-1 0,-1 0 0,1 0 0,0 0 0,0 1 0,0-1 0,0 0 0,0 0 0,0 1 0,0-1 0,0 0 0,0 0 0,-1 1 0,1-1 0,0 0 0,0 0 0,0 1 0,0-1 0,1 0 0,-1 0 0,0 1 0,0-1 0,0 0 0,0 0 0,0 1 0,0-1 0,0 0 0,0 0 0,0 1 0,1-1 0,-1 0 0,0 0 0,0 0 0,0 1 0,22 7 0,27 1 0,2-3 0,94-1 0,-79-3 0,665-4 0,-596-8 0,-100 2 0,-35 8 0,1 0 0,-1 0 0,1 0 0,-1-1 0,1 1 0,-1 0 0,1 0 0,-1 0 0,0 0 0,1-1 0,-1 1 0,1 0 0,-1-1 0,0 1 0,1 0 0,-1-1 0,0 1 0,1 0 0,-1-1 0,0 1 0,0 0 0,1-1 0,-1 1 0,0-1 0,0 1 0,0-1 0,0 1 0,1-1 0,-1 0 0,-3-1 0,1 0 0,0 0 0,-1 0 0,1 0 0,-1 0 0,0 0 0,0 1 0,0-1 0,1 1 0,-1 0 0,-1 0 0,1 0 0,-5-1 0,-101-27 0,-1 5 0,-123-11 0,181 27 0,-299-33 0,266 29 0,84 12 0,1 1 0,0-1 0,0 0 0,0 0 0,0 0 0,-1 0 0,1 0 0,0 0 0,0 0 0,0 0 0,0 0 0,-1 0 0,1 0 0,0 0 0,0 0 0,0 0 0,0 0 0,-1 0 0,1 0 0,0 0 0,0 0 0,0-1 0,0 1 0,-1 0 0,1 0 0,0 0 0,0 0 0,0 0 0,0 0 0,0 0 0,-1-1 0,1 1 0,0 0 0,0 0 0,0 0 0,0 0 0,0 0 0,0-1 0,0 1 0,0 0 0,0 0 0,0 0 0,0 0 0,0-1 0,0 1 0,-1 0 0,1 0 0,0 0 0,1-1 0,-1 1 0,0 0 0,0 0 0,0 0 0,0 0 0,0-1 0,0 1 0,0 0 0,0 0 0,0-1 0,22-6 0,287-52 0,-98 22 0,113-40 0,-314 74 0,0-1 0,-1 1 0,1-1 0,-1-1 0,0 0 0,8-6 0,-16 10 0,0 1 0,0-1 0,0 1 0,-1-1 0,1 0 0,0 0 0,-1 0 0,1 1 0,0-1 0,-1 0 0,1 0 0,-1 0 0,1 0 0,-1 0 0,0 0 0,1 0 0,-1 0 0,0 0 0,0 0 0,1 0 0,-1 0 0,0 0 0,0 0 0,0 0 0,-1 0 0,1 0 0,0 0 0,0 0 0,0 0 0,-1 0 0,1 0 0,0 0 0,-1 0 0,1 0 0,-1 0 0,0 0 0,1 0 0,-1 0 0,1 0 0,-1 1 0,0-1 0,0 0 0,0 1 0,1-1 0,-1 0 0,0 1 0,-1-1 0,-5-4 0,-1 0 0,0 1 0,0 0 0,-12-4 0,-37-9 0,-1 2 0,-1 3 0,-107-9 0,89 13 0,-140-15 0,-159-22 0,366 44 0,1-1 0,-1 0 0,-15-6 0,25 8 0,0 0 0,-1 0 0,1 0 0,0 0 0,-1 0 0,1 0 0,0-1 0,0 1 0,-1 0 0,1 0 0,0 0 0,0 0 0,-1-1 0,1 1 0,0 0 0,0 0 0,0 0 0,-1-1 0,1 1 0,0 0 0,0 0 0,0-1 0,0 1 0,-1 0 0,1 0 0,0-1 0,0 1 0,0 0 0,0 0 0,0-1 0,0 1 0,0 0 0,0-1 0,0 1 0,0 0 0,0-1 0,0 1 0,0 0 0,0 0 0,0-1 0,0 1 0,0 0 0,0-1 0,1 1 0,1-2 0,0 1 0,1-1 0,-1 1 0,0 0 0,1-1 0,-1 1 0,1 0 0,-1 1 0,6-2 0,47-8 0,0 2 0,1 2 0,68 2 0,-92 3 0,923 11 0,-954-10 0,1 0 0,-1 0 0,0 0 0,0 0 0,0 0 0,1 0 0,-1 0 0,0 1 0,0-1 0,0 1 0,1-1 0,-1 1 0,0-1 0,0 1 0,1 0 0,-1 11 0,-1-11 0,-1 0 0,1 1 0,0-1 0,0 0 0,0 1 0,0-1 0,0 0 0,0 1 0,1-1 0,-1 0 0,0 1 0,1-1 0,-1 0 0,1 0 0,-1 1 0,1-1 0,-1 0 0,1 0 0,0 0 0,0 0 0,0 0 0,0 0 0,-1 0 0,1 0 0,0 0 0,1 0 0,-1 0 0,2 0 0,6 5 0,1 0 0,0-1 0,0 0 0,1-1 0,20 6 0,67 10 0,-69-15 0,870 89 0,-894-94 0,39 4 0,-44-4 0,0 0 0,0 0 0,0 0 0,0 0 0,0 0 0,0 0 0,0 0 0,0 0 0,0 1 0,0-1 0,0 0 0,0 0 0,0 0 0,0 0 0,0 0 0,0 0 0,0 0 0,0 0 0,0 0 0,0 0 0,0 0 0,0 1 0,0-1 0,0 0 0,0 0 0,0 0 0,0 0 0,0 0 0,0 0 0,0 0 0,0 0 0,0 0 0,0 0 0,0 0 0,0 0 0,0 1 0,0-1 0,0 0 0,0 0 0,0 0 0,1 0 0,-29 4 0,-382 34 0,-77 8 0,353-26 0,125-18 0,0 0 0,0 1 0,1 0 0,-15 7 0,23-10 0,-1 0 0,0 0 0,1 1 0,-1-1 0,1 0 0,-1 1 0,1-1 0,-1 1 0,1-1 0,-1 1 0,1-1 0,-1 1 0,1-1 0,0 1 0,-1-1 0,1 1 0,0-1 0,0 1 0,-1 0 0,1-1 0,0 1 0,0 0 0,0-1 0,0 1 0,0-1 0,0 1 0,0 1 0,0-1 0,1 1 0,0-1 0,0 0 0,0 1 0,1-1 0,-1 0 0,0 0 0,0 0 0,1 0 0,-1 0 0,1 0 0,-1 0 0,1-1 0,-1 1 0,1 0 0,2 0 0,17 7 0,1-2 0,0 0 0,35 4 0,82 5 0,-106-13 0,766 28 0,-761-31 0,-36 1 0,-4 0 0,-20 0 0,-1086 68 0,1059-64 0,38-6 0,20-6 0,23-6 0,-30 13 0,26-10 0,1 2 0,0 1 0,40-5 0,95-5 0,-42 6 0,468-83 0,-582 94 0,1-1 0,-1-1 0,1 0 0,8-4 0,-17 7 0,1 0 0,0 0 0,0-1 0,-1 1 0,1 0 0,0-1 0,0 1 0,-1 0 0,1-1 0,0 1 0,-1-1 0,1 0 0,-1 1 0,1-1 0,-1 1 0,1-1 0,-1 0 0,1 1 0,-1-1 0,1 0 0,-1 1 0,0-1 0,0 0 0,1 0 0,-1 0 0,0 1 0,0-1 0,0 0 0,0 0 0,0 1 0,0-1 0,0 0 0,0 0 0,0 0 0,0 1 0,0-1 0,0 0 0,-1 0 0,1 0 0,0 1 0,-1-1 0,1 0 0,0 1 0,-1-1 0,1 0 0,-1 1 0,1-1 0,-1 0 0,1 1 0,-1-1 0,0 1 0,1-1 0,-1 1 0,0-1 0,1 1 0,-1 0 0,0-1 0,1 1 0,-2-1 0,-24-14 0,0 0 0,-1 2 0,-1 0 0,-35-10 0,17 6 0,-144-49 0,183 64 0,-30-14 0,36 16 0,1 0 0,0-1 0,0 1 0,0 0 0,0 0 0,-1 0 0,1 0 0,0 0 0,0 0 0,0-1 0,0 1 0,0 0 0,0 0 0,0 0 0,-1 0 0,1-1 0,0 1 0,0 0 0,0 0 0,0 0 0,0 0 0,0-1 0,0 1 0,0 0 0,0 0 0,0 0 0,0-1 0,0 1 0,0 0 0,0 0 0,0 0 0,0-1 0,0 1 0,0 0 0,0 0 0,0 0 0,0 0 0,1-1 0,-1 1 0,0 0 0,0 0 0,0 0 0,0 0 0,0-1 0,0 1 0,1 0 0,-1 0 0,0 0 0,0 0 0,0 0 0,0 0 0,1-1 0,27-5 0,243-3 0,-193 9 0,1049 5 0,-1030-4 0,-59-1 0,-13 1 0,1-1 0,0-1 0,25-5 0,-37 2 0,-12-1 0,-21-4 0,-24-3 0,0 3 0,-69-8 0,-93 4 0,174 12 0,-120-4 0,128 7 0,24-1 0,0 0 0,-1 0 0,1 0 0,0 0 0,0 0 0,0 0 0,0-1 0,0 1 0,0 0 0,0-1 0,1 1 0,-1-1 0,0 1 0,0-1 0,0 0 0,0 1 0,2-1 0,45 16 0,94 19 0,63-3 0,-140-23 0,538 50 0,-572-57 0,0-2 0,57-5 0,-86 5 0,-1 0 0,1 0 0,0-1 0,-1 1 0,1 0 0,0-1 0,0 1 0,-1-1 0,1 0 0,-1 0 0,1 1 0,-1-1 0,1 0 0,-1 0 0,1 0 0,-1-1 0,2-1 0,-3 3 0,0-1 0,0 0 0,0 1 0,0-1 0,0 0 0,0 1 0,0-1 0,0 0 0,0 0 0,-1 1 0,1-1 0,0 0 0,0 1 0,-1-1 0,1 1 0,0-1 0,-1 0 0,1 1 0,-1-1 0,1 1 0,-1-1 0,1 1 0,-1-1 0,1 1 0,-1-1 0,1 1 0,-2-1 0,-5-4 0,-1 1 0,1 0 0,-1 0 0,0 1 0,-11-4 0,-5 1 0,-1 0 0,1 1 0,-1 2 0,0 0 0,1 2 0,-30 2 0,50 1 0,11 2 0,22 7 0,1-2 0,0-1 0,1-1 0,0-2 0,36 2 0,-38-4 0,136 15 0,271-7 0,-430-11 0,-1 0 0,1 0 0,0-1 0,-1 0 0,1-1 0,4-1 0,-9 3 0,-1 0 0,1 0 0,-1 0 0,1-1 0,-1 1 0,0 0 0,1 0 0,-1-1 0,1 1 0,-1 0 0,0 0 0,1-1 0,-1 1 0,0 0 0,1-1 0,-1 1 0,0-1 0,0 1 0,1 0 0,-1-1 0,0 1 0,0-1 0,0 1 0,1-1 0,-1 1 0,0 0 0,0-1 0,0 1 0,0-1 0,0 1 0,0-1 0,0 1 0,0-1 0,0 1 0,0-1 0,0 1 0,0-1 0,-1 1 0,1-1 0,0 1 0,0 0 0,0-1 0,-1 1 0,1-1 0,0 1 0,0 0 0,-1-1 0,0 1 0,-18-17 0,-13-1 0,-1 2 0,-1 1 0,0 1 0,-67-16 0,87 26 0,12 3 0,-30-10 0,25 5 0,18 0 0,27 1 0,0 2 0,-1 2 0,51 3 0,-28 0 0,299-1 0,140 3 0,-385 6 0,172 36 0,-244-38 0,96 7 0,-93-12 0,62 12 0,33 5 0,-81-14 0,29 11 0,-56-10 0,39 4 0,355-5 0,-235-9 0,474 3 0,-620 2 0,88 16 0,-83-9 0,67 3 0,-39-9 0,-1 4 0,0 3 0,92 24 0,34 9 0,-160-34 0,1-2 0,68 2 0,91-10 0,-83-1 0,-115 2 0,2 0 0,0 0 0,-1 0 0,1 0 0,0-1 0,-1 0 0,13-4 0,-19 5 0,1 0 0,-1 0 0,1-1 0,-1 1 0,0 0 0,0 0 0,1 0 0,-1 0 0,0 0 0,1-1 0,-1 1 0,0 0 0,0 0 0,1-1 0,-1 1 0,0 0 0,0 0 0,1-1 0,-1 1 0,0 0 0,0-1 0,0 1 0,0 0 0,1-1 0,-1 1 0,0 0 0,0-1 0,0 1 0,0 0 0,0-1 0,0 1 0,0 0 0,0-1 0,0 1 0,0 0 0,0-1 0,0 0 0,-12-11 0,-21-5 0,11 9 0,-1 2 0,0 0 0,1 1 0,-43-3 0,-96 5 0,115 3 0,-80 3 0,-104-4 0,163-8 0,-93-24 0,28 3 0,110 23 0,22 7 0,0 0 0,-1 0 0,1-1 0,0 1 0,0 0 0,0 0 0,0-1 0,0 1 0,0 0 0,0 0 0,0-1 0,0 1 0,0 0 0,1 0 0,-1 0 0,0-1 0,0 1 0,0 0 0,0 0 0,0 0 0,0-1 0,0 1 0,1 0 0,-1 0 0,0 0 0,0 0 0,0-1 0,0 1 0,1 0 0,-1 0 0,0 0 0,0 0 0,0 0 0,1 0 0,-1 0 0,0-1 0,0 1 0,0 0 0,1 0 0,-1 0 0,0 0 0,0 0 0,1 0 0,44-11 0,30 0 0,114-3 0,81 14 0,-139 2 0,1714-1 0,-1809 1 0,-1 1 0,43 10 0,47 5 0,105 2 0,204 5 0,-387-22 0,0 1 0,-1 3 0,69 18 0,-61-12 0,106 12 0,166-21 0,-281-5 0,-34 1 0,-7 1 0,-1-1 0,0 0 0,1 1 0,-1-2 0,1 1 0,-1 0 0,1-1 0,-1 1 0,1-1 0,-1 0 0,0 0 0,0-1 0,4-1 0,-7 3 0,0-1 0,0 1 0,0-1 0,0 1 0,0-1 0,-1 1 0,1 0 0,0-1 0,0 1 0,0-1 0,0 1 0,-1-1 0,1 1 0,0 0 0,0-1 0,-1 1 0,1 0 0,0-1 0,-1 1 0,1 0 0,0-1 0,-1 1 0,1 0 0,-1 0 0,1-1 0,-1 1 0,1 0 0,0 0 0,-1 0 0,1 0 0,-1 0 0,1 0 0,-1-1 0,1 1 0,-1 0 0,-21-6 0,-280-49 0,174 40 0,-193-12 0,254 28 0,26-1 0,90-7 0,492-30 0,11 38 0,-216 2 0,-187-3 0,-426 2 0,-334-5 0,286-17 0,-124-2 0,406 20 0,0-2 0,1-2 0,-77-22 0,63 14 0,-74-9 0,96 18 0,-37-10 0,-23-4 0,77 19 0,26 5 0,36 10 0,254 63 0,4-13 0,596 48 0,-514-108 0,-243-7 0,-106 4 0,-1 1 0,48 11 0,39 4 0,-107-17 0,-1-1 0,1 0 0,0-1 0,0-1 0,-1 0 0,20-6 0,-29 6 0,-1 1 0,1-1 0,-1 0 0,0 0 0,0 0 0,0 0 0,0-1 0,0 0 0,0 0 0,-1 0 0,1 0 0,-1 0 0,0-1 0,0 1 0,0-1 0,-1 0 0,3-5 0,-2 3 0,0-1 0,-1 1 0,0-1 0,-1 0 0,1 0 0,-1 0 0,-1 0 0,1 0 0,-1 0 0,-1-10 0,1 13 0,-1 1 0,1-1 0,0 1 0,0-1 0,0 1 0,1-1 0,-1 1 0,1 0 0,0-1 0,0 1 0,0 0 0,3-6 0,-2 7 0,0-1 0,0 1 0,0 0 0,0 0 0,0 1 0,0-1 0,1 0 0,-1 1 0,1-1 0,-1 1 0,1 0 0,0 0 0,-1 0 0,1 0 0,0 1 0,0-1 0,3 0 0,33-3 0,1 2 0,-1 2 0,1 1 0,59 10 0,-26-4 0,237 11 0,-278-17 0,1 3 0,50 11 0,-45-7 0,49 3 0,101-11 0,27 2 0,-193 1 0,42 12 0,16 2 0,28-10 0,120-7 0,-84-3 0,2154 3 0,-2263 2 0,0 1 0,48 12 0,-41-7 0,45 3 0,320-8 0,-209-5 0,342 2 0,-1991 0 0,2684 0 0,-1223 0 0,-4 1 0,-1-1 0,0 0 0,0 0 0,0 0 0,0 0 0,0-1 0,0 0 0,0 0 0,0 0 0,0-1 0,0 0 0,0 0 0,8-5 0,-13 7 0,0 0 0,1 0 0,-1 0 0,0 0 0,0-1 0,0 1 0,0 0 0,0 0 0,1 0 0,-1-1 0,0 1 0,0 0 0,0 0 0,0 0 0,0-1 0,0 1 0,0 0 0,0 0 0,0 0 0,0-1 0,0 1 0,0 0 0,0 0 0,0 0 0,0-1 0,0 1 0,0 0 0,0 0 0,0 0 0,0-1 0,-1 1 0,1 0 0,0 0 0,0 0 0,0-1 0,0 1 0,0 0 0,0 0 0,-1 0 0,1 0 0,0-1 0,0 1 0,-1 0 0,-12-6 0,-16 0 0,-62-1 0,-130 7 0,103 2 0,-897-1 0,3378-1 0,-2331 2 0,0 1 0,45 11 0,33 3 0,-79-15 0,5 1 0,0 0 0,40 11 0,-33-5 0,-1-2 0,77 3 0,88-11 0,-76-2 0,-86 2 0,-25-1 0,-1 2 0,1 0 0,21 4 0,-41-4 0,0 0 0,0 0 0,0 0 0,0 0 0,1 0 0,-1 0 0,0 0 0,0 0 0,0 0 0,0 0 0,1 0 0,-1 0 0,0 0 0,0 0 0,0 0 0,0 0 0,1 0 0,-1 0 0,0 0 0,0 1 0,0-1 0,0 0 0,0 0 0,1 0 0,-1 0 0,0 0 0,0 0 0,0 1 0,0-1 0,0 0 0,0 0 0,0 0 0,1 0 0,-1 0 0,0 1 0,0-1 0,0 0 0,0 0 0,0 0 0,0 0 0,0 1 0,0-1 0,0 0 0,0 0 0,0 0 0,0 0 0,0 1 0,0-1 0,0 0 0,0 0 0,0 0 0,0 1 0,0-1 0,-1 0 0,1 0 0,-12 9 0,-19 6 0,2-4 0,-1-1 0,-1-1 0,1-2 0,-1-1 0,-49 2 0,-164-7 0,123-4 0,110 3 0,-161-7 0,151 5 0,1-1 0,-1-1 0,1-1 0,0-1 0,0-1 0,-22-11 0,41 18 0,0 0 0,0 0 0,0-1 0,0 1 0,1-1 0,-1 1 0,0 0 0,0-1 0,0 1 0,1-1 0,-1 0 0,0 1 0,1-1 0,-1 0 0,0 1 0,1-1 0,-1 0 0,1 1 0,-1-1 0,1 0 0,-1 0 0,1 0 0,0 0 0,0 0 0,-1 1 0,1-1 0,0 0 0,0 0 0,0-1 0,0 1 0,1-1 0,0 1 0,0 0 0,0 0 0,0 0 0,0 0 0,0 0 0,0 0 0,0 0 0,0 0 0,0 0 0,1 0 0,-1 1 0,0-1 0,0 0 0,2 0 0,10-3 0,-1 0 0,25-5 0,170-23 0,-145 22 0,118-6 0,65 18 0,-89 0 0,1380-2 0,-1498 2 0,0 2 0,45 10 0,-39-6 0,51 3 0,-50-9 0,160 14 0,-98-4 0,175-2 0,107-29 0,-330 15 0,1048-14 0,-737 20 0,-164-1 0,239-3 0,-390 0 0,0-2 0,-1-2 0,1-3 0,72-21 0,87-26 0,-159 48 0,1 2 0,1 3 0,68 5 0,-114-2 0,-590-1 0,259 3 0,-304-2 0,594-1 0,1-2 0,-51-12 0,-19-2 0,-36-4 0,85 12 0,-88-6 0,-518 14 0,301 3 0,-4602-2 0,4911 0 0,0 2 0,1 2 0,-1 2 0,1 2 0,0 2 0,1 2 0,-45 19 0,33-10 0,-58 14 0,-40 15 0,-68 31-1365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7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55A26-E1A8-06C7-037E-A7D3D66CD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08" t="47917" r="21289" b="10417"/>
          <a:stretch/>
        </p:blipFill>
        <p:spPr>
          <a:xfrm>
            <a:off x="1168400" y="2590800"/>
            <a:ext cx="11441430" cy="5867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7836B0-085B-3671-619F-B4D05DF87DB8}"/>
                  </a:ext>
                </a:extLst>
              </p14:cNvPr>
              <p14:cNvContentPartPr/>
              <p14:nvPr/>
            </p14:nvContentPartPr>
            <p14:xfrm>
              <a:off x="1442960" y="2748063"/>
              <a:ext cx="308880" cy="2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7836B0-085B-3671-619F-B4D05DF87D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320" y="2730423"/>
                <a:ext cx="344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E4DD7D-F731-2601-AEA4-7A5DC8E8247C}"/>
                  </a:ext>
                </a:extLst>
              </p14:cNvPr>
              <p14:cNvContentPartPr/>
              <p14:nvPr/>
            </p14:nvContentPartPr>
            <p14:xfrm>
              <a:off x="1418840" y="2734743"/>
              <a:ext cx="10680840" cy="135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E4DD7D-F731-2601-AEA4-7A5DC8E824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5840" y="2671743"/>
                <a:ext cx="10806480" cy="1476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101AF0-5DEB-8C3C-F31E-73935079AE35}"/>
              </a:ext>
            </a:extLst>
          </p:cNvPr>
          <p:cNvSpPr txBox="1"/>
          <p:nvPr/>
        </p:nvSpPr>
        <p:spPr>
          <a:xfrm>
            <a:off x="1168400" y="8458200"/>
            <a:ext cx="1144143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0</Words>
  <Application>Microsoft Office PowerPoint</Application>
  <PresentationFormat>Custom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Rahmi Anisa</cp:lastModifiedBy>
  <cp:revision>3</cp:revision>
  <dcterms:created xsi:type="dcterms:W3CDTF">2022-11-14T15:26:39Z</dcterms:created>
  <dcterms:modified xsi:type="dcterms:W3CDTF">2022-11-26T11:01:42Z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2022-11-14T00:00:00Z</vt:filetime>
  </property>
  <property fmtid="{D5CDD505-2E9C-101B-9397-08002B2CF9AE}" pid="3" name="LastSaved">
    <vt:filetime>2022-11-14T00:00:00Z</vt:filetime>
  </property>
</Properties>
</file>