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13D95BC-1317-4E11-AF4A-34073751B382}" type="datetimeFigureOut">
              <a:rPr lang="en-ID" smtClean="0"/>
              <a:t>05/02/2023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7597241-66D2-485F-AE2A-C7F2E6F7A938}" type="slidenum">
              <a:rPr lang="en-ID" smtClean="0"/>
              <a:t>‹#›</a:t>
            </a:fld>
            <a:endParaRPr lang="en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API and Cleansing Data text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Hanif</a:t>
            </a:r>
            <a:r>
              <a:rPr lang="en-US" dirty="0" smtClean="0"/>
              <a:t> </a:t>
            </a:r>
            <a:r>
              <a:rPr lang="en-US" dirty="0" err="1" smtClean="0"/>
              <a:t>Rizky</a:t>
            </a:r>
            <a:r>
              <a:rPr lang="en-US" dirty="0" smtClean="0"/>
              <a:t> 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285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43800" cy="914400"/>
          </a:xfrm>
        </p:spPr>
        <p:txBody>
          <a:bodyPr/>
          <a:lstStyle/>
          <a:p>
            <a:r>
              <a:rPr lang="en-US" dirty="0" err="1" smtClean="0"/>
              <a:t>Pendahuluan</a:t>
            </a:r>
            <a:endParaRPr lang="en-ID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smtClean="0"/>
              <a:t>	Data </a:t>
            </a:r>
            <a:r>
              <a:rPr lang="en-ID" dirty="0"/>
              <a:t>cleansing </a:t>
            </a:r>
            <a:r>
              <a:rPr lang="en-ID" dirty="0" err="1"/>
              <a:t>atau</a:t>
            </a:r>
            <a:r>
              <a:rPr lang="en-ID" dirty="0"/>
              <a:t> data cleaning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pembersihan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data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data </a:t>
            </a:r>
            <a:r>
              <a:rPr lang="en-ID" dirty="0" err="1"/>
              <a:t>teks</a:t>
            </a:r>
            <a:r>
              <a:rPr lang="en-ID" dirty="0"/>
              <a:t>, cleansing data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pembersihan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, </a:t>
            </a:r>
            <a:r>
              <a:rPr lang="en-ID" dirty="0" err="1"/>
              <a:t>inkonsistensi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typo, formatting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duplikasi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diinginkan</a:t>
            </a:r>
            <a:r>
              <a:rPr lang="en-ID" dirty="0"/>
              <a:t>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cleansing data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data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, </a:t>
            </a:r>
            <a:r>
              <a:rPr lang="en-ID" dirty="0" err="1"/>
              <a:t>konsisten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89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543800" cy="914400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ID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367464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Deskripsi</a:t>
            </a:r>
            <a:r>
              <a:rPr lang="en-US" b="1" dirty="0" smtClean="0"/>
              <a:t> data</a:t>
            </a:r>
          </a:p>
          <a:p>
            <a:endParaRPr lang="en-ID" b="1" dirty="0" smtClean="0"/>
          </a:p>
          <a:p>
            <a:pPr algn="just"/>
            <a:r>
              <a:rPr lang="en-ID" dirty="0" smtClean="0"/>
              <a:t>	</a:t>
            </a:r>
            <a:r>
              <a:rPr lang="en-ID" dirty="0" err="1" smtClean="0"/>
              <a:t>Metode</a:t>
            </a:r>
            <a:r>
              <a:rPr lang="en-ID" dirty="0" smtClean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deskripsi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 smtClean="0"/>
              <a:t>sampel</a:t>
            </a:r>
            <a:r>
              <a:rPr lang="en-ID" dirty="0" smtClean="0"/>
              <a:t>. </a:t>
            </a:r>
            <a:r>
              <a:rPr lang="en-ID" dirty="0" err="1" smtClean="0"/>
              <a:t>Fungsinya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menjelaskan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data yang </a:t>
            </a:r>
            <a:r>
              <a:rPr lang="en-ID" dirty="0" err="1" smtClean="0"/>
              <a:t>dipakai</a:t>
            </a:r>
            <a:r>
              <a:rPr lang="en-ID" dirty="0" smtClean="0"/>
              <a:t>, </a:t>
            </a:r>
            <a:r>
              <a:rPr lang="en-ID" dirty="0" err="1" smtClean="0"/>
              <a:t>mulai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sumber</a:t>
            </a:r>
            <a:r>
              <a:rPr lang="en-ID" dirty="0" smtClean="0"/>
              <a:t> data, </a:t>
            </a:r>
            <a:r>
              <a:rPr lang="en-ID" dirty="0" err="1" smtClean="0"/>
              <a:t>tipe</a:t>
            </a:r>
            <a:r>
              <a:rPr lang="en-ID" dirty="0" smtClean="0"/>
              <a:t> data, </a:t>
            </a:r>
            <a:r>
              <a:rPr lang="en-ID" dirty="0" err="1" smtClean="0"/>
              <a:t>isi</a:t>
            </a:r>
            <a:r>
              <a:rPr lang="en-ID" dirty="0" smtClean="0"/>
              <a:t> data </a:t>
            </a:r>
            <a:r>
              <a:rPr lang="en-ID" dirty="0" err="1" smtClean="0"/>
              <a:t>dan</a:t>
            </a:r>
            <a:r>
              <a:rPr lang="en-ID" dirty="0" smtClean="0"/>
              <a:t> lain </a:t>
            </a:r>
            <a:r>
              <a:rPr lang="en-ID" dirty="0" err="1" smtClean="0"/>
              <a:t>sebagainya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60648"/>
            <a:ext cx="7543800" cy="9144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endParaRPr lang="en-ID" dirty="0"/>
          </a:p>
        </p:txBody>
      </p:sp>
      <p:sp>
        <p:nvSpPr>
          <p:cNvPr id="4" name="TextBox 3"/>
          <p:cNvSpPr txBox="1"/>
          <p:nvPr/>
        </p:nvSpPr>
        <p:spPr>
          <a:xfrm>
            <a:off x="240579" y="537321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API yang </a:t>
            </a:r>
            <a:r>
              <a:rPr lang="en-US" dirty="0" err="1" smtClean="0"/>
              <a:t>dibuat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cleansing data text. Cleansing data text </a:t>
            </a:r>
            <a:r>
              <a:rPr lang="en-US" dirty="0" err="1" smtClean="0"/>
              <a:t>menghasilkan</a:t>
            </a:r>
            <a:r>
              <a:rPr lang="en-US" dirty="0" smtClean="0"/>
              <a:t> data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bersih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/>
              <a:t> </a:t>
            </a:r>
            <a:r>
              <a:rPr lang="en-US" dirty="0" smtClean="0"/>
              <a:t>(lowercase), </a:t>
            </a:r>
            <a:r>
              <a:rPr lang="en-US" dirty="0" err="1" smtClean="0"/>
              <a:t>menghilangkan</a:t>
            </a:r>
            <a:r>
              <a:rPr lang="en-US" dirty="0" smtClean="0"/>
              <a:t> “user”,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syimbol</a:t>
            </a:r>
            <a:r>
              <a:rPr lang="en-US" dirty="0" smtClean="0"/>
              <a:t>, 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menghilankan</a:t>
            </a:r>
            <a:r>
              <a:rPr lang="en-US" dirty="0" smtClean="0"/>
              <a:t> </a:t>
            </a:r>
            <a:r>
              <a:rPr lang="en-US" dirty="0" err="1" smtClean="0"/>
              <a:t>ekstra</a:t>
            </a:r>
            <a:r>
              <a:rPr lang="en-US" dirty="0" smtClean="0"/>
              <a:t> space.</a:t>
            </a:r>
            <a:endParaRPr lang="en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3" y="1916832"/>
            <a:ext cx="6732240" cy="302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29</TotalTime>
  <Words>17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Create API and Cleansing Data text</vt:lpstr>
      <vt:lpstr>Pendahuluan</vt:lpstr>
      <vt:lpstr>Metode Penelitian</vt:lpstr>
      <vt:lpstr>Hasil dan Analisa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Cleansing Data text</dc:title>
  <dc:creator>ASUS</dc:creator>
  <cp:lastModifiedBy>ASUS</cp:lastModifiedBy>
  <cp:revision>3</cp:revision>
  <dcterms:created xsi:type="dcterms:W3CDTF">2023-02-05T12:55:40Z</dcterms:created>
  <dcterms:modified xsi:type="dcterms:W3CDTF">2023-02-05T13:25:24Z</dcterms:modified>
</cp:coreProperties>
</file>