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0" r:id="rId29"/>
    <p:sldId id="291" r:id="rId30"/>
    <p:sldId id="289" r:id="rId31"/>
    <p:sldId id="292" r:id="rId32"/>
    <p:sldId id="293" r:id="rId33"/>
    <p:sldId id="294" r:id="rId34"/>
    <p:sldId id="295" r:id="rId35"/>
    <p:sldId id="287" r:id="rId36"/>
    <p:sldId id="288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A0F98-3D9E-4776-8363-33087591B902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A1C9-6E60-4842-959B-AA59F63038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119672/android-low-pass-filter-and-high-pass-filter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Recognition from 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Adapted from presentation </a:t>
            </a:r>
            <a:endParaRPr lang="en-US" dirty="0"/>
          </a:p>
          <a:p>
            <a:r>
              <a:rPr lang="en-US" dirty="0"/>
              <a:t> Xing </a:t>
            </a:r>
            <a:r>
              <a:rPr lang="en-US" dirty="0" smtClean="0"/>
              <a:t>Su , </a:t>
            </a:r>
            <a:r>
              <a:rPr lang="en-US" dirty="0" err="1"/>
              <a:t>HanghangTong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490538"/>
            <a:ext cx="79533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404813"/>
            <a:ext cx="8115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442913"/>
            <a:ext cx="79343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490538"/>
            <a:ext cx="80200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557213"/>
            <a:ext cx="8010525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79819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5657671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http://stackoverflow.com/questions/24119672/android-low-pass-filter-and-high-pass-filter</a:t>
            </a:r>
            <a:endParaRPr lang="en-US" dirty="0" smtClean="0"/>
          </a:p>
          <a:p>
            <a:r>
              <a:rPr lang="en-US" dirty="0" smtClean="0"/>
              <a:t>https://www.built.io/blog/applying-low-pass-filter-to-android-sensor-s-readings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419100"/>
            <a:ext cx="79629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0200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62484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https://tyangluhtu.wordpress.com/2013/04/11/apakah-covariance/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79819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59346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Analysis of Time and Frequency Domain Features of Accelerometer Measurements </a:t>
            </a:r>
            <a:r>
              <a:rPr lang="en-US" dirty="0" err="1" smtClean="0"/>
              <a:t>Waltenegus</a:t>
            </a:r>
            <a:r>
              <a:rPr lang="en-US" dirty="0" smtClean="0"/>
              <a:t> </a:t>
            </a:r>
            <a:r>
              <a:rPr lang="en-US" dirty="0" err="1" smtClean="0"/>
              <a:t>Dargie</a:t>
            </a:r>
            <a:r>
              <a:rPr lang="en-US" dirty="0" smtClean="0"/>
              <a:t> Chair for Computer Networks, Faculty of Computer Science Technical University of Dresden 01062 Dresden, Germany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8200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79724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0"/>
            <a:ext cx="78676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44196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WEKA FOR ANDROID !!</a:t>
            </a:r>
          </a:p>
          <a:p>
            <a:r>
              <a:rPr lang="en-US" sz="2400" b="1" dirty="0" smtClean="0"/>
              <a:t>OPEN CV FOR ANDROID !!</a:t>
            </a:r>
          </a:p>
          <a:p>
            <a:r>
              <a:rPr lang="en-US" sz="2400" b="1" dirty="0" smtClean="0"/>
              <a:t>Others ?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762000"/>
            <a:ext cx="870857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51816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Fuzzy for Android ?</a:t>
            </a:r>
          </a:p>
          <a:p>
            <a:r>
              <a:rPr lang="en-US" sz="2800" b="1" dirty="0" smtClean="0"/>
              <a:t>Fuzzy for </a:t>
            </a:r>
            <a:r>
              <a:rPr lang="en-US" sz="2800" b="1" dirty="0" err="1" smtClean="0"/>
              <a:t>Arduino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2199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72485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7533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442913"/>
            <a:ext cx="80486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609600"/>
            <a:ext cx="79438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438150"/>
            <a:ext cx="80867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25" y="642938"/>
            <a:ext cx="44767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1219200"/>
            <a:ext cx="7762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9057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819150"/>
            <a:ext cx="75628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771525"/>
            <a:ext cx="76962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423863"/>
            <a:ext cx="79724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419100"/>
            <a:ext cx="79343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414338"/>
            <a:ext cx="802957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490538"/>
            <a:ext cx="80200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OWARI/END/TELAS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566738"/>
            <a:ext cx="78676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6485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581025"/>
            <a:ext cx="77819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471488"/>
            <a:ext cx="79533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395288"/>
            <a:ext cx="800100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376238"/>
            <a:ext cx="8020050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75</Words>
  <Application>Microsoft Office PowerPoint</Application>
  <PresentationFormat>On-screen Show (4:3)</PresentationFormat>
  <Paragraphs>16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Activity Recognition from Sensors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Classification </vt:lpstr>
      <vt:lpstr>Slide 23</vt:lpstr>
      <vt:lpstr>Slide 24</vt:lpstr>
      <vt:lpstr>Slide 25</vt:lpstr>
      <vt:lpstr>Slide 26</vt:lpstr>
      <vt:lpstr>Slide 27</vt:lpstr>
      <vt:lpstr>Activity Recognition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Recognition from Sensors</dc:title>
  <dc:creator>admin</dc:creator>
  <cp:lastModifiedBy>admin</cp:lastModifiedBy>
  <cp:revision>10</cp:revision>
  <dcterms:created xsi:type="dcterms:W3CDTF">2016-10-18T15:52:34Z</dcterms:created>
  <dcterms:modified xsi:type="dcterms:W3CDTF">2016-10-18T17:37:58Z</dcterms:modified>
</cp:coreProperties>
</file>