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7" r:id="rId5"/>
    <p:sldId id="266" r:id="rId6"/>
    <p:sldId id="316" r:id="rId7"/>
    <p:sldId id="278" r:id="rId8"/>
    <p:sldId id="300" r:id="rId9"/>
    <p:sldId id="268" r:id="rId10"/>
    <p:sldId id="318" r:id="rId11"/>
    <p:sldId id="265" r:id="rId12"/>
    <p:sldId id="301" r:id="rId13"/>
    <p:sldId id="286" r:id="rId14"/>
    <p:sldId id="322" r:id="rId15"/>
    <p:sldId id="262" r:id="rId16"/>
    <p:sldId id="288" r:id="rId17"/>
    <p:sldId id="296" r:id="rId18"/>
    <p:sldId id="302" r:id="rId19"/>
    <p:sldId id="295" r:id="rId20"/>
    <p:sldId id="289" r:id="rId21"/>
    <p:sldId id="290" r:id="rId22"/>
    <p:sldId id="319" r:id="rId23"/>
    <p:sldId id="293" r:id="rId24"/>
    <p:sldId id="323" r:id="rId25"/>
    <p:sldId id="291" r:id="rId26"/>
    <p:sldId id="294" r:id="rId27"/>
    <p:sldId id="303" r:id="rId28"/>
    <p:sldId id="304" r:id="rId29"/>
    <p:sldId id="307" r:id="rId30"/>
    <p:sldId id="297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C4D"/>
    <a:srgbClr val="FEFAF4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58893-FF6B-B714-EDF9-6E61D3261C4D}" v="468" dt="2024-09-19T18:13:36.396"/>
    <p1510:client id="{C6F2E901-CF6D-C976-3490-F25191D74284}" v="898" dt="2024-09-20T08:39:55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7387E-05C0-432A-8689-315985B937E2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C08429-4876-4949-A668-144EE867F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u="none" dirty="0">
              <a:solidFill>
                <a:srgbClr val="404040"/>
              </a:solidFill>
              <a:latin typeface="Segoe UI"/>
              <a:cs typeface="Segoe UI"/>
            </a:rPr>
            <a:t>A new approach for graph simulation using Graph </a:t>
          </a:r>
          <a:r>
            <a:rPr lang="en-US" b="0" u="none" dirty="0">
              <a:solidFill>
                <a:srgbClr val="000000"/>
              </a:solidFill>
              <a:latin typeface="Segoe UI"/>
              <a:cs typeface="Segoe UI"/>
            </a:rPr>
            <a:t>U-Nets.</a:t>
          </a:r>
        </a:p>
      </dgm:t>
    </dgm:pt>
    <dgm:pt modelId="{E6718E47-DD36-4826-A474-1F47A5806921}" type="parTrans" cxnId="{8FC86D76-1910-4791-8F75-26F21072A4A0}">
      <dgm:prSet/>
      <dgm:spPr/>
      <dgm:t>
        <a:bodyPr/>
        <a:lstStyle/>
        <a:p>
          <a:endParaRPr lang="en-US"/>
        </a:p>
      </dgm:t>
    </dgm:pt>
    <dgm:pt modelId="{FCB9B02D-B674-43AF-AB24-E76C04CC9A03}" type="sibTrans" cxnId="{8FC86D76-1910-4791-8F75-26F21072A4A0}">
      <dgm:prSet/>
      <dgm:spPr/>
      <dgm:t>
        <a:bodyPr/>
        <a:lstStyle/>
        <a:p>
          <a:endParaRPr lang="en-US"/>
        </a:p>
      </dgm:t>
    </dgm:pt>
    <dgm:pt modelId="{0E649FDC-89C2-4F0A-8D6D-D2673187CE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 Semibold"/>
            </a:rPr>
            <a:t>Improve</a:t>
          </a:r>
          <a:r>
            <a:rPr lang="en-US" dirty="0"/>
            <a:t> upon Misc-GAN's efficiency and precision.</a:t>
          </a:r>
        </a:p>
      </dgm:t>
    </dgm:pt>
    <dgm:pt modelId="{D72F28B9-A0E8-485A-9658-1571627477E8}" type="parTrans" cxnId="{A311F99E-E81D-4E9A-8283-9DF6DBD5311A}">
      <dgm:prSet/>
      <dgm:spPr/>
      <dgm:t>
        <a:bodyPr/>
        <a:lstStyle/>
        <a:p>
          <a:endParaRPr lang="en-US"/>
        </a:p>
      </dgm:t>
    </dgm:pt>
    <dgm:pt modelId="{6E75329A-2C8B-40D6-8B13-F408B073E75F}" type="sibTrans" cxnId="{A311F99E-E81D-4E9A-8283-9DF6DBD5311A}">
      <dgm:prSet/>
      <dgm:spPr/>
      <dgm:t>
        <a:bodyPr/>
        <a:lstStyle/>
        <a:p>
          <a:endParaRPr lang="en-US"/>
        </a:p>
      </dgm:t>
    </dgm:pt>
    <dgm:pt modelId="{527CB20D-53D8-4857-8963-7FA4B83797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 Semibold"/>
            </a:rPr>
            <a:t>Fine-tune</a:t>
          </a:r>
          <a:r>
            <a:rPr lang="en-US" dirty="0"/>
            <a:t> graph generation upon given prototypes.</a:t>
          </a:r>
        </a:p>
      </dgm:t>
    </dgm:pt>
    <dgm:pt modelId="{27332B0F-2FF1-4A1B-BBE6-1B892DFCEE45}" type="parTrans" cxnId="{220C2973-FAA0-4C74-9124-C5C4290E3359}">
      <dgm:prSet/>
      <dgm:spPr/>
      <dgm:t>
        <a:bodyPr/>
        <a:lstStyle/>
        <a:p>
          <a:endParaRPr lang="en-US"/>
        </a:p>
      </dgm:t>
    </dgm:pt>
    <dgm:pt modelId="{CE3C2CA5-9E41-410C-A676-C0328D90AC8B}" type="sibTrans" cxnId="{220C2973-FAA0-4C74-9124-C5C4290E3359}">
      <dgm:prSet/>
      <dgm:spPr/>
      <dgm:t>
        <a:bodyPr/>
        <a:lstStyle/>
        <a:p>
          <a:endParaRPr lang="en-US"/>
        </a:p>
      </dgm:t>
    </dgm:pt>
    <dgm:pt modelId="{5DD77F4B-5C0D-4F29-901E-3894629615BC}" type="pres">
      <dgm:prSet presAssocID="{5C87387E-05C0-432A-8689-315985B937E2}" presName="root" presStyleCnt="0">
        <dgm:presLayoutVars>
          <dgm:dir/>
          <dgm:resizeHandles val="exact"/>
        </dgm:presLayoutVars>
      </dgm:prSet>
      <dgm:spPr/>
    </dgm:pt>
    <dgm:pt modelId="{53F12A49-8639-41BE-BBB2-C045CE5D3B49}" type="pres">
      <dgm:prSet presAssocID="{FAC08429-4876-4949-A668-144EE867FC5A}" presName="compNode" presStyleCnt="0"/>
      <dgm:spPr/>
    </dgm:pt>
    <dgm:pt modelId="{465F1BF4-9D65-4BC3-82DB-A48948BC0BB0}" type="pres">
      <dgm:prSet presAssocID="{FAC08429-4876-4949-A668-144EE867FC5A}" presName="iconBgRect" presStyleLbl="bgShp" presStyleIdx="0" presStyleCnt="3"/>
      <dgm:spPr/>
    </dgm:pt>
    <dgm:pt modelId="{97731628-5F1E-4904-9E6D-07A394CFF6A3}" type="pres">
      <dgm:prSet presAssocID="{FAC08429-4876-4949-A668-144EE867FC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DD961C-A6D0-4DD2-B1CE-59422F24B7C0}" type="pres">
      <dgm:prSet presAssocID="{FAC08429-4876-4949-A668-144EE867FC5A}" presName="spaceRect" presStyleCnt="0"/>
      <dgm:spPr/>
    </dgm:pt>
    <dgm:pt modelId="{980CB11F-8A98-4C54-BED5-373C0F7F0603}" type="pres">
      <dgm:prSet presAssocID="{FAC08429-4876-4949-A668-144EE867FC5A}" presName="textRect" presStyleLbl="revTx" presStyleIdx="0" presStyleCnt="3">
        <dgm:presLayoutVars>
          <dgm:chMax val="1"/>
          <dgm:chPref val="1"/>
        </dgm:presLayoutVars>
      </dgm:prSet>
      <dgm:spPr/>
    </dgm:pt>
    <dgm:pt modelId="{96B2EEFB-5D31-4FB1-A27A-CFB2D3241F7E}" type="pres">
      <dgm:prSet presAssocID="{FCB9B02D-B674-43AF-AB24-E76C04CC9A03}" presName="sibTrans" presStyleCnt="0"/>
      <dgm:spPr/>
    </dgm:pt>
    <dgm:pt modelId="{82DF79E4-232C-43B8-B146-69459755379B}" type="pres">
      <dgm:prSet presAssocID="{0E649FDC-89C2-4F0A-8D6D-D2673187CE51}" presName="compNode" presStyleCnt="0"/>
      <dgm:spPr/>
    </dgm:pt>
    <dgm:pt modelId="{4E109928-4C9C-4940-80B2-5506385D2D6E}" type="pres">
      <dgm:prSet presAssocID="{0E649FDC-89C2-4F0A-8D6D-D2673187CE51}" presName="iconBgRect" presStyleLbl="bgShp" presStyleIdx="1" presStyleCnt="3"/>
      <dgm:spPr/>
    </dgm:pt>
    <dgm:pt modelId="{334CE78B-6A99-4E7A-AE73-D020C8E881F3}" type="pres">
      <dgm:prSet presAssocID="{0E649FDC-89C2-4F0A-8D6D-D2673187CE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55CBD29-3E86-42A4-B3CC-96CB4B434469}" type="pres">
      <dgm:prSet presAssocID="{0E649FDC-89C2-4F0A-8D6D-D2673187CE51}" presName="spaceRect" presStyleCnt="0"/>
      <dgm:spPr/>
    </dgm:pt>
    <dgm:pt modelId="{3A7644BD-92F5-4FFA-A5D6-E81FD47D320E}" type="pres">
      <dgm:prSet presAssocID="{0E649FDC-89C2-4F0A-8D6D-D2673187CE51}" presName="textRect" presStyleLbl="revTx" presStyleIdx="1" presStyleCnt="3">
        <dgm:presLayoutVars>
          <dgm:chMax val="1"/>
          <dgm:chPref val="1"/>
        </dgm:presLayoutVars>
      </dgm:prSet>
      <dgm:spPr/>
    </dgm:pt>
    <dgm:pt modelId="{7EFDFC27-0130-4D34-AF7C-C230129E0F9D}" type="pres">
      <dgm:prSet presAssocID="{6E75329A-2C8B-40D6-8B13-F408B073E75F}" presName="sibTrans" presStyleCnt="0"/>
      <dgm:spPr/>
    </dgm:pt>
    <dgm:pt modelId="{34B74C78-0291-41E6-9799-0996ACC3D5DD}" type="pres">
      <dgm:prSet presAssocID="{527CB20D-53D8-4857-8963-7FA4B83797A2}" presName="compNode" presStyleCnt="0"/>
      <dgm:spPr/>
    </dgm:pt>
    <dgm:pt modelId="{892CC810-32DD-4DD8-B96C-819DCCEEF05E}" type="pres">
      <dgm:prSet presAssocID="{527CB20D-53D8-4857-8963-7FA4B83797A2}" presName="iconBgRect" presStyleLbl="bgShp" presStyleIdx="2" presStyleCnt="3"/>
      <dgm:spPr/>
    </dgm:pt>
    <dgm:pt modelId="{8FFE8EED-BE6C-483F-A46D-28F034DB000D}" type="pres">
      <dgm:prSet presAssocID="{527CB20D-53D8-4857-8963-7FA4B83797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02215E5-BFE0-4486-8C49-2541419B3557}" type="pres">
      <dgm:prSet presAssocID="{527CB20D-53D8-4857-8963-7FA4B83797A2}" presName="spaceRect" presStyleCnt="0"/>
      <dgm:spPr/>
    </dgm:pt>
    <dgm:pt modelId="{00AAEC42-F801-45BC-991E-C838BC658363}" type="pres">
      <dgm:prSet presAssocID="{527CB20D-53D8-4857-8963-7FA4B83797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32C32A-4D26-4044-A714-2B7BD0492569}" type="presOf" srcId="{527CB20D-53D8-4857-8963-7FA4B83797A2}" destId="{00AAEC42-F801-45BC-991E-C838BC658363}" srcOrd="0" destOrd="0" presId="urn:microsoft.com/office/officeart/2018/5/layout/IconCircleLabelList"/>
    <dgm:cxn modelId="{C584B443-7C04-4822-B4E2-604E98CB0057}" type="presOf" srcId="{0E649FDC-89C2-4F0A-8D6D-D2673187CE51}" destId="{3A7644BD-92F5-4FFA-A5D6-E81FD47D320E}" srcOrd="0" destOrd="0" presId="urn:microsoft.com/office/officeart/2018/5/layout/IconCircleLabelList"/>
    <dgm:cxn modelId="{DF5A894D-63C4-46AC-9EE3-29912B058F8B}" type="presOf" srcId="{5C87387E-05C0-432A-8689-315985B937E2}" destId="{5DD77F4B-5C0D-4F29-901E-3894629615BC}" srcOrd="0" destOrd="0" presId="urn:microsoft.com/office/officeart/2018/5/layout/IconCircleLabelList"/>
    <dgm:cxn modelId="{220C2973-FAA0-4C74-9124-C5C4290E3359}" srcId="{5C87387E-05C0-432A-8689-315985B937E2}" destId="{527CB20D-53D8-4857-8963-7FA4B83797A2}" srcOrd="2" destOrd="0" parTransId="{27332B0F-2FF1-4A1B-BBE6-1B892DFCEE45}" sibTransId="{CE3C2CA5-9E41-410C-A676-C0328D90AC8B}"/>
    <dgm:cxn modelId="{8FC86D76-1910-4791-8F75-26F21072A4A0}" srcId="{5C87387E-05C0-432A-8689-315985B937E2}" destId="{FAC08429-4876-4949-A668-144EE867FC5A}" srcOrd="0" destOrd="0" parTransId="{E6718E47-DD36-4826-A474-1F47A5806921}" sibTransId="{FCB9B02D-B674-43AF-AB24-E76C04CC9A03}"/>
    <dgm:cxn modelId="{A311F99E-E81D-4E9A-8283-9DF6DBD5311A}" srcId="{5C87387E-05C0-432A-8689-315985B937E2}" destId="{0E649FDC-89C2-4F0A-8D6D-D2673187CE51}" srcOrd="1" destOrd="0" parTransId="{D72F28B9-A0E8-485A-9658-1571627477E8}" sibTransId="{6E75329A-2C8B-40D6-8B13-F408B073E75F}"/>
    <dgm:cxn modelId="{5DF068B5-3A8C-4975-9195-04ECD9618489}" type="presOf" srcId="{FAC08429-4876-4949-A668-144EE867FC5A}" destId="{980CB11F-8A98-4C54-BED5-373C0F7F0603}" srcOrd="0" destOrd="0" presId="urn:microsoft.com/office/officeart/2018/5/layout/IconCircleLabelList"/>
    <dgm:cxn modelId="{07A8697A-0ABC-4397-8A6D-3AB0F62284DD}" type="presParOf" srcId="{5DD77F4B-5C0D-4F29-901E-3894629615BC}" destId="{53F12A49-8639-41BE-BBB2-C045CE5D3B49}" srcOrd="0" destOrd="0" presId="urn:microsoft.com/office/officeart/2018/5/layout/IconCircleLabelList"/>
    <dgm:cxn modelId="{E26ECC85-56C0-4AA5-870A-3C50C7BE5E9A}" type="presParOf" srcId="{53F12A49-8639-41BE-BBB2-C045CE5D3B49}" destId="{465F1BF4-9D65-4BC3-82DB-A48948BC0BB0}" srcOrd="0" destOrd="0" presId="urn:microsoft.com/office/officeart/2018/5/layout/IconCircleLabelList"/>
    <dgm:cxn modelId="{F3833963-2866-4633-A52B-85235FEAA9B5}" type="presParOf" srcId="{53F12A49-8639-41BE-BBB2-C045CE5D3B49}" destId="{97731628-5F1E-4904-9E6D-07A394CFF6A3}" srcOrd="1" destOrd="0" presId="urn:microsoft.com/office/officeart/2018/5/layout/IconCircleLabelList"/>
    <dgm:cxn modelId="{0660ACF6-C941-496E-91C0-3884D58E08CF}" type="presParOf" srcId="{53F12A49-8639-41BE-BBB2-C045CE5D3B49}" destId="{10DD961C-A6D0-4DD2-B1CE-59422F24B7C0}" srcOrd="2" destOrd="0" presId="urn:microsoft.com/office/officeart/2018/5/layout/IconCircleLabelList"/>
    <dgm:cxn modelId="{DF6FD7CC-396F-462F-A0BA-751D599B8BBD}" type="presParOf" srcId="{53F12A49-8639-41BE-BBB2-C045CE5D3B49}" destId="{980CB11F-8A98-4C54-BED5-373C0F7F0603}" srcOrd="3" destOrd="0" presId="urn:microsoft.com/office/officeart/2018/5/layout/IconCircleLabelList"/>
    <dgm:cxn modelId="{7AC26CB3-D654-41EC-911D-40126AB50B31}" type="presParOf" srcId="{5DD77F4B-5C0D-4F29-901E-3894629615BC}" destId="{96B2EEFB-5D31-4FB1-A27A-CFB2D3241F7E}" srcOrd="1" destOrd="0" presId="urn:microsoft.com/office/officeart/2018/5/layout/IconCircleLabelList"/>
    <dgm:cxn modelId="{6170E7B7-0DA5-4FB4-B07D-9FE964777307}" type="presParOf" srcId="{5DD77F4B-5C0D-4F29-901E-3894629615BC}" destId="{82DF79E4-232C-43B8-B146-69459755379B}" srcOrd="2" destOrd="0" presId="urn:microsoft.com/office/officeart/2018/5/layout/IconCircleLabelList"/>
    <dgm:cxn modelId="{7FA4E0B2-2A69-41EC-B352-34DD25F4CFAC}" type="presParOf" srcId="{82DF79E4-232C-43B8-B146-69459755379B}" destId="{4E109928-4C9C-4940-80B2-5506385D2D6E}" srcOrd="0" destOrd="0" presId="urn:microsoft.com/office/officeart/2018/5/layout/IconCircleLabelList"/>
    <dgm:cxn modelId="{8ABA61BA-A9DE-41BE-8EFB-B7391811C2E1}" type="presParOf" srcId="{82DF79E4-232C-43B8-B146-69459755379B}" destId="{334CE78B-6A99-4E7A-AE73-D020C8E881F3}" srcOrd="1" destOrd="0" presId="urn:microsoft.com/office/officeart/2018/5/layout/IconCircleLabelList"/>
    <dgm:cxn modelId="{5698DD0A-B661-4625-BE32-6249DA659B5C}" type="presParOf" srcId="{82DF79E4-232C-43B8-B146-69459755379B}" destId="{355CBD29-3E86-42A4-B3CC-96CB4B434469}" srcOrd="2" destOrd="0" presId="urn:microsoft.com/office/officeart/2018/5/layout/IconCircleLabelList"/>
    <dgm:cxn modelId="{DE09D595-373D-4642-B782-A58DE8C5AC3B}" type="presParOf" srcId="{82DF79E4-232C-43B8-B146-69459755379B}" destId="{3A7644BD-92F5-4FFA-A5D6-E81FD47D320E}" srcOrd="3" destOrd="0" presId="urn:microsoft.com/office/officeart/2018/5/layout/IconCircleLabelList"/>
    <dgm:cxn modelId="{9AF373EB-680D-4E6C-9EEE-96026830DF33}" type="presParOf" srcId="{5DD77F4B-5C0D-4F29-901E-3894629615BC}" destId="{7EFDFC27-0130-4D34-AF7C-C230129E0F9D}" srcOrd="3" destOrd="0" presId="urn:microsoft.com/office/officeart/2018/5/layout/IconCircleLabelList"/>
    <dgm:cxn modelId="{C69435A3-FA5E-4244-8C34-BF557D7333AB}" type="presParOf" srcId="{5DD77F4B-5C0D-4F29-901E-3894629615BC}" destId="{34B74C78-0291-41E6-9799-0996ACC3D5DD}" srcOrd="4" destOrd="0" presId="urn:microsoft.com/office/officeart/2018/5/layout/IconCircleLabelList"/>
    <dgm:cxn modelId="{3E45D5A9-586D-4288-8366-706F1D4B9EFF}" type="presParOf" srcId="{34B74C78-0291-41E6-9799-0996ACC3D5DD}" destId="{892CC810-32DD-4DD8-B96C-819DCCEEF05E}" srcOrd="0" destOrd="0" presId="urn:microsoft.com/office/officeart/2018/5/layout/IconCircleLabelList"/>
    <dgm:cxn modelId="{9A29A141-37A0-40E1-B887-62E54B85E8CF}" type="presParOf" srcId="{34B74C78-0291-41E6-9799-0996ACC3D5DD}" destId="{8FFE8EED-BE6C-483F-A46D-28F034DB000D}" srcOrd="1" destOrd="0" presId="urn:microsoft.com/office/officeart/2018/5/layout/IconCircleLabelList"/>
    <dgm:cxn modelId="{4A14D0AF-8A3A-4099-9BA8-93638E029B47}" type="presParOf" srcId="{34B74C78-0291-41E6-9799-0996ACC3D5DD}" destId="{402215E5-BFE0-4486-8C49-2541419B3557}" srcOrd="2" destOrd="0" presId="urn:microsoft.com/office/officeart/2018/5/layout/IconCircleLabelList"/>
    <dgm:cxn modelId="{F3F4C3FE-129D-4226-987C-701D269B4E28}" type="presParOf" srcId="{34B74C78-0291-41E6-9799-0996ACC3D5DD}" destId="{00AAEC42-F801-45BC-991E-C838BC658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5B9313-DB2F-42EA-8982-47BE42A5B23D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D56D704-1B16-482E-8562-28D4CA362061}">
      <dgm:prSet phldr="0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Met and exceeded benchmarks despite challenges.</a:t>
          </a:r>
        </a:p>
      </dgm:t>
    </dgm:pt>
    <dgm:pt modelId="{5178AE26-D4DC-4315-94CD-B8902121721D}" type="parTrans" cxnId="{C68F0BCF-6846-4B17-BCE8-1EB09DBCA728}">
      <dgm:prSet/>
      <dgm:spPr/>
      <dgm:t>
        <a:bodyPr/>
        <a:lstStyle/>
        <a:p>
          <a:endParaRPr lang="en-US"/>
        </a:p>
      </dgm:t>
    </dgm:pt>
    <dgm:pt modelId="{E7DB2706-EBE6-452E-9814-427F554E932A}" type="sibTrans" cxnId="{C68F0BCF-6846-4B17-BCE8-1EB09DBCA728}">
      <dgm:prSet/>
      <dgm:spPr/>
      <dgm:t>
        <a:bodyPr/>
        <a:lstStyle/>
        <a:p>
          <a:endParaRPr lang="en-US"/>
        </a:p>
      </dgm:t>
    </dgm:pt>
    <dgm:pt modelId="{E217F415-AD08-4A90-A969-6701D279DCF9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Improved upon Misc-GAN.</a:t>
          </a:r>
        </a:p>
      </dgm:t>
    </dgm:pt>
    <dgm:pt modelId="{720D01AF-2AE2-4A42-BF40-663FDDCCBF88}" type="parTrans" cxnId="{13028D62-3796-45BB-AFB5-C94A1A6154A0}">
      <dgm:prSet/>
      <dgm:spPr/>
      <dgm:t>
        <a:bodyPr/>
        <a:lstStyle/>
        <a:p>
          <a:endParaRPr lang="en-US"/>
        </a:p>
      </dgm:t>
    </dgm:pt>
    <dgm:pt modelId="{C4E1DC12-BB85-4A1A-B8C7-1905236373F9}" type="sibTrans" cxnId="{13028D62-3796-45BB-AFB5-C94A1A6154A0}">
      <dgm:prSet/>
      <dgm:spPr/>
      <dgm:t>
        <a:bodyPr/>
        <a:lstStyle/>
        <a:p>
          <a:endParaRPr lang="en-US"/>
        </a:p>
      </dgm:t>
    </dgm:pt>
    <dgm:pt modelId="{49EEE4DD-DB8E-4F18-8ADF-DB6F9E836E02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Handled tight deadlines.</a:t>
          </a:r>
        </a:p>
      </dgm:t>
    </dgm:pt>
    <dgm:pt modelId="{2AAEE8B2-D1D2-460D-92FE-AFD5048547E7}" type="parTrans" cxnId="{12F91E46-336B-4F79-9FDE-D698C554C3D8}">
      <dgm:prSet/>
      <dgm:spPr/>
      <dgm:t>
        <a:bodyPr/>
        <a:lstStyle/>
        <a:p>
          <a:endParaRPr lang="en-US"/>
        </a:p>
      </dgm:t>
    </dgm:pt>
    <dgm:pt modelId="{625A0A5F-B664-4646-844E-D10299B2626A}" type="sibTrans" cxnId="{12F91E46-336B-4F79-9FDE-D698C554C3D8}">
      <dgm:prSet/>
      <dgm:spPr/>
      <dgm:t>
        <a:bodyPr/>
        <a:lstStyle/>
        <a:p>
          <a:endParaRPr lang="en-US"/>
        </a:p>
      </dgm:t>
    </dgm:pt>
    <dgm:pt modelId="{618CA643-E2CC-4564-8182-0AF1FD290FF9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Determined the best method.</a:t>
          </a:r>
          <a:endParaRPr lang="en-US" dirty="0">
            <a:solidFill>
              <a:schemeClr val="tx1"/>
            </a:solidFill>
            <a:latin typeface="Segoe UI Semibold"/>
          </a:endParaRPr>
        </a:p>
      </dgm:t>
    </dgm:pt>
    <dgm:pt modelId="{C8BDA621-8DF0-4C9A-92E7-4416DF67E82E}" type="parTrans" cxnId="{94649B86-1532-4784-B508-015705B1E7FC}">
      <dgm:prSet/>
      <dgm:spPr/>
    </dgm:pt>
    <dgm:pt modelId="{89C015EF-9B2A-4F53-ABB3-800B18CDFF22}" type="sibTrans" cxnId="{94649B86-1532-4784-B508-015705B1E7FC}">
      <dgm:prSet/>
      <dgm:spPr/>
    </dgm:pt>
    <dgm:pt modelId="{7CC0F75B-95B1-473F-B5EE-A765D924C1C7}" type="pres">
      <dgm:prSet presAssocID="{325B9313-DB2F-42EA-8982-47BE42A5B23D}" presName="linearFlow" presStyleCnt="0">
        <dgm:presLayoutVars>
          <dgm:dir/>
          <dgm:resizeHandles val="exact"/>
        </dgm:presLayoutVars>
      </dgm:prSet>
      <dgm:spPr/>
    </dgm:pt>
    <dgm:pt modelId="{5FAB8E14-0958-4ACD-9E69-82F0BBC7BC7A}" type="pres">
      <dgm:prSet presAssocID="{CD56D704-1B16-482E-8562-28D4CA362061}" presName="node" presStyleLbl="node1" presStyleIdx="0" presStyleCnt="1">
        <dgm:presLayoutVars>
          <dgm:bulletEnabled val="1"/>
        </dgm:presLayoutVars>
      </dgm:prSet>
      <dgm:spPr/>
    </dgm:pt>
  </dgm:ptLst>
  <dgm:cxnLst>
    <dgm:cxn modelId="{8E593E34-025E-4BD0-AB4F-1DF254F301F0}" type="presOf" srcId="{E217F415-AD08-4A90-A969-6701D279DCF9}" destId="{5FAB8E14-0958-4ACD-9E69-82F0BBC7BC7A}" srcOrd="0" destOrd="1" presId="urn:microsoft.com/office/officeart/2005/8/layout/equation1"/>
    <dgm:cxn modelId="{13028D62-3796-45BB-AFB5-C94A1A6154A0}" srcId="{CD56D704-1B16-482E-8562-28D4CA362061}" destId="{E217F415-AD08-4A90-A969-6701D279DCF9}" srcOrd="0" destOrd="0" parTransId="{720D01AF-2AE2-4A42-BF40-663FDDCCBF88}" sibTransId="{C4E1DC12-BB85-4A1A-B8C7-1905236373F9}"/>
    <dgm:cxn modelId="{12F91E46-336B-4F79-9FDE-D698C554C3D8}" srcId="{CD56D704-1B16-482E-8562-28D4CA362061}" destId="{49EEE4DD-DB8E-4F18-8ADF-DB6F9E836E02}" srcOrd="1" destOrd="0" parTransId="{2AAEE8B2-D1D2-460D-92FE-AFD5048547E7}" sibTransId="{625A0A5F-B664-4646-844E-D10299B2626A}"/>
    <dgm:cxn modelId="{750E3C4D-4E62-4EA5-BF50-8FE8AECC4FC2}" type="presOf" srcId="{618CA643-E2CC-4564-8182-0AF1FD290FF9}" destId="{5FAB8E14-0958-4ACD-9E69-82F0BBC7BC7A}" srcOrd="0" destOrd="3" presId="urn:microsoft.com/office/officeart/2005/8/layout/equation1"/>
    <dgm:cxn modelId="{94649B86-1532-4784-B508-015705B1E7FC}" srcId="{CD56D704-1B16-482E-8562-28D4CA362061}" destId="{618CA643-E2CC-4564-8182-0AF1FD290FF9}" srcOrd="2" destOrd="0" parTransId="{C8BDA621-8DF0-4C9A-92E7-4416DF67E82E}" sibTransId="{89C015EF-9B2A-4F53-ABB3-800B18CDFF22}"/>
    <dgm:cxn modelId="{53804EB2-B215-4886-81A7-FCB92111847F}" type="presOf" srcId="{CD56D704-1B16-482E-8562-28D4CA362061}" destId="{5FAB8E14-0958-4ACD-9E69-82F0BBC7BC7A}" srcOrd="0" destOrd="0" presId="urn:microsoft.com/office/officeart/2005/8/layout/equation1"/>
    <dgm:cxn modelId="{54B62FC9-AD0E-4570-AAB7-6D731D3BDDC1}" type="presOf" srcId="{325B9313-DB2F-42EA-8982-47BE42A5B23D}" destId="{7CC0F75B-95B1-473F-B5EE-A765D924C1C7}" srcOrd="0" destOrd="0" presId="urn:microsoft.com/office/officeart/2005/8/layout/equation1"/>
    <dgm:cxn modelId="{C68F0BCF-6846-4B17-BCE8-1EB09DBCA728}" srcId="{325B9313-DB2F-42EA-8982-47BE42A5B23D}" destId="{CD56D704-1B16-482E-8562-28D4CA362061}" srcOrd="0" destOrd="0" parTransId="{5178AE26-D4DC-4315-94CD-B8902121721D}" sibTransId="{E7DB2706-EBE6-452E-9814-427F554E932A}"/>
    <dgm:cxn modelId="{29297EFA-88C0-431D-8F2E-054AEE5BCBC8}" type="presOf" srcId="{49EEE4DD-DB8E-4F18-8ADF-DB6F9E836E02}" destId="{5FAB8E14-0958-4ACD-9E69-82F0BBC7BC7A}" srcOrd="0" destOrd="2" presId="urn:microsoft.com/office/officeart/2005/8/layout/equation1"/>
    <dgm:cxn modelId="{49B83407-98A3-4790-9477-C5F02A3E0B5F}" type="presParOf" srcId="{7CC0F75B-95B1-473F-B5EE-A765D924C1C7}" destId="{5FAB8E14-0958-4ACD-9E69-82F0BBC7BC7A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BC9D4-EF1F-4E01-9D36-AF418F23A77E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5965EEF-56E0-41F5-B98B-07B18C0BD96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Segoe UI"/>
              <a:cs typeface="Segoe UI"/>
            </a:rPr>
            <a:t>The Problem with the Misc-GAN Model</a:t>
          </a:r>
          <a:endParaRPr lang="en-US" dirty="0">
            <a:latin typeface="Segoe UI"/>
            <a:cs typeface="Segoe UI"/>
          </a:endParaRPr>
        </a:p>
      </dgm:t>
    </dgm:pt>
    <dgm:pt modelId="{8C58B759-F1A3-4454-882F-DC161FC3587E}" type="parTrans" cxnId="{56B26B93-974D-400C-8626-F27A2D1D8C7C}">
      <dgm:prSet/>
      <dgm:spPr/>
      <dgm:t>
        <a:bodyPr/>
        <a:lstStyle/>
        <a:p>
          <a:endParaRPr lang="en-US"/>
        </a:p>
      </dgm:t>
    </dgm:pt>
    <dgm:pt modelId="{214CD8D3-ADF4-4110-B6AA-69680B3828AF}" type="sibTrans" cxnId="{56B26B93-974D-400C-8626-F27A2D1D8C7C}">
      <dgm:prSet/>
      <dgm:spPr/>
      <dgm:t>
        <a:bodyPr/>
        <a:lstStyle/>
        <a:p>
          <a:endParaRPr lang="en-US"/>
        </a:p>
      </dgm:t>
    </dgm:pt>
    <dgm:pt modelId="{11E7224A-5EF3-49A0-A7C7-A497790E50B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Segoe UI"/>
              <a:cs typeface="Segoe UI"/>
            </a:rPr>
            <a:t>Uses a statistical module for coarsening and reconstructing graphs.</a:t>
          </a:r>
        </a:p>
      </dgm:t>
    </dgm:pt>
    <dgm:pt modelId="{7B971C7C-5BDA-45EB-B01E-0857B5CF9FBF}" type="parTrans" cxnId="{F8DA34F0-1141-404D-BBBB-AD07F0DEA462}">
      <dgm:prSet/>
      <dgm:spPr/>
      <dgm:t>
        <a:bodyPr/>
        <a:lstStyle/>
        <a:p>
          <a:endParaRPr lang="en-US"/>
        </a:p>
      </dgm:t>
    </dgm:pt>
    <dgm:pt modelId="{5B1E0CE0-14E1-4FDB-A01C-F647D92F41D3}" type="sibTrans" cxnId="{F8DA34F0-1141-404D-BBBB-AD07F0DEA462}">
      <dgm:prSet/>
      <dgm:spPr/>
      <dgm:t>
        <a:bodyPr/>
        <a:lstStyle/>
        <a:p>
          <a:endParaRPr lang="en-US"/>
        </a:p>
      </dgm:t>
    </dgm:pt>
    <dgm:pt modelId="{8A959260-4D3A-44B8-9417-A8AD620F741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latin typeface="Segoe UI"/>
              <a:cs typeface="Segoe UI"/>
            </a:rPr>
            <a:t>Has limitations in graph generation precision.</a:t>
          </a:r>
        </a:p>
      </dgm:t>
    </dgm:pt>
    <dgm:pt modelId="{2FEDB9B6-AD78-418A-9011-01B2638A86D8}" type="parTrans" cxnId="{0EB093B9-AB54-4582-98D8-13F7F2E5A605}">
      <dgm:prSet/>
      <dgm:spPr/>
      <dgm:t>
        <a:bodyPr/>
        <a:lstStyle/>
        <a:p>
          <a:endParaRPr lang="en-US"/>
        </a:p>
      </dgm:t>
    </dgm:pt>
    <dgm:pt modelId="{65B4232B-35FD-437E-BC85-C218AA781F0A}" type="sibTrans" cxnId="{0EB093B9-AB54-4582-98D8-13F7F2E5A605}">
      <dgm:prSet/>
      <dgm:spPr/>
      <dgm:t>
        <a:bodyPr/>
        <a:lstStyle/>
        <a:p>
          <a:endParaRPr lang="en-US"/>
        </a:p>
      </dgm:t>
    </dgm:pt>
    <dgm:pt modelId="{51DFDAEA-0A57-45E1-BF08-2301C58BCF6B}" type="pres">
      <dgm:prSet presAssocID="{C71BC9D4-EF1F-4E01-9D36-AF418F23A7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60735-4015-436D-9D2A-81CBBFD1BC8F}" type="pres">
      <dgm:prSet presAssocID="{35965EEF-56E0-41F5-B98B-07B18C0BD960}" presName="hierRoot1" presStyleCnt="0"/>
      <dgm:spPr/>
    </dgm:pt>
    <dgm:pt modelId="{96875B02-3495-4218-8643-7F6744A6C3D3}" type="pres">
      <dgm:prSet presAssocID="{35965EEF-56E0-41F5-B98B-07B18C0BD960}" presName="composite" presStyleCnt="0"/>
      <dgm:spPr/>
    </dgm:pt>
    <dgm:pt modelId="{1EDCB884-1DD1-4A0C-A369-64EB245643D6}" type="pres">
      <dgm:prSet presAssocID="{35965EEF-56E0-41F5-B98B-07B18C0BD960}" presName="background" presStyleLbl="node0" presStyleIdx="0" presStyleCnt="1"/>
      <dgm:spPr/>
    </dgm:pt>
    <dgm:pt modelId="{3D0C86F1-3BD0-4BE2-BDF8-884369691FDA}" type="pres">
      <dgm:prSet presAssocID="{35965EEF-56E0-41F5-B98B-07B18C0BD960}" presName="text" presStyleLbl="fgAcc0" presStyleIdx="0" presStyleCnt="1">
        <dgm:presLayoutVars>
          <dgm:chPref val="3"/>
        </dgm:presLayoutVars>
      </dgm:prSet>
      <dgm:spPr/>
    </dgm:pt>
    <dgm:pt modelId="{6A923C83-EB1D-4F4D-AD63-E48B9889FAFD}" type="pres">
      <dgm:prSet presAssocID="{35965EEF-56E0-41F5-B98B-07B18C0BD960}" presName="hierChild2" presStyleCnt="0"/>
      <dgm:spPr/>
    </dgm:pt>
    <dgm:pt modelId="{33DDFC10-BD0E-489A-B70E-F36FBB501B15}" type="pres">
      <dgm:prSet presAssocID="{7B971C7C-5BDA-45EB-B01E-0857B5CF9FBF}" presName="Name10" presStyleLbl="parChTrans1D2" presStyleIdx="0" presStyleCnt="2"/>
      <dgm:spPr/>
    </dgm:pt>
    <dgm:pt modelId="{AB4C90F8-66CE-45C3-84E3-073D4BC22513}" type="pres">
      <dgm:prSet presAssocID="{11E7224A-5EF3-49A0-A7C7-A497790E50BC}" presName="hierRoot2" presStyleCnt="0"/>
      <dgm:spPr/>
    </dgm:pt>
    <dgm:pt modelId="{CC0FB582-3D63-43EC-8C38-22B283BBAD23}" type="pres">
      <dgm:prSet presAssocID="{11E7224A-5EF3-49A0-A7C7-A497790E50BC}" presName="composite2" presStyleCnt="0"/>
      <dgm:spPr/>
    </dgm:pt>
    <dgm:pt modelId="{29B19503-A403-4032-84EA-BCC8227ED2F8}" type="pres">
      <dgm:prSet presAssocID="{11E7224A-5EF3-49A0-A7C7-A497790E50BC}" presName="background2" presStyleLbl="node2" presStyleIdx="0" presStyleCnt="2"/>
      <dgm:spPr/>
    </dgm:pt>
    <dgm:pt modelId="{9D8382E4-70EA-4F0B-9DB5-A72E27A04581}" type="pres">
      <dgm:prSet presAssocID="{11E7224A-5EF3-49A0-A7C7-A497790E50BC}" presName="text2" presStyleLbl="fgAcc2" presStyleIdx="0" presStyleCnt="2">
        <dgm:presLayoutVars>
          <dgm:chPref val="3"/>
        </dgm:presLayoutVars>
      </dgm:prSet>
      <dgm:spPr/>
    </dgm:pt>
    <dgm:pt modelId="{FF6C594B-F54D-4C03-82FE-AE9E6BA00C94}" type="pres">
      <dgm:prSet presAssocID="{11E7224A-5EF3-49A0-A7C7-A497790E50BC}" presName="hierChild3" presStyleCnt="0"/>
      <dgm:spPr/>
    </dgm:pt>
    <dgm:pt modelId="{8A0C6E57-6122-4A06-BFA4-4EF7B9DDEC27}" type="pres">
      <dgm:prSet presAssocID="{2FEDB9B6-AD78-418A-9011-01B2638A86D8}" presName="Name10" presStyleLbl="parChTrans1D2" presStyleIdx="1" presStyleCnt="2"/>
      <dgm:spPr/>
    </dgm:pt>
    <dgm:pt modelId="{8601E943-0D24-48B3-9AF5-4D73138DB71F}" type="pres">
      <dgm:prSet presAssocID="{8A959260-4D3A-44B8-9417-A8AD620F7415}" presName="hierRoot2" presStyleCnt="0"/>
      <dgm:spPr/>
    </dgm:pt>
    <dgm:pt modelId="{31A724A1-EF39-4A89-B6B5-8E0AF55134F3}" type="pres">
      <dgm:prSet presAssocID="{8A959260-4D3A-44B8-9417-A8AD620F7415}" presName="composite2" presStyleCnt="0"/>
      <dgm:spPr/>
    </dgm:pt>
    <dgm:pt modelId="{5F9B84DE-E4E9-47DC-BA21-F13339FBA2A4}" type="pres">
      <dgm:prSet presAssocID="{8A959260-4D3A-44B8-9417-A8AD620F7415}" presName="background2" presStyleLbl="node2" presStyleIdx="1" presStyleCnt="2"/>
      <dgm:spPr/>
    </dgm:pt>
    <dgm:pt modelId="{03ACBFB8-8495-4FF0-A796-6F28A4BDACDA}" type="pres">
      <dgm:prSet presAssocID="{8A959260-4D3A-44B8-9417-A8AD620F7415}" presName="text2" presStyleLbl="fgAcc2" presStyleIdx="1" presStyleCnt="2">
        <dgm:presLayoutVars>
          <dgm:chPref val="3"/>
        </dgm:presLayoutVars>
      </dgm:prSet>
      <dgm:spPr/>
    </dgm:pt>
    <dgm:pt modelId="{CC1C9666-9ED2-484E-AC00-7B18DA75392A}" type="pres">
      <dgm:prSet presAssocID="{8A959260-4D3A-44B8-9417-A8AD620F7415}" presName="hierChild3" presStyleCnt="0"/>
      <dgm:spPr/>
    </dgm:pt>
  </dgm:ptLst>
  <dgm:cxnLst>
    <dgm:cxn modelId="{A8F4A44D-4DA6-4EFF-B514-0A333C550401}" type="presOf" srcId="{35965EEF-56E0-41F5-B98B-07B18C0BD960}" destId="{3D0C86F1-3BD0-4BE2-BDF8-884369691FDA}" srcOrd="0" destOrd="0" presId="urn:microsoft.com/office/officeart/2005/8/layout/hierarchy1"/>
    <dgm:cxn modelId="{C064EA51-5B32-449A-9209-2C203D4C722E}" type="presOf" srcId="{7B971C7C-5BDA-45EB-B01E-0857B5CF9FBF}" destId="{33DDFC10-BD0E-489A-B70E-F36FBB501B15}" srcOrd="0" destOrd="0" presId="urn:microsoft.com/office/officeart/2005/8/layout/hierarchy1"/>
    <dgm:cxn modelId="{0DABFE82-0390-4298-9EEC-3A1DF4020C53}" type="presOf" srcId="{8A959260-4D3A-44B8-9417-A8AD620F7415}" destId="{03ACBFB8-8495-4FF0-A796-6F28A4BDACDA}" srcOrd="0" destOrd="0" presId="urn:microsoft.com/office/officeart/2005/8/layout/hierarchy1"/>
    <dgm:cxn modelId="{77EED689-CF15-4E82-939C-58D34BA3C54E}" type="presOf" srcId="{11E7224A-5EF3-49A0-A7C7-A497790E50BC}" destId="{9D8382E4-70EA-4F0B-9DB5-A72E27A04581}" srcOrd="0" destOrd="0" presId="urn:microsoft.com/office/officeart/2005/8/layout/hierarchy1"/>
    <dgm:cxn modelId="{56B26B93-974D-400C-8626-F27A2D1D8C7C}" srcId="{C71BC9D4-EF1F-4E01-9D36-AF418F23A77E}" destId="{35965EEF-56E0-41F5-B98B-07B18C0BD960}" srcOrd="0" destOrd="0" parTransId="{8C58B759-F1A3-4454-882F-DC161FC3587E}" sibTransId="{214CD8D3-ADF4-4110-B6AA-69680B3828AF}"/>
    <dgm:cxn modelId="{86BD79B2-E02A-4FFE-A9C1-E86076882FDE}" type="presOf" srcId="{2FEDB9B6-AD78-418A-9011-01B2638A86D8}" destId="{8A0C6E57-6122-4A06-BFA4-4EF7B9DDEC27}" srcOrd="0" destOrd="0" presId="urn:microsoft.com/office/officeart/2005/8/layout/hierarchy1"/>
    <dgm:cxn modelId="{0EB093B9-AB54-4582-98D8-13F7F2E5A605}" srcId="{35965EEF-56E0-41F5-B98B-07B18C0BD960}" destId="{8A959260-4D3A-44B8-9417-A8AD620F7415}" srcOrd="1" destOrd="0" parTransId="{2FEDB9B6-AD78-418A-9011-01B2638A86D8}" sibTransId="{65B4232B-35FD-437E-BC85-C218AA781F0A}"/>
    <dgm:cxn modelId="{40D8BFE8-AA7E-4E2E-82BC-12B595A943A6}" type="presOf" srcId="{C71BC9D4-EF1F-4E01-9D36-AF418F23A77E}" destId="{51DFDAEA-0A57-45E1-BF08-2301C58BCF6B}" srcOrd="0" destOrd="0" presId="urn:microsoft.com/office/officeart/2005/8/layout/hierarchy1"/>
    <dgm:cxn modelId="{F8DA34F0-1141-404D-BBBB-AD07F0DEA462}" srcId="{35965EEF-56E0-41F5-B98B-07B18C0BD960}" destId="{11E7224A-5EF3-49A0-A7C7-A497790E50BC}" srcOrd="0" destOrd="0" parTransId="{7B971C7C-5BDA-45EB-B01E-0857B5CF9FBF}" sibTransId="{5B1E0CE0-14E1-4FDB-A01C-F647D92F41D3}"/>
    <dgm:cxn modelId="{651A22E1-8C34-4282-9D1F-27D0C95F4101}" type="presParOf" srcId="{51DFDAEA-0A57-45E1-BF08-2301C58BCF6B}" destId="{ABC60735-4015-436D-9D2A-81CBBFD1BC8F}" srcOrd="0" destOrd="0" presId="urn:microsoft.com/office/officeart/2005/8/layout/hierarchy1"/>
    <dgm:cxn modelId="{57A18CD4-65C4-4608-96C0-B74B69F7A523}" type="presParOf" srcId="{ABC60735-4015-436D-9D2A-81CBBFD1BC8F}" destId="{96875B02-3495-4218-8643-7F6744A6C3D3}" srcOrd="0" destOrd="0" presId="urn:microsoft.com/office/officeart/2005/8/layout/hierarchy1"/>
    <dgm:cxn modelId="{7F537561-5B4B-441E-BDA1-AECFAEF394B4}" type="presParOf" srcId="{96875B02-3495-4218-8643-7F6744A6C3D3}" destId="{1EDCB884-1DD1-4A0C-A369-64EB245643D6}" srcOrd="0" destOrd="0" presId="urn:microsoft.com/office/officeart/2005/8/layout/hierarchy1"/>
    <dgm:cxn modelId="{031CA1E9-2F69-41F1-9619-42AA6FAFD433}" type="presParOf" srcId="{96875B02-3495-4218-8643-7F6744A6C3D3}" destId="{3D0C86F1-3BD0-4BE2-BDF8-884369691FDA}" srcOrd="1" destOrd="0" presId="urn:microsoft.com/office/officeart/2005/8/layout/hierarchy1"/>
    <dgm:cxn modelId="{29CCE931-6C3F-479A-A660-91CE9EDF23E4}" type="presParOf" srcId="{ABC60735-4015-436D-9D2A-81CBBFD1BC8F}" destId="{6A923C83-EB1D-4F4D-AD63-E48B9889FAFD}" srcOrd="1" destOrd="0" presId="urn:microsoft.com/office/officeart/2005/8/layout/hierarchy1"/>
    <dgm:cxn modelId="{3F2D7AE1-D14F-4AB4-9DD8-5302094C8384}" type="presParOf" srcId="{6A923C83-EB1D-4F4D-AD63-E48B9889FAFD}" destId="{33DDFC10-BD0E-489A-B70E-F36FBB501B15}" srcOrd="0" destOrd="0" presId="urn:microsoft.com/office/officeart/2005/8/layout/hierarchy1"/>
    <dgm:cxn modelId="{F303F239-970C-4005-90FE-9CC0B14F630E}" type="presParOf" srcId="{6A923C83-EB1D-4F4D-AD63-E48B9889FAFD}" destId="{AB4C90F8-66CE-45C3-84E3-073D4BC22513}" srcOrd="1" destOrd="0" presId="urn:microsoft.com/office/officeart/2005/8/layout/hierarchy1"/>
    <dgm:cxn modelId="{ABC52786-1152-46B7-B529-A38D844D3231}" type="presParOf" srcId="{AB4C90F8-66CE-45C3-84E3-073D4BC22513}" destId="{CC0FB582-3D63-43EC-8C38-22B283BBAD23}" srcOrd="0" destOrd="0" presId="urn:microsoft.com/office/officeart/2005/8/layout/hierarchy1"/>
    <dgm:cxn modelId="{F266E2E5-57B7-492B-A273-C99E098B577E}" type="presParOf" srcId="{CC0FB582-3D63-43EC-8C38-22B283BBAD23}" destId="{29B19503-A403-4032-84EA-BCC8227ED2F8}" srcOrd="0" destOrd="0" presId="urn:microsoft.com/office/officeart/2005/8/layout/hierarchy1"/>
    <dgm:cxn modelId="{425174EA-53B4-403D-BD29-9163E3F39AF8}" type="presParOf" srcId="{CC0FB582-3D63-43EC-8C38-22B283BBAD23}" destId="{9D8382E4-70EA-4F0B-9DB5-A72E27A04581}" srcOrd="1" destOrd="0" presId="urn:microsoft.com/office/officeart/2005/8/layout/hierarchy1"/>
    <dgm:cxn modelId="{AB6EDFFF-55F1-4FB9-8BAC-DFB4AEBC97D5}" type="presParOf" srcId="{AB4C90F8-66CE-45C3-84E3-073D4BC22513}" destId="{FF6C594B-F54D-4C03-82FE-AE9E6BA00C94}" srcOrd="1" destOrd="0" presId="urn:microsoft.com/office/officeart/2005/8/layout/hierarchy1"/>
    <dgm:cxn modelId="{98113C3D-283C-4613-801F-87604B394CAB}" type="presParOf" srcId="{6A923C83-EB1D-4F4D-AD63-E48B9889FAFD}" destId="{8A0C6E57-6122-4A06-BFA4-4EF7B9DDEC27}" srcOrd="2" destOrd="0" presId="urn:microsoft.com/office/officeart/2005/8/layout/hierarchy1"/>
    <dgm:cxn modelId="{428EBD7B-1A7D-4E50-97A3-9D9947CCCB26}" type="presParOf" srcId="{6A923C83-EB1D-4F4D-AD63-E48B9889FAFD}" destId="{8601E943-0D24-48B3-9AF5-4D73138DB71F}" srcOrd="3" destOrd="0" presId="urn:microsoft.com/office/officeart/2005/8/layout/hierarchy1"/>
    <dgm:cxn modelId="{BE303502-B776-4183-BFAE-6CB4378AFAE0}" type="presParOf" srcId="{8601E943-0D24-48B3-9AF5-4D73138DB71F}" destId="{31A724A1-EF39-4A89-B6B5-8E0AF55134F3}" srcOrd="0" destOrd="0" presId="urn:microsoft.com/office/officeart/2005/8/layout/hierarchy1"/>
    <dgm:cxn modelId="{6BFBE2D1-87A9-4168-A514-C2B5163F916C}" type="presParOf" srcId="{31A724A1-EF39-4A89-B6B5-8E0AF55134F3}" destId="{5F9B84DE-E4E9-47DC-BA21-F13339FBA2A4}" srcOrd="0" destOrd="0" presId="urn:microsoft.com/office/officeart/2005/8/layout/hierarchy1"/>
    <dgm:cxn modelId="{328C3AEC-2B0C-4615-92BB-7C8298835D23}" type="presParOf" srcId="{31A724A1-EF39-4A89-B6B5-8E0AF55134F3}" destId="{03ACBFB8-8495-4FF0-A796-6F28A4BDACDA}" srcOrd="1" destOrd="0" presId="urn:microsoft.com/office/officeart/2005/8/layout/hierarchy1"/>
    <dgm:cxn modelId="{2B727D9D-5A7B-4B66-A773-67130BEFC9D7}" type="presParOf" srcId="{8601E943-0D24-48B3-9AF5-4D73138DB71F}" destId="{CC1C9666-9ED2-484E-AC00-7B18DA7539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C0866-DFBA-4193-BAFA-4C8B6BA4DF28}" type="doc">
      <dgm:prSet loTypeId="urn:microsoft.com/office/officeart/2005/8/layout/vProcess5" loCatId="process" qsTypeId="urn:microsoft.com/office/officeart/2005/8/quickstyle/simple1" qsCatId="simple" csTypeId="urn:microsoft.com/office/officeart/2005/8/colors/accent4_5" csCatId="accent4" phldr="1"/>
      <dgm:spPr/>
    </dgm:pt>
    <dgm:pt modelId="{3BB34097-DC97-46F4-A907-9724AC629B10}">
      <dgm:prSet phldrT="[Text]"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Use Cycle-GAN to simulate synthetic coarse graphs at each granularity level.</a:t>
          </a:r>
        </a:p>
      </dgm:t>
    </dgm:pt>
    <dgm:pt modelId="{A4AAF4CF-829E-451D-A9E9-97DFB8372827}" type="parTrans" cxnId="{CB1C8511-0A6C-47B3-BF2C-616054A8873F}">
      <dgm:prSet/>
      <dgm:spPr/>
    </dgm:pt>
    <dgm:pt modelId="{91C47DEA-80A6-4E31-A886-6465AD930527}" type="sibTrans" cxnId="{CB1C8511-0A6C-47B3-BF2C-616054A8873F}">
      <dgm:prSet/>
      <dgm:spPr/>
      <dgm:t>
        <a:bodyPr/>
        <a:lstStyle/>
        <a:p>
          <a:endParaRPr lang="en-US"/>
        </a:p>
      </dgm:t>
    </dgm:pt>
    <dgm:pt modelId="{22B4CA22-36C2-4505-BD66-F9E0D7D73230}">
      <dgm:prSet phldrT="[Text]"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Merge all synthetic coarse graphs into one final graph using G-</a:t>
          </a:r>
          <a:r>
            <a:rPr lang="en-US" dirty="0" err="1">
              <a:latin typeface="Segoe UI"/>
              <a:cs typeface="Segoe UI"/>
            </a:rPr>
            <a:t>Unpool</a:t>
          </a:r>
          <a:r>
            <a:rPr lang="en-US" dirty="0">
              <a:latin typeface="Segoe UI"/>
              <a:cs typeface="Segoe UI"/>
            </a:rPr>
            <a:t> of the trained Graph U-Nets and the Multi-Scale Graph Reconstruction module.</a:t>
          </a:r>
        </a:p>
      </dgm:t>
    </dgm:pt>
    <dgm:pt modelId="{B298F9D7-672D-4966-B59C-10D56BFCF70B}" type="parTrans" cxnId="{C560DF40-B746-4B0A-929C-E3EC4D5057C6}">
      <dgm:prSet/>
      <dgm:spPr/>
    </dgm:pt>
    <dgm:pt modelId="{03AA7BD0-86E9-44A9-9365-E0DF4C56CC04}" type="sibTrans" cxnId="{C560DF40-B746-4B0A-929C-E3EC4D5057C6}">
      <dgm:prSet/>
      <dgm:spPr/>
      <dgm:t>
        <a:bodyPr/>
        <a:lstStyle/>
        <a:p>
          <a:endParaRPr lang="en-US"/>
        </a:p>
      </dgm:t>
    </dgm:pt>
    <dgm:pt modelId="{AD617E35-9A1B-403C-A16C-47C588C1A72B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Training of a Graph U-Nets on a given underlying source graph(e.g., DBLP, PROTEINS).</a:t>
          </a:r>
        </a:p>
      </dgm:t>
    </dgm:pt>
    <dgm:pt modelId="{8BAAE25B-4BDA-4317-937C-00818FC58B6D}" type="parTrans" cxnId="{744815BC-2C68-4021-9226-1219E7328270}">
      <dgm:prSet/>
      <dgm:spPr/>
    </dgm:pt>
    <dgm:pt modelId="{EF955FA6-B4D7-4D52-9779-64B19882AAA1}" type="sibTrans" cxnId="{744815BC-2C68-4021-9226-1219E7328270}">
      <dgm:prSet/>
      <dgm:spPr/>
      <dgm:t>
        <a:bodyPr/>
        <a:lstStyle/>
        <a:p>
          <a:endParaRPr lang="en-US"/>
        </a:p>
      </dgm:t>
    </dgm:pt>
    <dgm:pt modelId="{AD0FF79A-BEF4-4CC6-9F2C-DB22D9C6B373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Pre-Processing on a target graph(CORA, PubMed) to extract crucial data.</a:t>
          </a:r>
        </a:p>
      </dgm:t>
    </dgm:pt>
    <dgm:pt modelId="{F4516C2B-A75E-45BB-A2F4-1712D57B8C62}" type="parTrans" cxnId="{393E984E-2CE0-4622-8676-B8CFCE3258E7}">
      <dgm:prSet/>
      <dgm:spPr/>
    </dgm:pt>
    <dgm:pt modelId="{7CB611B8-3CBF-47FA-B9E3-BF1C09D4C496}" type="sibTrans" cxnId="{393E984E-2CE0-4622-8676-B8CFCE3258E7}">
      <dgm:prSet/>
      <dgm:spPr/>
      <dgm:t>
        <a:bodyPr/>
        <a:lstStyle/>
        <a:p>
          <a:endParaRPr lang="en-US"/>
        </a:p>
      </dgm:t>
    </dgm:pt>
    <dgm:pt modelId="{0D8E4961-3427-426C-8016-4D311D6A3E17}">
      <dgm:prSet phldr="0"/>
      <dgm:spPr/>
      <dgm:t>
        <a:bodyPr/>
        <a:lstStyle/>
        <a:p>
          <a:r>
            <a:rPr lang="en-US" dirty="0">
              <a:latin typeface="Segoe UI"/>
              <a:cs typeface="Segoe UI"/>
            </a:rPr>
            <a:t>Coarsening graphs on different granularity levels using G-Pool operation of the trained Graph U-Nets.</a:t>
          </a:r>
        </a:p>
      </dgm:t>
    </dgm:pt>
    <dgm:pt modelId="{C85DF0B3-FB10-4ADE-81CD-005BF8995B37}" type="parTrans" cxnId="{9CFD1270-D425-4D8B-8B52-9631BC774655}">
      <dgm:prSet/>
      <dgm:spPr/>
    </dgm:pt>
    <dgm:pt modelId="{E6F43D5B-25ED-4A51-B402-707E93B0FE3A}" type="sibTrans" cxnId="{9CFD1270-D425-4D8B-8B52-9631BC774655}">
      <dgm:prSet/>
      <dgm:spPr/>
      <dgm:t>
        <a:bodyPr/>
        <a:lstStyle/>
        <a:p>
          <a:endParaRPr lang="en-US"/>
        </a:p>
      </dgm:t>
    </dgm:pt>
    <dgm:pt modelId="{02003A95-0747-4B89-9A50-9851FDE1CBCC}" type="pres">
      <dgm:prSet presAssocID="{69BC0866-DFBA-4193-BAFA-4C8B6BA4DF28}" presName="outerComposite" presStyleCnt="0">
        <dgm:presLayoutVars>
          <dgm:chMax val="5"/>
          <dgm:dir/>
          <dgm:resizeHandles val="exact"/>
        </dgm:presLayoutVars>
      </dgm:prSet>
      <dgm:spPr/>
    </dgm:pt>
    <dgm:pt modelId="{8143242F-032C-4475-91BB-43D22F6262AD}" type="pres">
      <dgm:prSet presAssocID="{69BC0866-DFBA-4193-BAFA-4C8B6BA4DF28}" presName="dummyMaxCanvas" presStyleCnt="0">
        <dgm:presLayoutVars/>
      </dgm:prSet>
      <dgm:spPr/>
    </dgm:pt>
    <dgm:pt modelId="{36D4DEF9-B03B-4AD1-91FA-966D6A2579D2}" type="pres">
      <dgm:prSet presAssocID="{69BC0866-DFBA-4193-BAFA-4C8B6BA4DF28}" presName="FiveNodes_1" presStyleLbl="node1" presStyleIdx="0" presStyleCnt="5">
        <dgm:presLayoutVars>
          <dgm:bulletEnabled val="1"/>
        </dgm:presLayoutVars>
      </dgm:prSet>
      <dgm:spPr/>
    </dgm:pt>
    <dgm:pt modelId="{235EECFD-B820-4B17-9BA5-C564E1089657}" type="pres">
      <dgm:prSet presAssocID="{69BC0866-DFBA-4193-BAFA-4C8B6BA4DF28}" presName="FiveNodes_2" presStyleLbl="node1" presStyleIdx="1" presStyleCnt="5">
        <dgm:presLayoutVars>
          <dgm:bulletEnabled val="1"/>
        </dgm:presLayoutVars>
      </dgm:prSet>
      <dgm:spPr/>
    </dgm:pt>
    <dgm:pt modelId="{168B8CAD-5F53-418D-A5B7-E0C31245F8BA}" type="pres">
      <dgm:prSet presAssocID="{69BC0866-DFBA-4193-BAFA-4C8B6BA4DF28}" presName="FiveNodes_3" presStyleLbl="node1" presStyleIdx="2" presStyleCnt="5">
        <dgm:presLayoutVars>
          <dgm:bulletEnabled val="1"/>
        </dgm:presLayoutVars>
      </dgm:prSet>
      <dgm:spPr/>
    </dgm:pt>
    <dgm:pt modelId="{D50DA0B7-4DD4-42BB-BA5D-856C0CC88661}" type="pres">
      <dgm:prSet presAssocID="{69BC0866-DFBA-4193-BAFA-4C8B6BA4DF28}" presName="FiveNodes_4" presStyleLbl="node1" presStyleIdx="3" presStyleCnt="5">
        <dgm:presLayoutVars>
          <dgm:bulletEnabled val="1"/>
        </dgm:presLayoutVars>
      </dgm:prSet>
      <dgm:spPr/>
    </dgm:pt>
    <dgm:pt modelId="{4AFCBFAC-11E4-404F-A67A-576D3D4F3A8C}" type="pres">
      <dgm:prSet presAssocID="{69BC0866-DFBA-4193-BAFA-4C8B6BA4DF28}" presName="FiveNodes_5" presStyleLbl="node1" presStyleIdx="4" presStyleCnt="5">
        <dgm:presLayoutVars>
          <dgm:bulletEnabled val="1"/>
        </dgm:presLayoutVars>
      </dgm:prSet>
      <dgm:spPr/>
    </dgm:pt>
    <dgm:pt modelId="{EF6ABE3B-0956-45DC-8C73-260295E5F90C}" type="pres">
      <dgm:prSet presAssocID="{69BC0866-DFBA-4193-BAFA-4C8B6BA4DF28}" presName="FiveConn_1-2" presStyleLbl="fgAccFollowNode1" presStyleIdx="0" presStyleCnt="4">
        <dgm:presLayoutVars>
          <dgm:bulletEnabled val="1"/>
        </dgm:presLayoutVars>
      </dgm:prSet>
      <dgm:spPr/>
    </dgm:pt>
    <dgm:pt modelId="{6E11A6F0-19CC-4955-AEA3-C19079AAA4FE}" type="pres">
      <dgm:prSet presAssocID="{69BC0866-DFBA-4193-BAFA-4C8B6BA4DF28}" presName="FiveConn_2-3" presStyleLbl="fgAccFollowNode1" presStyleIdx="1" presStyleCnt="4">
        <dgm:presLayoutVars>
          <dgm:bulletEnabled val="1"/>
        </dgm:presLayoutVars>
      </dgm:prSet>
      <dgm:spPr/>
    </dgm:pt>
    <dgm:pt modelId="{1EB972F9-C114-4A33-81AF-A0010828EBC8}" type="pres">
      <dgm:prSet presAssocID="{69BC0866-DFBA-4193-BAFA-4C8B6BA4DF28}" presName="FiveConn_3-4" presStyleLbl="fgAccFollowNode1" presStyleIdx="2" presStyleCnt="4">
        <dgm:presLayoutVars>
          <dgm:bulletEnabled val="1"/>
        </dgm:presLayoutVars>
      </dgm:prSet>
      <dgm:spPr/>
    </dgm:pt>
    <dgm:pt modelId="{0ABFA06F-402D-40F5-AFFE-6385688E72C9}" type="pres">
      <dgm:prSet presAssocID="{69BC0866-DFBA-4193-BAFA-4C8B6BA4DF28}" presName="FiveConn_4-5" presStyleLbl="fgAccFollowNode1" presStyleIdx="3" presStyleCnt="4">
        <dgm:presLayoutVars>
          <dgm:bulletEnabled val="1"/>
        </dgm:presLayoutVars>
      </dgm:prSet>
      <dgm:spPr/>
    </dgm:pt>
    <dgm:pt modelId="{F4D51D9F-2692-49B3-8618-0B8FF0E42BD3}" type="pres">
      <dgm:prSet presAssocID="{69BC0866-DFBA-4193-BAFA-4C8B6BA4DF28}" presName="FiveNodes_1_text" presStyleLbl="node1" presStyleIdx="4" presStyleCnt="5">
        <dgm:presLayoutVars>
          <dgm:bulletEnabled val="1"/>
        </dgm:presLayoutVars>
      </dgm:prSet>
      <dgm:spPr/>
    </dgm:pt>
    <dgm:pt modelId="{147B5698-23CF-495C-BAE9-8C264E916A11}" type="pres">
      <dgm:prSet presAssocID="{69BC0866-DFBA-4193-BAFA-4C8B6BA4DF28}" presName="FiveNodes_2_text" presStyleLbl="node1" presStyleIdx="4" presStyleCnt="5">
        <dgm:presLayoutVars>
          <dgm:bulletEnabled val="1"/>
        </dgm:presLayoutVars>
      </dgm:prSet>
      <dgm:spPr/>
    </dgm:pt>
    <dgm:pt modelId="{A85B6DBF-3A26-46DD-8734-81372C0484ED}" type="pres">
      <dgm:prSet presAssocID="{69BC0866-DFBA-4193-BAFA-4C8B6BA4DF28}" presName="FiveNodes_3_text" presStyleLbl="node1" presStyleIdx="4" presStyleCnt="5">
        <dgm:presLayoutVars>
          <dgm:bulletEnabled val="1"/>
        </dgm:presLayoutVars>
      </dgm:prSet>
      <dgm:spPr/>
    </dgm:pt>
    <dgm:pt modelId="{F2383C73-891B-4E10-9EA4-D7D50E6D273C}" type="pres">
      <dgm:prSet presAssocID="{69BC0866-DFBA-4193-BAFA-4C8B6BA4DF28}" presName="FiveNodes_4_text" presStyleLbl="node1" presStyleIdx="4" presStyleCnt="5">
        <dgm:presLayoutVars>
          <dgm:bulletEnabled val="1"/>
        </dgm:presLayoutVars>
      </dgm:prSet>
      <dgm:spPr/>
    </dgm:pt>
    <dgm:pt modelId="{B685D8B2-2D63-4568-9C1F-F7B311446068}" type="pres">
      <dgm:prSet presAssocID="{69BC0866-DFBA-4193-BAFA-4C8B6BA4DF2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1C8511-0A6C-47B3-BF2C-616054A8873F}" srcId="{69BC0866-DFBA-4193-BAFA-4C8B6BA4DF28}" destId="{3BB34097-DC97-46F4-A907-9724AC629B10}" srcOrd="3" destOrd="0" parTransId="{A4AAF4CF-829E-451D-A9E9-97DFB8372827}" sibTransId="{91C47DEA-80A6-4E31-A886-6465AD930527}"/>
    <dgm:cxn modelId="{9EAB6223-9181-463E-9C25-C5979842224E}" type="presOf" srcId="{69BC0866-DFBA-4193-BAFA-4C8B6BA4DF28}" destId="{02003A95-0747-4B89-9A50-9851FDE1CBCC}" srcOrd="0" destOrd="0" presId="urn:microsoft.com/office/officeart/2005/8/layout/vProcess5"/>
    <dgm:cxn modelId="{F3DFD632-B8BB-46AC-90E2-12DEE6EDD7C2}" type="presOf" srcId="{22B4CA22-36C2-4505-BD66-F9E0D7D73230}" destId="{B685D8B2-2D63-4568-9C1F-F7B311446068}" srcOrd="1" destOrd="0" presId="urn:microsoft.com/office/officeart/2005/8/layout/vProcess5"/>
    <dgm:cxn modelId="{C560DF40-B746-4B0A-929C-E3EC4D5057C6}" srcId="{69BC0866-DFBA-4193-BAFA-4C8B6BA4DF28}" destId="{22B4CA22-36C2-4505-BD66-F9E0D7D73230}" srcOrd="4" destOrd="0" parTransId="{B298F9D7-672D-4966-B59C-10D56BFCF70B}" sibTransId="{03AA7BD0-86E9-44A9-9365-E0DF4C56CC04}"/>
    <dgm:cxn modelId="{E2B7B144-8560-45E5-97E6-E62329C40B49}" type="presOf" srcId="{3BB34097-DC97-46F4-A907-9724AC629B10}" destId="{D50DA0B7-4DD4-42BB-BA5D-856C0CC88661}" srcOrd="0" destOrd="0" presId="urn:microsoft.com/office/officeart/2005/8/layout/vProcess5"/>
    <dgm:cxn modelId="{393E984E-2CE0-4622-8676-B8CFCE3258E7}" srcId="{69BC0866-DFBA-4193-BAFA-4C8B6BA4DF28}" destId="{AD0FF79A-BEF4-4CC6-9F2C-DB22D9C6B373}" srcOrd="1" destOrd="0" parTransId="{F4516C2B-A75E-45BB-A2F4-1712D57B8C62}" sibTransId="{7CB611B8-3CBF-47FA-B9E3-BF1C09D4C496}"/>
    <dgm:cxn modelId="{9CFD1270-D425-4D8B-8B52-9631BC774655}" srcId="{69BC0866-DFBA-4193-BAFA-4C8B6BA4DF28}" destId="{0D8E4961-3427-426C-8016-4D311D6A3E17}" srcOrd="2" destOrd="0" parTransId="{C85DF0B3-FB10-4ADE-81CD-005BF8995B37}" sibTransId="{E6F43D5B-25ED-4A51-B402-707E93B0FE3A}"/>
    <dgm:cxn modelId="{1DBC4371-F2E6-4368-A5AB-DE714AC72BCB}" type="presOf" srcId="{EF955FA6-B4D7-4D52-9779-64B19882AAA1}" destId="{EF6ABE3B-0956-45DC-8C73-260295E5F90C}" srcOrd="0" destOrd="0" presId="urn:microsoft.com/office/officeart/2005/8/layout/vProcess5"/>
    <dgm:cxn modelId="{A148FF80-9A08-49D5-A09B-309FACFC3984}" type="presOf" srcId="{AD0FF79A-BEF4-4CC6-9F2C-DB22D9C6B373}" destId="{147B5698-23CF-495C-BAE9-8C264E916A11}" srcOrd="1" destOrd="0" presId="urn:microsoft.com/office/officeart/2005/8/layout/vProcess5"/>
    <dgm:cxn modelId="{54136A84-A09C-4131-9279-FEBC81FD9905}" type="presOf" srcId="{0D8E4961-3427-426C-8016-4D311D6A3E17}" destId="{168B8CAD-5F53-418D-A5B7-E0C31245F8BA}" srcOrd="0" destOrd="0" presId="urn:microsoft.com/office/officeart/2005/8/layout/vProcess5"/>
    <dgm:cxn modelId="{6A472F88-44FC-40D5-9ADF-BA70A9286B92}" type="presOf" srcId="{22B4CA22-36C2-4505-BD66-F9E0D7D73230}" destId="{4AFCBFAC-11E4-404F-A67A-576D3D4F3A8C}" srcOrd="0" destOrd="0" presId="urn:microsoft.com/office/officeart/2005/8/layout/vProcess5"/>
    <dgm:cxn modelId="{D9C76494-3A10-467E-939D-5B16DB34D6CE}" type="presOf" srcId="{AD0FF79A-BEF4-4CC6-9F2C-DB22D9C6B373}" destId="{235EECFD-B820-4B17-9BA5-C564E1089657}" srcOrd="0" destOrd="0" presId="urn:microsoft.com/office/officeart/2005/8/layout/vProcess5"/>
    <dgm:cxn modelId="{08816C98-D5DE-48B9-BB04-B4A9EEACB4FA}" type="presOf" srcId="{E6F43D5B-25ED-4A51-B402-707E93B0FE3A}" destId="{1EB972F9-C114-4A33-81AF-A0010828EBC8}" srcOrd="0" destOrd="0" presId="urn:microsoft.com/office/officeart/2005/8/layout/vProcess5"/>
    <dgm:cxn modelId="{EB7C4FA1-A9BB-4B4C-84EE-93BA23639AF3}" type="presOf" srcId="{3BB34097-DC97-46F4-A907-9724AC629B10}" destId="{F2383C73-891B-4E10-9EA4-D7D50E6D273C}" srcOrd="1" destOrd="0" presId="urn:microsoft.com/office/officeart/2005/8/layout/vProcess5"/>
    <dgm:cxn modelId="{595CE4A7-0503-406D-B1CF-FD7BF7A93118}" type="presOf" srcId="{7CB611B8-3CBF-47FA-B9E3-BF1C09D4C496}" destId="{6E11A6F0-19CC-4955-AEA3-C19079AAA4FE}" srcOrd="0" destOrd="0" presId="urn:microsoft.com/office/officeart/2005/8/layout/vProcess5"/>
    <dgm:cxn modelId="{2501E7B6-BB5E-4325-8E9A-D99262848719}" type="presOf" srcId="{AD617E35-9A1B-403C-A16C-47C588C1A72B}" destId="{F4D51D9F-2692-49B3-8618-0B8FF0E42BD3}" srcOrd="1" destOrd="0" presId="urn:microsoft.com/office/officeart/2005/8/layout/vProcess5"/>
    <dgm:cxn modelId="{744815BC-2C68-4021-9226-1219E7328270}" srcId="{69BC0866-DFBA-4193-BAFA-4C8B6BA4DF28}" destId="{AD617E35-9A1B-403C-A16C-47C588C1A72B}" srcOrd="0" destOrd="0" parTransId="{8BAAE25B-4BDA-4317-937C-00818FC58B6D}" sibTransId="{EF955FA6-B4D7-4D52-9779-64B19882AAA1}"/>
    <dgm:cxn modelId="{AA5E4DD2-E287-4EEF-8786-41EE9C17693A}" type="presOf" srcId="{0D8E4961-3427-426C-8016-4D311D6A3E17}" destId="{A85B6DBF-3A26-46DD-8734-81372C0484ED}" srcOrd="1" destOrd="0" presId="urn:microsoft.com/office/officeart/2005/8/layout/vProcess5"/>
    <dgm:cxn modelId="{C30913D7-D502-4537-AA35-4429CC1E0A5C}" type="presOf" srcId="{91C47DEA-80A6-4E31-A886-6465AD930527}" destId="{0ABFA06F-402D-40F5-AFFE-6385688E72C9}" srcOrd="0" destOrd="0" presId="urn:microsoft.com/office/officeart/2005/8/layout/vProcess5"/>
    <dgm:cxn modelId="{8019D3E9-0CBB-4EBF-B97E-3751340FB2B9}" type="presOf" srcId="{AD617E35-9A1B-403C-A16C-47C588C1A72B}" destId="{36D4DEF9-B03B-4AD1-91FA-966D6A2579D2}" srcOrd="0" destOrd="0" presId="urn:microsoft.com/office/officeart/2005/8/layout/vProcess5"/>
    <dgm:cxn modelId="{54FB0D7C-A2B7-4FC9-8620-D2D1D4B04B88}" type="presParOf" srcId="{02003A95-0747-4B89-9A50-9851FDE1CBCC}" destId="{8143242F-032C-4475-91BB-43D22F6262AD}" srcOrd="0" destOrd="0" presId="urn:microsoft.com/office/officeart/2005/8/layout/vProcess5"/>
    <dgm:cxn modelId="{AEF3BBD1-42E1-45DD-A228-89B7F81BE8E7}" type="presParOf" srcId="{02003A95-0747-4B89-9A50-9851FDE1CBCC}" destId="{36D4DEF9-B03B-4AD1-91FA-966D6A2579D2}" srcOrd="1" destOrd="0" presId="urn:microsoft.com/office/officeart/2005/8/layout/vProcess5"/>
    <dgm:cxn modelId="{A9E049C5-3826-4A91-A549-344C0AFF7BAD}" type="presParOf" srcId="{02003A95-0747-4B89-9A50-9851FDE1CBCC}" destId="{235EECFD-B820-4B17-9BA5-C564E1089657}" srcOrd="2" destOrd="0" presId="urn:microsoft.com/office/officeart/2005/8/layout/vProcess5"/>
    <dgm:cxn modelId="{277734B5-1986-45C5-8447-3E2BFE6500B3}" type="presParOf" srcId="{02003A95-0747-4B89-9A50-9851FDE1CBCC}" destId="{168B8CAD-5F53-418D-A5B7-E0C31245F8BA}" srcOrd="3" destOrd="0" presId="urn:microsoft.com/office/officeart/2005/8/layout/vProcess5"/>
    <dgm:cxn modelId="{8CE82181-3A14-4051-AC30-C01D1E33D10B}" type="presParOf" srcId="{02003A95-0747-4B89-9A50-9851FDE1CBCC}" destId="{D50DA0B7-4DD4-42BB-BA5D-856C0CC88661}" srcOrd="4" destOrd="0" presId="urn:microsoft.com/office/officeart/2005/8/layout/vProcess5"/>
    <dgm:cxn modelId="{94B61EDA-20E0-4523-8876-7D149CE6F2E5}" type="presParOf" srcId="{02003A95-0747-4B89-9A50-9851FDE1CBCC}" destId="{4AFCBFAC-11E4-404F-A67A-576D3D4F3A8C}" srcOrd="5" destOrd="0" presId="urn:microsoft.com/office/officeart/2005/8/layout/vProcess5"/>
    <dgm:cxn modelId="{FB7B16DF-2911-44F6-93EC-DE86E3EE3647}" type="presParOf" srcId="{02003A95-0747-4B89-9A50-9851FDE1CBCC}" destId="{EF6ABE3B-0956-45DC-8C73-260295E5F90C}" srcOrd="6" destOrd="0" presId="urn:microsoft.com/office/officeart/2005/8/layout/vProcess5"/>
    <dgm:cxn modelId="{C44E695C-4586-4886-BD23-B43218C7BCD6}" type="presParOf" srcId="{02003A95-0747-4B89-9A50-9851FDE1CBCC}" destId="{6E11A6F0-19CC-4955-AEA3-C19079AAA4FE}" srcOrd="7" destOrd="0" presId="urn:microsoft.com/office/officeart/2005/8/layout/vProcess5"/>
    <dgm:cxn modelId="{E21A7D8A-5FDC-40D2-B307-E38BD3F21C24}" type="presParOf" srcId="{02003A95-0747-4B89-9A50-9851FDE1CBCC}" destId="{1EB972F9-C114-4A33-81AF-A0010828EBC8}" srcOrd="8" destOrd="0" presId="urn:microsoft.com/office/officeart/2005/8/layout/vProcess5"/>
    <dgm:cxn modelId="{A87C9826-8195-4106-A502-E2548C990EF3}" type="presParOf" srcId="{02003A95-0747-4B89-9A50-9851FDE1CBCC}" destId="{0ABFA06F-402D-40F5-AFFE-6385688E72C9}" srcOrd="9" destOrd="0" presId="urn:microsoft.com/office/officeart/2005/8/layout/vProcess5"/>
    <dgm:cxn modelId="{4916103A-A754-4B54-9F57-F2E7F998BC7A}" type="presParOf" srcId="{02003A95-0747-4B89-9A50-9851FDE1CBCC}" destId="{F4D51D9F-2692-49B3-8618-0B8FF0E42BD3}" srcOrd="10" destOrd="0" presId="urn:microsoft.com/office/officeart/2005/8/layout/vProcess5"/>
    <dgm:cxn modelId="{8D67BD1D-54F6-4229-9300-604CD4BDE032}" type="presParOf" srcId="{02003A95-0747-4B89-9A50-9851FDE1CBCC}" destId="{147B5698-23CF-495C-BAE9-8C264E916A11}" srcOrd="11" destOrd="0" presId="urn:microsoft.com/office/officeart/2005/8/layout/vProcess5"/>
    <dgm:cxn modelId="{6D129C07-6F7D-4C1B-A540-105C0BD70632}" type="presParOf" srcId="{02003A95-0747-4B89-9A50-9851FDE1CBCC}" destId="{A85B6DBF-3A26-46DD-8734-81372C0484ED}" srcOrd="12" destOrd="0" presId="urn:microsoft.com/office/officeart/2005/8/layout/vProcess5"/>
    <dgm:cxn modelId="{5792B046-3101-4A0B-AA4C-970B175602C1}" type="presParOf" srcId="{02003A95-0747-4B89-9A50-9851FDE1CBCC}" destId="{F2383C73-891B-4E10-9EA4-D7D50E6D273C}" srcOrd="13" destOrd="0" presId="urn:microsoft.com/office/officeart/2005/8/layout/vProcess5"/>
    <dgm:cxn modelId="{8C333F16-B9BE-4A72-8913-4A88B38DAC6B}" type="presParOf" srcId="{02003A95-0747-4B89-9A50-9851FDE1CBCC}" destId="{B685D8B2-2D63-4568-9C1F-F7B3114460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C0866-DFBA-4193-BAFA-4C8B6BA4DF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</dgm:pt>
    <dgm:pt modelId="{29123CC6-F5AB-4BD5-851A-82589A5A4346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Segoe UI"/>
              <a:cs typeface="Segoe UI"/>
            </a:rPr>
            <a:t>Our new approach uses Graph U-Nets to base coarsening and reconstructing upon node features (pooling).</a:t>
          </a:r>
        </a:p>
      </dgm:t>
    </dgm:pt>
    <dgm:pt modelId="{336C7B95-67A8-4250-85B6-0AE84C43570E}" type="parTrans" cxnId="{BF3F673E-692A-4EC5-A5BC-1798D98034C8}">
      <dgm:prSet/>
      <dgm:spPr/>
    </dgm:pt>
    <dgm:pt modelId="{67B66241-AE2A-426C-961C-AA581D59B21E}" type="sibTrans" cxnId="{BF3F673E-692A-4EC5-A5BC-1798D98034C8}">
      <dgm:prSet/>
      <dgm:spPr/>
      <dgm:t>
        <a:bodyPr/>
        <a:lstStyle/>
        <a:p>
          <a:endParaRPr lang="en-US"/>
        </a:p>
      </dgm:t>
    </dgm:pt>
    <dgm:pt modelId="{16E81844-901F-4102-AF0B-3570FBBC9E0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Segoe UI"/>
              <a:cs typeface="Segoe UI"/>
            </a:rPr>
            <a:t>The trained network is a new input parameter to the Misc-GAN model.</a:t>
          </a:r>
        </a:p>
      </dgm:t>
    </dgm:pt>
    <dgm:pt modelId="{A3E72A97-5A8F-4FD7-B395-42CE81AB1977}" type="parTrans" cxnId="{7DB7D338-C73C-4A4E-A8A4-283279A8F874}">
      <dgm:prSet/>
      <dgm:spPr/>
    </dgm:pt>
    <dgm:pt modelId="{B7249B7B-999F-4A30-8FEC-58B2FA40200E}" type="sibTrans" cxnId="{7DB7D338-C73C-4A4E-A8A4-283279A8F874}">
      <dgm:prSet/>
      <dgm:spPr/>
      <dgm:t>
        <a:bodyPr/>
        <a:lstStyle/>
        <a:p>
          <a:endParaRPr lang="en-US"/>
        </a:p>
      </dgm:t>
    </dgm:pt>
    <dgm:pt modelId="{76D7C77C-680B-431F-AEFB-CD4BCB95C0F8}" type="pres">
      <dgm:prSet presAssocID="{69BC0866-DFBA-4193-BAFA-4C8B6BA4DF28}" presName="root" presStyleCnt="0">
        <dgm:presLayoutVars>
          <dgm:dir/>
          <dgm:resizeHandles val="exact"/>
        </dgm:presLayoutVars>
      </dgm:prSet>
      <dgm:spPr/>
    </dgm:pt>
    <dgm:pt modelId="{2BCDCED2-10F8-44E9-9E3C-978DA6D907F2}" type="pres">
      <dgm:prSet presAssocID="{29123CC6-F5AB-4BD5-851A-82589A5A4346}" presName="compNode" presStyleCnt="0"/>
      <dgm:spPr/>
    </dgm:pt>
    <dgm:pt modelId="{DE874716-5841-456A-AECA-AE2C6DFBE37D}" type="pres">
      <dgm:prSet presAssocID="{29123CC6-F5AB-4BD5-851A-82589A5A4346}" presName="iconBgRect" presStyleLbl="bgShp" presStyleIdx="0" presStyleCnt="2"/>
      <dgm:spPr/>
    </dgm:pt>
    <dgm:pt modelId="{97BE908D-38E9-4875-8771-1A1AF4FEA696}" type="pres">
      <dgm:prSet presAssocID="{29123CC6-F5AB-4BD5-851A-82589A5A43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05561B-9621-4D33-BDF9-FFE1DC0C563F}" type="pres">
      <dgm:prSet presAssocID="{29123CC6-F5AB-4BD5-851A-82589A5A4346}" presName="spaceRect" presStyleCnt="0"/>
      <dgm:spPr/>
    </dgm:pt>
    <dgm:pt modelId="{1C2523AF-79C1-4F27-A52E-B7AEA75AB135}" type="pres">
      <dgm:prSet presAssocID="{29123CC6-F5AB-4BD5-851A-82589A5A4346}" presName="textRect" presStyleLbl="revTx" presStyleIdx="0" presStyleCnt="2">
        <dgm:presLayoutVars>
          <dgm:chMax val="1"/>
          <dgm:chPref val="1"/>
        </dgm:presLayoutVars>
      </dgm:prSet>
      <dgm:spPr/>
    </dgm:pt>
    <dgm:pt modelId="{F669DA6D-E53E-48CD-916E-161BEB4E36C4}" type="pres">
      <dgm:prSet presAssocID="{67B66241-AE2A-426C-961C-AA581D59B21E}" presName="sibTrans" presStyleCnt="0"/>
      <dgm:spPr/>
    </dgm:pt>
    <dgm:pt modelId="{4B19B31B-456B-4406-9FBF-AC7D76364776}" type="pres">
      <dgm:prSet presAssocID="{16E81844-901F-4102-AF0B-3570FBBC9E01}" presName="compNode" presStyleCnt="0"/>
      <dgm:spPr/>
    </dgm:pt>
    <dgm:pt modelId="{A9CB8F53-EC9F-41AB-B1EE-7899BEF97AF0}" type="pres">
      <dgm:prSet presAssocID="{16E81844-901F-4102-AF0B-3570FBBC9E01}" presName="iconBgRect" presStyleLbl="bgShp" presStyleIdx="1" presStyleCnt="2"/>
      <dgm:spPr/>
    </dgm:pt>
    <dgm:pt modelId="{31692636-50FC-4F8E-AD42-224AC2248801}" type="pres">
      <dgm:prSet presAssocID="{16E81844-901F-4102-AF0B-3570FBBC9E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85A8347-46B9-4C2A-8769-A9B6013298FE}" type="pres">
      <dgm:prSet presAssocID="{16E81844-901F-4102-AF0B-3570FBBC9E01}" presName="spaceRect" presStyleCnt="0"/>
      <dgm:spPr/>
    </dgm:pt>
    <dgm:pt modelId="{D8CFF952-C0C4-4242-A09E-C7C5FB50E64A}" type="pres">
      <dgm:prSet presAssocID="{16E81844-901F-4102-AF0B-3570FBBC9E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6F342C-3A21-4EFC-AE89-A0C9F95D2C03}" type="presOf" srcId="{29123CC6-F5AB-4BD5-851A-82589A5A4346}" destId="{1C2523AF-79C1-4F27-A52E-B7AEA75AB135}" srcOrd="0" destOrd="0" presId="urn:microsoft.com/office/officeart/2018/5/layout/IconCircleLabelList"/>
    <dgm:cxn modelId="{7DB7D338-C73C-4A4E-A8A4-283279A8F874}" srcId="{69BC0866-DFBA-4193-BAFA-4C8B6BA4DF28}" destId="{16E81844-901F-4102-AF0B-3570FBBC9E01}" srcOrd="1" destOrd="0" parTransId="{A3E72A97-5A8F-4FD7-B395-42CE81AB1977}" sibTransId="{B7249B7B-999F-4A30-8FEC-58B2FA40200E}"/>
    <dgm:cxn modelId="{BF3F673E-692A-4EC5-A5BC-1798D98034C8}" srcId="{69BC0866-DFBA-4193-BAFA-4C8B6BA4DF28}" destId="{29123CC6-F5AB-4BD5-851A-82589A5A4346}" srcOrd="0" destOrd="0" parTransId="{336C7B95-67A8-4250-85B6-0AE84C43570E}" sibTransId="{67B66241-AE2A-426C-961C-AA581D59B21E}"/>
    <dgm:cxn modelId="{7C0C479F-F061-45C7-B6A4-5338B8838603}" type="presOf" srcId="{16E81844-901F-4102-AF0B-3570FBBC9E01}" destId="{D8CFF952-C0C4-4242-A09E-C7C5FB50E64A}" srcOrd="0" destOrd="0" presId="urn:microsoft.com/office/officeart/2018/5/layout/IconCircleLabelList"/>
    <dgm:cxn modelId="{8C15B3BD-71CC-4953-8EAE-31AD8C98138C}" type="presOf" srcId="{69BC0866-DFBA-4193-BAFA-4C8B6BA4DF28}" destId="{76D7C77C-680B-431F-AEFB-CD4BCB95C0F8}" srcOrd="0" destOrd="0" presId="urn:microsoft.com/office/officeart/2018/5/layout/IconCircleLabelList"/>
    <dgm:cxn modelId="{3DB9BF74-9DD8-4E04-90B1-61405E8F79D0}" type="presParOf" srcId="{76D7C77C-680B-431F-AEFB-CD4BCB95C0F8}" destId="{2BCDCED2-10F8-44E9-9E3C-978DA6D907F2}" srcOrd="0" destOrd="0" presId="urn:microsoft.com/office/officeart/2018/5/layout/IconCircleLabelList"/>
    <dgm:cxn modelId="{52D1B62C-D132-475E-8671-E99D17F92C99}" type="presParOf" srcId="{2BCDCED2-10F8-44E9-9E3C-978DA6D907F2}" destId="{DE874716-5841-456A-AECA-AE2C6DFBE37D}" srcOrd="0" destOrd="0" presId="urn:microsoft.com/office/officeart/2018/5/layout/IconCircleLabelList"/>
    <dgm:cxn modelId="{AD266E5E-9598-4288-8199-26F2763D1673}" type="presParOf" srcId="{2BCDCED2-10F8-44E9-9E3C-978DA6D907F2}" destId="{97BE908D-38E9-4875-8771-1A1AF4FEA696}" srcOrd="1" destOrd="0" presId="urn:microsoft.com/office/officeart/2018/5/layout/IconCircleLabelList"/>
    <dgm:cxn modelId="{A08820D4-8FCE-4452-973F-40A94D5BAA89}" type="presParOf" srcId="{2BCDCED2-10F8-44E9-9E3C-978DA6D907F2}" destId="{3105561B-9621-4D33-BDF9-FFE1DC0C563F}" srcOrd="2" destOrd="0" presId="urn:microsoft.com/office/officeart/2018/5/layout/IconCircleLabelList"/>
    <dgm:cxn modelId="{0F8E6062-5ACB-44BB-BA50-80288014B087}" type="presParOf" srcId="{2BCDCED2-10F8-44E9-9E3C-978DA6D907F2}" destId="{1C2523AF-79C1-4F27-A52E-B7AEA75AB135}" srcOrd="3" destOrd="0" presId="urn:microsoft.com/office/officeart/2018/5/layout/IconCircleLabelList"/>
    <dgm:cxn modelId="{9702F7F4-59D1-4EEB-8957-F9F41EC2B88A}" type="presParOf" srcId="{76D7C77C-680B-431F-AEFB-CD4BCB95C0F8}" destId="{F669DA6D-E53E-48CD-916E-161BEB4E36C4}" srcOrd="1" destOrd="0" presId="urn:microsoft.com/office/officeart/2018/5/layout/IconCircleLabelList"/>
    <dgm:cxn modelId="{7E86692C-AEF6-4DA8-86D2-8D24C11C5439}" type="presParOf" srcId="{76D7C77C-680B-431F-AEFB-CD4BCB95C0F8}" destId="{4B19B31B-456B-4406-9FBF-AC7D76364776}" srcOrd="2" destOrd="0" presId="urn:microsoft.com/office/officeart/2018/5/layout/IconCircleLabelList"/>
    <dgm:cxn modelId="{6B70F317-3251-4FB4-90BE-A18B6D20473A}" type="presParOf" srcId="{4B19B31B-456B-4406-9FBF-AC7D76364776}" destId="{A9CB8F53-EC9F-41AB-B1EE-7899BEF97AF0}" srcOrd="0" destOrd="0" presId="urn:microsoft.com/office/officeart/2018/5/layout/IconCircleLabelList"/>
    <dgm:cxn modelId="{8EECC3C0-6A69-4319-BD39-08D9CD4E3069}" type="presParOf" srcId="{4B19B31B-456B-4406-9FBF-AC7D76364776}" destId="{31692636-50FC-4F8E-AD42-224AC2248801}" srcOrd="1" destOrd="0" presId="urn:microsoft.com/office/officeart/2018/5/layout/IconCircleLabelList"/>
    <dgm:cxn modelId="{02CA6A6D-4137-4E98-B2BC-80184F232925}" type="presParOf" srcId="{4B19B31B-456B-4406-9FBF-AC7D76364776}" destId="{185A8347-46B9-4C2A-8769-A9B6013298FE}" srcOrd="2" destOrd="0" presId="urn:microsoft.com/office/officeart/2018/5/layout/IconCircleLabelList"/>
    <dgm:cxn modelId="{2C4D733F-216B-4B28-90AF-C274422C268F}" type="presParOf" srcId="{4B19B31B-456B-4406-9FBF-AC7D76364776}" destId="{D8CFF952-C0C4-4242-A09E-C7C5FB50E6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7F643-60C6-42AD-920E-D32944782B23}" type="doc">
      <dgm:prSet loTypeId="urn:microsoft.com/office/officeart/2005/8/layout/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9581771-439D-428A-8878-77795FBF164B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Allows us to fine-tune the model by training a Graph U-Nets on a dataset.</a:t>
          </a:r>
        </a:p>
      </dgm:t>
    </dgm:pt>
    <dgm:pt modelId="{EC836665-7DD4-4383-8825-05B746B5D4C0}" type="parTrans" cxnId="{A4FB49CE-3365-4DF8-842B-FF3FAABFD006}">
      <dgm:prSet/>
      <dgm:spPr/>
      <dgm:t>
        <a:bodyPr/>
        <a:lstStyle/>
        <a:p>
          <a:endParaRPr lang="en-US"/>
        </a:p>
      </dgm:t>
    </dgm:pt>
    <dgm:pt modelId="{A4173554-0E00-41A6-92E0-53127648216A}" type="sibTrans" cxnId="{A4FB49CE-3365-4DF8-842B-FF3FAABFD006}">
      <dgm:prSet/>
      <dgm:spPr/>
      <dgm:t>
        <a:bodyPr/>
        <a:lstStyle/>
        <a:p>
          <a:endParaRPr lang="en-US"/>
        </a:p>
      </dgm:t>
    </dgm:pt>
    <dgm:pt modelId="{2DC00D54-17C5-4BA2-A232-0EF8D5FCF3F6}">
      <dgm:prSet/>
      <dgm:spPr/>
      <dgm:t>
        <a:bodyPr/>
        <a:lstStyle/>
        <a:p>
          <a:r>
            <a:rPr lang="en-US" dirty="0"/>
            <a:t>Datasets we used:</a:t>
          </a:r>
        </a:p>
      </dgm:t>
    </dgm:pt>
    <dgm:pt modelId="{4C46B2B7-BF08-4775-A88D-BD749F1D05E8}" type="parTrans" cxnId="{2AD4F386-366A-4A8A-AC4E-8B21586B2ED8}">
      <dgm:prSet/>
      <dgm:spPr/>
      <dgm:t>
        <a:bodyPr/>
        <a:lstStyle/>
        <a:p>
          <a:endParaRPr lang="en-US"/>
        </a:p>
      </dgm:t>
    </dgm:pt>
    <dgm:pt modelId="{3673D0A6-35F3-420C-82F6-417CC74AD7A8}" type="sibTrans" cxnId="{2AD4F386-366A-4A8A-AC4E-8B21586B2ED8}">
      <dgm:prSet/>
      <dgm:spPr/>
      <dgm:t>
        <a:bodyPr/>
        <a:lstStyle/>
        <a:p>
          <a:endParaRPr lang="en-US"/>
        </a:p>
      </dgm:t>
    </dgm:pt>
    <dgm:pt modelId="{008C9548-480B-4C65-8FAE-6F6DD1AC5707}">
      <dgm:prSet phldr="0"/>
      <dgm:spPr/>
      <dgm:t>
        <a:bodyPr/>
        <a:lstStyle/>
        <a:p>
          <a:pPr algn="l" rtl="0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PROTEINS</a:t>
          </a:r>
        </a:p>
      </dgm:t>
    </dgm:pt>
    <dgm:pt modelId="{D89E6F56-840A-40E3-AB50-03303A56E96E}" type="parTrans" cxnId="{DE1ADBD8-ACEC-4F53-912F-CCBBA0D6C222}">
      <dgm:prSet/>
      <dgm:spPr/>
    </dgm:pt>
    <dgm:pt modelId="{93F92B28-392F-4725-A1A7-0ACF01B7FDC5}" type="sibTrans" cxnId="{DE1ADBD8-ACEC-4F53-912F-CCBBA0D6C222}">
      <dgm:prSet/>
      <dgm:spPr/>
    </dgm:pt>
    <dgm:pt modelId="{FB7EAABC-A8D0-4EB0-96BC-4629D3972B8F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DBLP</a:t>
          </a:r>
        </a:p>
      </dgm:t>
    </dgm:pt>
    <dgm:pt modelId="{5EDA29CF-1973-4D73-85C5-FEB4CC424D56}" type="parTrans" cxnId="{298637E8-D111-4FDB-A44B-A3AF161E4BB6}">
      <dgm:prSet/>
      <dgm:spPr/>
    </dgm:pt>
    <dgm:pt modelId="{5A9C7763-3A3E-4E8B-8DED-546BDA4C7B17}" type="sibTrans" cxnId="{298637E8-D111-4FDB-A44B-A3AF161E4BB6}">
      <dgm:prSet/>
      <dgm:spPr/>
    </dgm:pt>
    <dgm:pt modelId="{9A34531B-26DB-48D6-80C8-E2AB182566EB}">
      <dgm:prSet phldr="0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Segoe UI"/>
              <a:cs typeface="Segoe UI"/>
            </a:rPr>
            <a:t>COLLAB</a:t>
          </a:r>
        </a:p>
      </dgm:t>
    </dgm:pt>
    <dgm:pt modelId="{99021E23-EAC6-489E-BA45-505AA910E567}" type="parTrans" cxnId="{B32E0BD2-7641-4743-8364-70308ABE45D9}">
      <dgm:prSet/>
      <dgm:spPr/>
    </dgm:pt>
    <dgm:pt modelId="{DDD4BC37-10E3-4B95-A549-7F9D21884C04}" type="sibTrans" cxnId="{B32E0BD2-7641-4743-8364-70308ABE45D9}">
      <dgm:prSet/>
      <dgm:spPr/>
    </dgm:pt>
    <dgm:pt modelId="{3868D59A-0D7A-4894-A3F3-52169AAD0B5A}" type="pres">
      <dgm:prSet presAssocID="{E677F643-60C6-42AD-920E-D32944782B23}" presName="Name0" presStyleCnt="0">
        <dgm:presLayoutVars>
          <dgm:dir/>
          <dgm:animLvl val="lvl"/>
          <dgm:resizeHandles val="exact"/>
        </dgm:presLayoutVars>
      </dgm:prSet>
      <dgm:spPr/>
    </dgm:pt>
    <dgm:pt modelId="{B9BCC654-89ED-4FE6-B589-085A1CB98414}" type="pres">
      <dgm:prSet presAssocID="{2DC00D54-17C5-4BA2-A232-0EF8D5FCF3F6}" presName="boxAndChildren" presStyleCnt="0"/>
      <dgm:spPr/>
    </dgm:pt>
    <dgm:pt modelId="{E918AB96-EBEC-4AB6-BC06-9BCDEAFD67FE}" type="pres">
      <dgm:prSet presAssocID="{2DC00D54-17C5-4BA2-A232-0EF8D5FCF3F6}" presName="parentTextBox" presStyleLbl="node1" presStyleIdx="0" presStyleCnt="2"/>
      <dgm:spPr/>
    </dgm:pt>
    <dgm:pt modelId="{F5395E1C-4949-41FD-A988-818DACB220BC}" type="pres">
      <dgm:prSet presAssocID="{2DC00D54-17C5-4BA2-A232-0EF8D5FCF3F6}" presName="entireBox" presStyleLbl="node1" presStyleIdx="0" presStyleCnt="2"/>
      <dgm:spPr/>
    </dgm:pt>
    <dgm:pt modelId="{5788829B-F7AD-4818-B1DE-8B72B075D00F}" type="pres">
      <dgm:prSet presAssocID="{2DC00D54-17C5-4BA2-A232-0EF8D5FCF3F6}" presName="descendantBox" presStyleCnt="0"/>
      <dgm:spPr/>
    </dgm:pt>
    <dgm:pt modelId="{C4568D25-CF53-4729-97C3-1B7AA030D17A}" type="pres">
      <dgm:prSet presAssocID="{008C9548-480B-4C65-8FAE-6F6DD1AC5707}" presName="childTextBox" presStyleLbl="fgAccFollowNode1" presStyleIdx="0" presStyleCnt="3">
        <dgm:presLayoutVars>
          <dgm:bulletEnabled val="1"/>
        </dgm:presLayoutVars>
      </dgm:prSet>
      <dgm:spPr/>
    </dgm:pt>
    <dgm:pt modelId="{F972A0CA-F8F7-4105-9217-A7C5F1E1CD15}" type="pres">
      <dgm:prSet presAssocID="{FB7EAABC-A8D0-4EB0-96BC-4629D3972B8F}" presName="childTextBox" presStyleLbl="fgAccFollowNode1" presStyleIdx="1" presStyleCnt="3">
        <dgm:presLayoutVars>
          <dgm:bulletEnabled val="1"/>
        </dgm:presLayoutVars>
      </dgm:prSet>
      <dgm:spPr/>
    </dgm:pt>
    <dgm:pt modelId="{43F973DE-283A-42BF-9C51-6ED425260BF5}" type="pres">
      <dgm:prSet presAssocID="{9A34531B-26DB-48D6-80C8-E2AB182566EB}" presName="childTextBox" presStyleLbl="fgAccFollowNode1" presStyleIdx="2" presStyleCnt="3">
        <dgm:presLayoutVars>
          <dgm:bulletEnabled val="1"/>
        </dgm:presLayoutVars>
      </dgm:prSet>
      <dgm:spPr/>
    </dgm:pt>
    <dgm:pt modelId="{B4A20F51-3EFC-4442-8F76-06C240121076}" type="pres">
      <dgm:prSet presAssocID="{A4173554-0E00-41A6-92E0-53127648216A}" presName="sp" presStyleCnt="0"/>
      <dgm:spPr/>
    </dgm:pt>
    <dgm:pt modelId="{6BB1A797-79BE-4245-B773-0F81459BE9AC}" type="pres">
      <dgm:prSet presAssocID="{E9581771-439D-428A-8878-77795FBF164B}" presName="arrowAndChildren" presStyleCnt="0"/>
      <dgm:spPr/>
    </dgm:pt>
    <dgm:pt modelId="{3EAEBADF-B04A-4504-8F3E-8026C02D6E42}" type="pres">
      <dgm:prSet presAssocID="{E9581771-439D-428A-8878-77795FBF164B}" presName="parentTextArrow" presStyleLbl="node1" presStyleIdx="1" presStyleCnt="2"/>
      <dgm:spPr/>
    </dgm:pt>
  </dgm:ptLst>
  <dgm:cxnLst>
    <dgm:cxn modelId="{F2BA6D32-F947-4622-8C4A-4625181334DD}" type="presOf" srcId="{FB7EAABC-A8D0-4EB0-96BC-4629D3972B8F}" destId="{F972A0CA-F8F7-4105-9217-A7C5F1E1CD15}" srcOrd="0" destOrd="0" presId="urn:microsoft.com/office/officeart/2005/8/layout/process4"/>
    <dgm:cxn modelId="{542D9034-B00F-4957-ACAE-7746B7F219FF}" type="presOf" srcId="{2DC00D54-17C5-4BA2-A232-0EF8D5FCF3F6}" destId="{E918AB96-EBEC-4AB6-BC06-9BCDEAFD67FE}" srcOrd="0" destOrd="0" presId="urn:microsoft.com/office/officeart/2005/8/layout/process4"/>
    <dgm:cxn modelId="{2AD4F386-366A-4A8A-AC4E-8B21586B2ED8}" srcId="{E677F643-60C6-42AD-920E-D32944782B23}" destId="{2DC00D54-17C5-4BA2-A232-0EF8D5FCF3F6}" srcOrd="1" destOrd="0" parTransId="{4C46B2B7-BF08-4775-A88D-BD749F1D05E8}" sibTransId="{3673D0A6-35F3-420C-82F6-417CC74AD7A8}"/>
    <dgm:cxn modelId="{340D34A3-A076-4A2E-96FD-FCA7839F2105}" type="presOf" srcId="{2DC00D54-17C5-4BA2-A232-0EF8D5FCF3F6}" destId="{F5395E1C-4949-41FD-A988-818DACB220BC}" srcOrd="1" destOrd="0" presId="urn:microsoft.com/office/officeart/2005/8/layout/process4"/>
    <dgm:cxn modelId="{862C9CAF-6574-40B9-BD68-860BC665319B}" type="presOf" srcId="{008C9548-480B-4C65-8FAE-6F6DD1AC5707}" destId="{C4568D25-CF53-4729-97C3-1B7AA030D17A}" srcOrd="0" destOrd="0" presId="urn:microsoft.com/office/officeart/2005/8/layout/process4"/>
    <dgm:cxn modelId="{A4FB49CE-3365-4DF8-842B-FF3FAABFD006}" srcId="{E677F643-60C6-42AD-920E-D32944782B23}" destId="{E9581771-439D-428A-8878-77795FBF164B}" srcOrd="0" destOrd="0" parTransId="{EC836665-7DD4-4383-8825-05B746B5D4C0}" sibTransId="{A4173554-0E00-41A6-92E0-53127648216A}"/>
    <dgm:cxn modelId="{B32E0BD2-7641-4743-8364-70308ABE45D9}" srcId="{2DC00D54-17C5-4BA2-A232-0EF8D5FCF3F6}" destId="{9A34531B-26DB-48D6-80C8-E2AB182566EB}" srcOrd="2" destOrd="0" parTransId="{99021E23-EAC6-489E-BA45-505AA910E567}" sibTransId="{DDD4BC37-10E3-4B95-A549-7F9D21884C04}"/>
    <dgm:cxn modelId="{DE1ADBD8-ACEC-4F53-912F-CCBBA0D6C222}" srcId="{2DC00D54-17C5-4BA2-A232-0EF8D5FCF3F6}" destId="{008C9548-480B-4C65-8FAE-6F6DD1AC5707}" srcOrd="0" destOrd="0" parTransId="{D89E6F56-840A-40E3-AB50-03303A56E96E}" sibTransId="{93F92B28-392F-4725-A1A7-0ACF01B7FDC5}"/>
    <dgm:cxn modelId="{BCF735DB-4533-43EB-A7B2-1E5E2D7F3E6A}" type="presOf" srcId="{E677F643-60C6-42AD-920E-D32944782B23}" destId="{3868D59A-0D7A-4894-A3F3-52169AAD0B5A}" srcOrd="0" destOrd="0" presId="urn:microsoft.com/office/officeart/2005/8/layout/process4"/>
    <dgm:cxn modelId="{67E83BE3-E888-4166-94B5-46A73DE0181A}" type="presOf" srcId="{9A34531B-26DB-48D6-80C8-E2AB182566EB}" destId="{43F973DE-283A-42BF-9C51-6ED425260BF5}" srcOrd="0" destOrd="0" presId="urn:microsoft.com/office/officeart/2005/8/layout/process4"/>
    <dgm:cxn modelId="{298637E8-D111-4FDB-A44B-A3AF161E4BB6}" srcId="{2DC00D54-17C5-4BA2-A232-0EF8D5FCF3F6}" destId="{FB7EAABC-A8D0-4EB0-96BC-4629D3972B8F}" srcOrd="1" destOrd="0" parTransId="{5EDA29CF-1973-4D73-85C5-FEB4CC424D56}" sibTransId="{5A9C7763-3A3E-4E8B-8DED-546BDA4C7B17}"/>
    <dgm:cxn modelId="{EE2328EE-A066-42A8-9155-B9A04598A074}" type="presOf" srcId="{E9581771-439D-428A-8878-77795FBF164B}" destId="{3EAEBADF-B04A-4504-8F3E-8026C02D6E42}" srcOrd="0" destOrd="0" presId="urn:microsoft.com/office/officeart/2005/8/layout/process4"/>
    <dgm:cxn modelId="{1393CFF3-5794-40CF-A8C4-2DDAC35F7CAB}" type="presParOf" srcId="{3868D59A-0D7A-4894-A3F3-52169AAD0B5A}" destId="{B9BCC654-89ED-4FE6-B589-085A1CB98414}" srcOrd="0" destOrd="0" presId="urn:microsoft.com/office/officeart/2005/8/layout/process4"/>
    <dgm:cxn modelId="{6B66DA56-AB68-4B58-9CCB-0262C9100755}" type="presParOf" srcId="{B9BCC654-89ED-4FE6-B589-085A1CB98414}" destId="{E918AB96-EBEC-4AB6-BC06-9BCDEAFD67FE}" srcOrd="0" destOrd="0" presId="urn:microsoft.com/office/officeart/2005/8/layout/process4"/>
    <dgm:cxn modelId="{B468A7AB-7628-43B9-8197-D40C48F45DEB}" type="presParOf" srcId="{B9BCC654-89ED-4FE6-B589-085A1CB98414}" destId="{F5395E1C-4949-41FD-A988-818DACB220BC}" srcOrd="1" destOrd="0" presId="urn:microsoft.com/office/officeart/2005/8/layout/process4"/>
    <dgm:cxn modelId="{A294E570-8C0A-4EF6-A584-9F5EF6E93888}" type="presParOf" srcId="{B9BCC654-89ED-4FE6-B589-085A1CB98414}" destId="{5788829B-F7AD-4818-B1DE-8B72B075D00F}" srcOrd="2" destOrd="0" presId="urn:microsoft.com/office/officeart/2005/8/layout/process4"/>
    <dgm:cxn modelId="{FF2793D2-5A9D-469C-92F4-2484D9868448}" type="presParOf" srcId="{5788829B-F7AD-4818-B1DE-8B72B075D00F}" destId="{C4568D25-CF53-4729-97C3-1B7AA030D17A}" srcOrd="0" destOrd="0" presId="urn:microsoft.com/office/officeart/2005/8/layout/process4"/>
    <dgm:cxn modelId="{22FAEC81-3E10-46C9-B326-C96F8C2F9BF3}" type="presParOf" srcId="{5788829B-F7AD-4818-B1DE-8B72B075D00F}" destId="{F972A0CA-F8F7-4105-9217-A7C5F1E1CD15}" srcOrd="1" destOrd="0" presId="urn:microsoft.com/office/officeart/2005/8/layout/process4"/>
    <dgm:cxn modelId="{86CF4930-7765-4430-8A85-C182DED7E526}" type="presParOf" srcId="{5788829B-F7AD-4818-B1DE-8B72B075D00F}" destId="{43F973DE-283A-42BF-9C51-6ED425260BF5}" srcOrd="2" destOrd="0" presId="urn:microsoft.com/office/officeart/2005/8/layout/process4"/>
    <dgm:cxn modelId="{2D684898-4874-48DE-8405-405B90122EFC}" type="presParOf" srcId="{3868D59A-0D7A-4894-A3F3-52169AAD0B5A}" destId="{B4A20F51-3EFC-4442-8F76-06C240121076}" srcOrd="1" destOrd="0" presId="urn:microsoft.com/office/officeart/2005/8/layout/process4"/>
    <dgm:cxn modelId="{67C26A58-8E59-4D47-A29A-3D072927A173}" type="presParOf" srcId="{3868D59A-0D7A-4894-A3F3-52169AAD0B5A}" destId="{6BB1A797-79BE-4245-B773-0F81459BE9AC}" srcOrd="2" destOrd="0" presId="urn:microsoft.com/office/officeart/2005/8/layout/process4"/>
    <dgm:cxn modelId="{175A8588-8EAB-42DC-A85F-DD32C2F6A04C}" type="presParOf" srcId="{6BB1A797-79BE-4245-B773-0F81459BE9AC}" destId="{3EAEBADF-B04A-4504-8F3E-8026C02D6E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77F643-60C6-42AD-920E-D32944782B23}" type="doc">
      <dgm:prSet loTypeId="urn:microsoft.com/office/officeart/2005/8/layout/process4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9581771-439D-428A-8878-77795FBF164B}">
      <dgm:prSet/>
      <dgm:spPr/>
      <dgm:t>
        <a:bodyPr/>
        <a:lstStyle/>
        <a:p>
          <a:r>
            <a:rPr lang="en-US"/>
            <a:t>Simulate a target dataset using a Graph U-Nets network trained on another dataset.</a:t>
          </a:r>
        </a:p>
      </dgm:t>
    </dgm:pt>
    <dgm:pt modelId="{EC836665-7DD4-4383-8825-05B746B5D4C0}" type="parTrans" cxnId="{A4FB49CE-3365-4DF8-842B-FF3FAABFD006}">
      <dgm:prSet/>
      <dgm:spPr/>
      <dgm:t>
        <a:bodyPr/>
        <a:lstStyle/>
        <a:p>
          <a:endParaRPr lang="en-US"/>
        </a:p>
      </dgm:t>
    </dgm:pt>
    <dgm:pt modelId="{A4173554-0E00-41A6-92E0-53127648216A}" type="sibTrans" cxnId="{A4FB49CE-3365-4DF8-842B-FF3FAABFD006}">
      <dgm:prSet/>
      <dgm:spPr/>
      <dgm:t>
        <a:bodyPr/>
        <a:lstStyle/>
        <a:p>
          <a:endParaRPr lang="en-US"/>
        </a:p>
      </dgm:t>
    </dgm:pt>
    <dgm:pt modelId="{D078202F-1FA2-4FB6-9AF1-34DD0EBAA897}">
      <dgm:prSet/>
      <dgm:spPr/>
      <dgm:t>
        <a:bodyPr/>
        <a:lstStyle/>
        <a:p>
          <a:r>
            <a:rPr lang="en-US"/>
            <a:t>Different combinations yield different results.</a:t>
          </a:r>
        </a:p>
      </dgm:t>
    </dgm:pt>
    <dgm:pt modelId="{52667886-2E4A-4073-88A1-9BAF29472BB2}" type="parTrans" cxnId="{C33C7D47-6DFC-48F6-BD8B-ECAF40312D61}">
      <dgm:prSet/>
      <dgm:spPr/>
      <dgm:t>
        <a:bodyPr/>
        <a:lstStyle/>
        <a:p>
          <a:endParaRPr lang="en-US"/>
        </a:p>
      </dgm:t>
    </dgm:pt>
    <dgm:pt modelId="{82D20B5F-170A-4568-8B55-3A875E768D18}" type="sibTrans" cxnId="{C33C7D47-6DFC-48F6-BD8B-ECAF40312D61}">
      <dgm:prSet/>
      <dgm:spPr/>
      <dgm:t>
        <a:bodyPr/>
        <a:lstStyle/>
        <a:p>
          <a:endParaRPr lang="en-US"/>
        </a:p>
      </dgm:t>
    </dgm:pt>
    <dgm:pt modelId="{2DC00D54-17C5-4BA2-A232-0EF8D5FCF3F6}">
      <dgm:prSet/>
      <dgm:spPr/>
      <dgm:t>
        <a:bodyPr/>
        <a:lstStyle/>
        <a:p>
          <a:r>
            <a:rPr lang="en-US"/>
            <a:t>Datasets we used:</a:t>
          </a:r>
        </a:p>
      </dgm:t>
    </dgm:pt>
    <dgm:pt modelId="{4C46B2B7-BF08-4775-A88D-BD749F1D05E8}" type="parTrans" cxnId="{2AD4F386-366A-4A8A-AC4E-8B21586B2ED8}">
      <dgm:prSet/>
      <dgm:spPr/>
      <dgm:t>
        <a:bodyPr/>
        <a:lstStyle/>
        <a:p>
          <a:endParaRPr lang="en-US"/>
        </a:p>
      </dgm:t>
    </dgm:pt>
    <dgm:pt modelId="{3673D0A6-35F3-420C-82F6-417CC74AD7A8}" type="sibTrans" cxnId="{2AD4F386-366A-4A8A-AC4E-8B21586B2ED8}">
      <dgm:prSet/>
      <dgm:spPr/>
      <dgm:t>
        <a:bodyPr/>
        <a:lstStyle/>
        <a:p>
          <a:endParaRPr lang="en-US"/>
        </a:p>
      </dgm:t>
    </dgm:pt>
    <dgm:pt modelId="{3F87B229-F261-458D-B94F-0AB511F5AF6B}">
      <dgm:prSet/>
      <dgm:spPr/>
      <dgm:t>
        <a:bodyPr/>
        <a:lstStyle/>
        <a:p>
          <a:r>
            <a:rPr lang="en-US"/>
            <a:t>CORA</a:t>
          </a:r>
        </a:p>
      </dgm:t>
    </dgm:pt>
    <dgm:pt modelId="{6A0992AF-D811-49D9-A38E-BA5FB60064B3}" type="parTrans" cxnId="{8901D358-CA6D-4948-A561-8C19CB766139}">
      <dgm:prSet/>
      <dgm:spPr/>
      <dgm:t>
        <a:bodyPr/>
        <a:lstStyle/>
        <a:p>
          <a:endParaRPr lang="en-US"/>
        </a:p>
      </dgm:t>
    </dgm:pt>
    <dgm:pt modelId="{94F8BF32-4090-47CA-BAD7-665B6AD57547}" type="sibTrans" cxnId="{8901D358-CA6D-4948-A561-8C19CB766139}">
      <dgm:prSet/>
      <dgm:spPr/>
      <dgm:t>
        <a:bodyPr/>
        <a:lstStyle/>
        <a:p>
          <a:endParaRPr lang="en-US"/>
        </a:p>
      </dgm:t>
    </dgm:pt>
    <dgm:pt modelId="{283568A1-8ED4-40DA-BE2D-159326E44517}">
      <dgm:prSet/>
      <dgm:spPr/>
      <dgm:t>
        <a:bodyPr/>
        <a:lstStyle/>
        <a:p>
          <a:r>
            <a:rPr lang="en-US"/>
            <a:t>PubMed</a:t>
          </a:r>
        </a:p>
      </dgm:t>
    </dgm:pt>
    <dgm:pt modelId="{57BC6512-CD0A-4DAE-9910-2225F5C6C153}" type="parTrans" cxnId="{1F787A4E-C128-4CB2-ADA0-AD46E31A502F}">
      <dgm:prSet/>
      <dgm:spPr/>
      <dgm:t>
        <a:bodyPr/>
        <a:lstStyle/>
        <a:p>
          <a:endParaRPr lang="en-US"/>
        </a:p>
      </dgm:t>
    </dgm:pt>
    <dgm:pt modelId="{588EFC50-CDA9-44DF-81A7-00E052C8836A}" type="sibTrans" cxnId="{1F787A4E-C128-4CB2-ADA0-AD46E31A502F}">
      <dgm:prSet/>
      <dgm:spPr/>
      <dgm:t>
        <a:bodyPr/>
        <a:lstStyle/>
        <a:p>
          <a:endParaRPr lang="en-US"/>
        </a:p>
      </dgm:t>
    </dgm:pt>
    <dgm:pt modelId="{3868D59A-0D7A-4894-A3F3-52169AAD0B5A}" type="pres">
      <dgm:prSet presAssocID="{E677F643-60C6-42AD-920E-D32944782B23}" presName="Name0" presStyleCnt="0">
        <dgm:presLayoutVars>
          <dgm:dir/>
          <dgm:animLvl val="lvl"/>
          <dgm:resizeHandles val="exact"/>
        </dgm:presLayoutVars>
      </dgm:prSet>
      <dgm:spPr/>
    </dgm:pt>
    <dgm:pt modelId="{B9BCC654-89ED-4FE6-B589-085A1CB98414}" type="pres">
      <dgm:prSet presAssocID="{2DC00D54-17C5-4BA2-A232-0EF8D5FCF3F6}" presName="boxAndChildren" presStyleCnt="0"/>
      <dgm:spPr/>
    </dgm:pt>
    <dgm:pt modelId="{E918AB96-EBEC-4AB6-BC06-9BCDEAFD67FE}" type="pres">
      <dgm:prSet presAssocID="{2DC00D54-17C5-4BA2-A232-0EF8D5FCF3F6}" presName="parentTextBox" presStyleLbl="node1" presStyleIdx="0" presStyleCnt="3"/>
      <dgm:spPr/>
    </dgm:pt>
    <dgm:pt modelId="{F5395E1C-4949-41FD-A988-818DACB220BC}" type="pres">
      <dgm:prSet presAssocID="{2DC00D54-17C5-4BA2-A232-0EF8D5FCF3F6}" presName="entireBox" presStyleLbl="node1" presStyleIdx="0" presStyleCnt="3"/>
      <dgm:spPr/>
    </dgm:pt>
    <dgm:pt modelId="{5788829B-F7AD-4818-B1DE-8B72B075D00F}" type="pres">
      <dgm:prSet presAssocID="{2DC00D54-17C5-4BA2-A232-0EF8D5FCF3F6}" presName="descendantBox" presStyleCnt="0"/>
      <dgm:spPr/>
    </dgm:pt>
    <dgm:pt modelId="{9E85FB60-111C-446C-B36B-0473D07F532D}" type="pres">
      <dgm:prSet presAssocID="{3F87B229-F261-458D-B94F-0AB511F5AF6B}" presName="childTextBox" presStyleLbl="fgAccFollowNode1" presStyleIdx="0" presStyleCnt="2">
        <dgm:presLayoutVars>
          <dgm:bulletEnabled val="1"/>
        </dgm:presLayoutVars>
      </dgm:prSet>
      <dgm:spPr/>
    </dgm:pt>
    <dgm:pt modelId="{D0D5CB0B-17AB-452A-B364-EE2CB2DBFAE0}" type="pres">
      <dgm:prSet presAssocID="{283568A1-8ED4-40DA-BE2D-159326E44517}" presName="childTextBox" presStyleLbl="fgAccFollowNode1" presStyleIdx="1" presStyleCnt="2">
        <dgm:presLayoutVars>
          <dgm:bulletEnabled val="1"/>
        </dgm:presLayoutVars>
      </dgm:prSet>
      <dgm:spPr/>
    </dgm:pt>
    <dgm:pt modelId="{2CA5EBA7-084A-4D9C-8A95-EDDB9CD5FE22}" type="pres">
      <dgm:prSet presAssocID="{82D20B5F-170A-4568-8B55-3A875E768D18}" presName="sp" presStyleCnt="0"/>
      <dgm:spPr/>
    </dgm:pt>
    <dgm:pt modelId="{141EABE2-928E-4AA8-BC62-E5747D0EE4E8}" type="pres">
      <dgm:prSet presAssocID="{D078202F-1FA2-4FB6-9AF1-34DD0EBAA897}" presName="arrowAndChildren" presStyleCnt="0"/>
      <dgm:spPr/>
    </dgm:pt>
    <dgm:pt modelId="{46ECD5AB-5F33-43FD-B0BB-73F1465E61AB}" type="pres">
      <dgm:prSet presAssocID="{D078202F-1FA2-4FB6-9AF1-34DD0EBAA897}" presName="parentTextArrow" presStyleLbl="node1" presStyleIdx="1" presStyleCnt="3"/>
      <dgm:spPr/>
    </dgm:pt>
    <dgm:pt modelId="{B4A20F51-3EFC-4442-8F76-06C240121076}" type="pres">
      <dgm:prSet presAssocID="{A4173554-0E00-41A6-92E0-53127648216A}" presName="sp" presStyleCnt="0"/>
      <dgm:spPr/>
    </dgm:pt>
    <dgm:pt modelId="{6BB1A797-79BE-4245-B773-0F81459BE9AC}" type="pres">
      <dgm:prSet presAssocID="{E9581771-439D-428A-8878-77795FBF164B}" presName="arrowAndChildren" presStyleCnt="0"/>
      <dgm:spPr/>
    </dgm:pt>
    <dgm:pt modelId="{3EAEBADF-B04A-4504-8F3E-8026C02D6E42}" type="pres">
      <dgm:prSet presAssocID="{E9581771-439D-428A-8878-77795FBF164B}" presName="parentTextArrow" presStyleLbl="node1" presStyleIdx="2" presStyleCnt="3"/>
      <dgm:spPr/>
    </dgm:pt>
  </dgm:ptLst>
  <dgm:cxnLst>
    <dgm:cxn modelId="{5C2DEF00-B021-4A97-8166-CB97F42DBCB1}" type="presOf" srcId="{2DC00D54-17C5-4BA2-A232-0EF8D5FCF3F6}" destId="{E918AB96-EBEC-4AB6-BC06-9BCDEAFD67FE}" srcOrd="0" destOrd="0" presId="urn:microsoft.com/office/officeart/2005/8/layout/process4"/>
    <dgm:cxn modelId="{8C3E5901-96F8-4C7B-AD22-02AA74E43F3B}" type="presOf" srcId="{D078202F-1FA2-4FB6-9AF1-34DD0EBAA897}" destId="{46ECD5AB-5F33-43FD-B0BB-73F1465E61AB}" srcOrd="0" destOrd="0" presId="urn:microsoft.com/office/officeart/2005/8/layout/process4"/>
    <dgm:cxn modelId="{D660781B-7775-4B75-B7A6-908DBAD407EA}" type="presOf" srcId="{2DC00D54-17C5-4BA2-A232-0EF8D5FCF3F6}" destId="{F5395E1C-4949-41FD-A988-818DACB220BC}" srcOrd="1" destOrd="0" presId="urn:microsoft.com/office/officeart/2005/8/layout/process4"/>
    <dgm:cxn modelId="{931A552B-DE64-4B64-A30E-785E340164B3}" type="presOf" srcId="{283568A1-8ED4-40DA-BE2D-159326E44517}" destId="{D0D5CB0B-17AB-452A-B364-EE2CB2DBFAE0}" srcOrd="0" destOrd="0" presId="urn:microsoft.com/office/officeart/2005/8/layout/process4"/>
    <dgm:cxn modelId="{C33C7D47-6DFC-48F6-BD8B-ECAF40312D61}" srcId="{E677F643-60C6-42AD-920E-D32944782B23}" destId="{D078202F-1FA2-4FB6-9AF1-34DD0EBAA897}" srcOrd="1" destOrd="0" parTransId="{52667886-2E4A-4073-88A1-9BAF29472BB2}" sibTransId="{82D20B5F-170A-4568-8B55-3A875E768D18}"/>
    <dgm:cxn modelId="{1F787A4E-C128-4CB2-ADA0-AD46E31A502F}" srcId="{2DC00D54-17C5-4BA2-A232-0EF8D5FCF3F6}" destId="{283568A1-8ED4-40DA-BE2D-159326E44517}" srcOrd="1" destOrd="0" parTransId="{57BC6512-CD0A-4DAE-9910-2225F5C6C153}" sibTransId="{588EFC50-CDA9-44DF-81A7-00E052C8836A}"/>
    <dgm:cxn modelId="{8901D358-CA6D-4948-A561-8C19CB766139}" srcId="{2DC00D54-17C5-4BA2-A232-0EF8D5FCF3F6}" destId="{3F87B229-F261-458D-B94F-0AB511F5AF6B}" srcOrd="0" destOrd="0" parTransId="{6A0992AF-D811-49D9-A38E-BA5FB60064B3}" sibTransId="{94F8BF32-4090-47CA-BAD7-665B6AD57547}"/>
    <dgm:cxn modelId="{2AD4F386-366A-4A8A-AC4E-8B21586B2ED8}" srcId="{E677F643-60C6-42AD-920E-D32944782B23}" destId="{2DC00D54-17C5-4BA2-A232-0EF8D5FCF3F6}" srcOrd="2" destOrd="0" parTransId="{4C46B2B7-BF08-4775-A88D-BD749F1D05E8}" sibTransId="{3673D0A6-35F3-420C-82F6-417CC74AD7A8}"/>
    <dgm:cxn modelId="{01EA2287-607E-4507-A329-FB56828DB19C}" type="presOf" srcId="{E9581771-439D-428A-8878-77795FBF164B}" destId="{3EAEBADF-B04A-4504-8F3E-8026C02D6E42}" srcOrd="0" destOrd="0" presId="urn:microsoft.com/office/officeart/2005/8/layout/process4"/>
    <dgm:cxn modelId="{D98CFC9E-94E4-4708-A646-049B4F745EB8}" type="presOf" srcId="{3F87B229-F261-458D-B94F-0AB511F5AF6B}" destId="{9E85FB60-111C-446C-B36B-0473D07F532D}" srcOrd="0" destOrd="0" presId="urn:microsoft.com/office/officeart/2005/8/layout/process4"/>
    <dgm:cxn modelId="{A4FB49CE-3365-4DF8-842B-FF3FAABFD006}" srcId="{E677F643-60C6-42AD-920E-D32944782B23}" destId="{E9581771-439D-428A-8878-77795FBF164B}" srcOrd="0" destOrd="0" parTransId="{EC836665-7DD4-4383-8825-05B746B5D4C0}" sibTransId="{A4173554-0E00-41A6-92E0-53127648216A}"/>
    <dgm:cxn modelId="{BCF735DB-4533-43EB-A7B2-1E5E2D7F3E6A}" type="presOf" srcId="{E677F643-60C6-42AD-920E-D32944782B23}" destId="{3868D59A-0D7A-4894-A3F3-52169AAD0B5A}" srcOrd="0" destOrd="0" presId="urn:microsoft.com/office/officeart/2005/8/layout/process4"/>
    <dgm:cxn modelId="{E34AC607-D1B4-4D53-B99F-F593637EEB8A}" type="presParOf" srcId="{3868D59A-0D7A-4894-A3F3-52169AAD0B5A}" destId="{B9BCC654-89ED-4FE6-B589-085A1CB98414}" srcOrd="0" destOrd="0" presId="urn:microsoft.com/office/officeart/2005/8/layout/process4"/>
    <dgm:cxn modelId="{0B3DEC65-E7D6-4904-9EDA-EAE5FF0791D1}" type="presParOf" srcId="{B9BCC654-89ED-4FE6-B589-085A1CB98414}" destId="{E918AB96-EBEC-4AB6-BC06-9BCDEAFD67FE}" srcOrd="0" destOrd="0" presId="urn:microsoft.com/office/officeart/2005/8/layout/process4"/>
    <dgm:cxn modelId="{1B63993F-4175-42A6-8831-6EEAD5C1A762}" type="presParOf" srcId="{B9BCC654-89ED-4FE6-B589-085A1CB98414}" destId="{F5395E1C-4949-41FD-A988-818DACB220BC}" srcOrd="1" destOrd="0" presId="urn:microsoft.com/office/officeart/2005/8/layout/process4"/>
    <dgm:cxn modelId="{57CFDC2A-39C3-4821-92E2-B84196467B37}" type="presParOf" srcId="{B9BCC654-89ED-4FE6-B589-085A1CB98414}" destId="{5788829B-F7AD-4818-B1DE-8B72B075D00F}" srcOrd="2" destOrd="0" presId="urn:microsoft.com/office/officeart/2005/8/layout/process4"/>
    <dgm:cxn modelId="{DBEB2111-18A6-4059-AB36-96C0183A66E1}" type="presParOf" srcId="{5788829B-F7AD-4818-B1DE-8B72B075D00F}" destId="{9E85FB60-111C-446C-B36B-0473D07F532D}" srcOrd="0" destOrd="0" presId="urn:microsoft.com/office/officeart/2005/8/layout/process4"/>
    <dgm:cxn modelId="{F9B78123-9666-4064-84C3-63E3520D9E58}" type="presParOf" srcId="{5788829B-F7AD-4818-B1DE-8B72B075D00F}" destId="{D0D5CB0B-17AB-452A-B364-EE2CB2DBFAE0}" srcOrd="1" destOrd="0" presId="urn:microsoft.com/office/officeart/2005/8/layout/process4"/>
    <dgm:cxn modelId="{3DAE514E-B5C8-4477-8DA3-62E624D195E2}" type="presParOf" srcId="{3868D59A-0D7A-4894-A3F3-52169AAD0B5A}" destId="{2CA5EBA7-084A-4D9C-8A95-EDDB9CD5FE22}" srcOrd="1" destOrd="0" presId="urn:microsoft.com/office/officeart/2005/8/layout/process4"/>
    <dgm:cxn modelId="{6BEDA315-ACBB-4717-BFB4-E330A03B3D0A}" type="presParOf" srcId="{3868D59A-0D7A-4894-A3F3-52169AAD0B5A}" destId="{141EABE2-928E-4AA8-BC62-E5747D0EE4E8}" srcOrd="2" destOrd="0" presId="urn:microsoft.com/office/officeart/2005/8/layout/process4"/>
    <dgm:cxn modelId="{CE805C27-A788-4271-B46A-AFF312515684}" type="presParOf" srcId="{141EABE2-928E-4AA8-BC62-E5747D0EE4E8}" destId="{46ECD5AB-5F33-43FD-B0BB-73F1465E61AB}" srcOrd="0" destOrd="0" presId="urn:microsoft.com/office/officeart/2005/8/layout/process4"/>
    <dgm:cxn modelId="{F22E2881-E7C9-4ED9-B01B-68EE51826558}" type="presParOf" srcId="{3868D59A-0D7A-4894-A3F3-52169AAD0B5A}" destId="{B4A20F51-3EFC-4442-8F76-06C240121076}" srcOrd="3" destOrd="0" presId="urn:microsoft.com/office/officeart/2005/8/layout/process4"/>
    <dgm:cxn modelId="{A147C9A3-567D-4758-AAB2-E3E1E3460784}" type="presParOf" srcId="{3868D59A-0D7A-4894-A3F3-52169AAD0B5A}" destId="{6BB1A797-79BE-4245-B773-0F81459BE9AC}" srcOrd="4" destOrd="0" presId="urn:microsoft.com/office/officeart/2005/8/layout/process4"/>
    <dgm:cxn modelId="{FC61C6D6-F0D6-4001-A1D8-53E8E24D5829}" type="presParOf" srcId="{6BB1A797-79BE-4245-B773-0F81459BE9AC}" destId="{3EAEBADF-B04A-4504-8F3E-8026C02D6E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E6C7D7-5D35-4BA9-9A62-C307310CF37D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E145BC-3CAC-4AA7-940B-0EC191502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Better results over Misc-GAN.</a:t>
          </a:r>
        </a:p>
      </dgm:t>
    </dgm:pt>
    <dgm:pt modelId="{31790AF5-8700-4EE4-85A5-BFD6658EBF26}" type="parTrans" cxnId="{532DDB89-F6C3-45DD-948A-A53347E20E69}">
      <dgm:prSet/>
      <dgm:spPr/>
      <dgm:t>
        <a:bodyPr/>
        <a:lstStyle/>
        <a:p>
          <a:endParaRPr lang="en-US"/>
        </a:p>
      </dgm:t>
    </dgm:pt>
    <dgm:pt modelId="{5486089F-EE08-4459-8485-EB779BF0D52F}" type="sibTrans" cxnId="{532DDB89-F6C3-45DD-948A-A53347E20E69}">
      <dgm:prSet/>
      <dgm:spPr/>
      <dgm:t>
        <a:bodyPr/>
        <a:lstStyle/>
        <a:p>
          <a:endParaRPr lang="en-US"/>
        </a:p>
      </dgm:t>
    </dgm:pt>
    <dgm:pt modelId="{D258548E-2751-4469-84C8-4B3B9C8E42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option wins.</a:t>
          </a:r>
        </a:p>
      </dgm:t>
    </dgm:pt>
    <dgm:pt modelId="{6EB839BF-348E-44F1-8A24-8D5DA624A0B7}" type="parTrans" cxnId="{D0FDDAAD-AE65-457D-8371-A614E7227D2C}">
      <dgm:prSet/>
      <dgm:spPr/>
      <dgm:t>
        <a:bodyPr/>
        <a:lstStyle/>
        <a:p>
          <a:endParaRPr lang="en-US"/>
        </a:p>
      </dgm:t>
    </dgm:pt>
    <dgm:pt modelId="{1A5A894B-32E8-449E-97A1-4EB7BA1E8582}" type="sibTrans" cxnId="{D0FDDAAD-AE65-457D-8371-A614E7227D2C}">
      <dgm:prSet/>
      <dgm:spPr/>
      <dgm:t>
        <a:bodyPr/>
        <a:lstStyle/>
        <a:p>
          <a:endParaRPr lang="en-US"/>
        </a:p>
      </dgm:t>
    </dgm:pt>
    <dgm:pt modelId="{6BBD0011-4E2C-4D11-8577-118E80408D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Need more investigation and experiments to improve model.</a:t>
          </a:r>
        </a:p>
      </dgm:t>
    </dgm:pt>
    <dgm:pt modelId="{45A145EC-9B95-4E8E-A9E6-A371160CD1EC}" type="parTrans" cxnId="{78FA0C3C-89AD-40AF-9CC7-EBB6D9703FC3}">
      <dgm:prSet/>
      <dgm:spPr/>
      <dgm:t>
        <a:bodyPr/>
        <a:lstStyle/>
        <a:p>
          <a:endParaRPr lang="en-US"/>
        </a:p>
      </dgm:t>
    </dgm:pt>
    <dgm:pt modelId="{CA1C9BD4-9A96-4E39-8995-39BF01F23E45}" type="sibTrans" cxnId="{78FA0C3C-89AD-40AF-9CC7-EBB6D9703FC3}">
      <dgm:prSet/>
      <dgm:spPr/>
      <dgm:t>
        <a:bodyPr/>
        <a:lstStyle/>
        <a:p>
          <a:endParaRPr lang="en-US"/>
        </a:p>
      </dgm:t>
    </dgm:pt>
    <dgm:pt modelId="{7D15107B-73F2-4686-B6F6-B8C49119C06F}" type="pres">
      <dgm:prSet presAssocID="{41E6C7D7-5D35-4BA9-9A62-C307310CF37D}" presName="root" presStyleCnt="0">
        <dgm:presLayoutVars>
          <dgm:dir/>
          <dgm:resizeHandles val="exact"/>
        </dgm:presLayoutVars>
      </dgm:prSet>
      <dgm:spPr/>
    </dgm:pt>
    <dgm:pt modelId="{C4F996C2-7B16-4BF8-8B37-78BA2E15925D}" type="pres">
      <dgm:prSet presAssocID="{27E145BC-3CAC-4AA7-940B-0EC191502E0B}" presName="compNode" presStyleCnt="0"/>
      <dgm:spPr/>
    </dgm:pt>
    <dgm:pt modelId="{E0DAB63A-2DC5-43D9-8287-5F9FDB14E642}" type="pres">
      <dgm:prSet presAssocID="{27E145BC-3CAC-4AA7-940B-0EC191502E0B}" presName="iconBgRect" presStyleLbl="bgShp" presStyleIdx="0" presStyleCnt="3"/>
      <dgm:spPr/>
    </dgm:pt>
    <dgm:pt modelId="{E7AAE042-5D7C-4B12-BC7E-9BB08EC5E493}" type="pres">
      <dgm:prSet presAssocID="{27E145BC-3CAC-4AA7-940B-0EC191502E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0BA4BDE5-83B7-4962-8015-09A49AD5217B}" type="pres">
      <dgm:prSet presAssocID="{27E145BC-3CAC-4AA7-940B-0EC191502E0B}" presName="spaceRect" presStyleCnt="0"/>
      <dgm:spPr/>
    </dgm:pt>
    <dgm:pt modelId="{41CE6B1F-78C9-42A5-8D89-EFB9FD122257}" type="pres">
      <dgm:prSet presAssocID="{27E145BC-3CAC-4AA7-940B-0EC191502E0B}" presName="textRect" presStyleLbl="revTx" presStyleIdx="0" presStyleCnt="3">
        <dgm:presLayoutVars>
          <dgm:chMax val="1"/>
          <dgm:chPref val="1"/>
        </dgm:presLayoutVars>
      </dgm:prSet>
      <dgm:spPr/>
    </dgm:pt>
    <dgm:pt modelId="{2C97ADA4-0011-4303-83D8-AA504249438A}" type="pres">
      <dgm:prSet presAssocID="{5486089F-EE08-4459-8485-EB779BF0D52F}" presName="sibTrans" presStyleCnt="0"/>
      <dgm:spPr/>
    </dgm:pt>
    <dgm:pt modelId="{0174D8AA-FEB1-45FA-827D-8C21B11B1973}" type="pres">
      <dgm:prSet presAssocID="{D258548E-2751-4469-84C8-4B3B9C8E4238}" presName="compNode" presStyleCnt="0"/>
      <dgm:spPr/>
    </dgm:pt>
    <dgm:pt modelId="{3445B0F3-3629-4C43-A0D9-C37CC004A857}" type="pres">
      <dgm:prSet presAssocID="{D258548E-2751-4469-84C8-4B3B9C8E4238}" presName="iconBgRect" presStyleLbl="bgShp" presStyleIdx="1" presStyleCnt="3"/>
      <dgm:spPr/>
    </dgm:pt>
    <dgm:pt modelId="{8549B43A-DE28-4071-92FF-6FEE068412EC}" type="pres">
      <dgm:prSet presAssocID="{D258548E-2751-4469-84C8-4B3B9C8E4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B826538-E305-487F-B1F2-7680E0A84CEB}" type="pres">
      <dgm:prSet presAssocID="{D258548E-2751-4469-84C8-4B3B9C8E4238}" presName="spaceRect" presStyleCnt="0"/>
      <dgm:spPr/>
    </dgm:pt>
    <dgm:pt modelId="{375E15FA-3081-466E-9FCF-44A9D6465B48}" type="pres">
      <dgm:prSet presAssocID="{D258548E-2751-4469-84C8-4B3B9C8E4238}" presName="textRect" presStyleLbl="revTx" presStyleIdx="1" presStyleCnt="3">
        <dgm:presLayoutVars>
          <dgm:chMax val="1"/>
          <dgm:chPref val="1"/>
        </dgm:presLayoutVars>
      </dgm:prSet>
      <dgm:spPr/>
    </dgm:pt>
    <dgm:pt modelId="{69636B5A-64E5-48EC-A9A1-E5CA8E412421}" type="pres">
      <dgm:prSet presAssocID="{1A5A894B-32E8-449E-97A1-4EB7BA1E8582}" presName="sibTrans" presStyleCnt="0"/>
      <dgm:spPr/>
    </dgm:pt>
    <dgm:pt modelId="{A3D42262-9E0F-4E5A-8B4E-87342E67F7FF}" type="pres">
      <dgm:prSet presAssocID="{6BBD0011-4E2C-4D11-8577-118E80408D69}" presName="compNode" presStyleCnt="0"/>
      <dgm:spPr/>
    </dgm:pt>
    <dgm:pt modelId="{2F0E6DA1-7F52-46E7-97A0-4042E5E28F40}" type="pres">
      <dgm:prSet presAssocID="{6BBD0011-4E2C-4D11-8577-118E80408D69}" presName="iconBgRect" presStyleLbl="bgShp" presStyleIdx="2" presStyleCnt="3"/>
      <dgm:spPr/>
    </dgm:pt>
    <dgm:pt modelId="{2F3934A8-0001-49C7-BD4D-923A7288AAA6}" type="pres">
      <dgm:prSet presAssocID="{6BBD0011-4E2C-4D11-8577-118E80408D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FF86EFC-3766-42AF-BC9F-42B35223CBE3}" type="pres">
      <dgm:prSet presAssocID="{6BBD0011-4E2C-4D11-8577-118E80408D69}" presName="spaceRect" presStyleCnt="0"/>
      <dgm:spPr/>
    </dgm:pt>
    <dgm:pt modelId="{E0D8139C-C924-4E5A-BAE6-0B865E66C20C}" type="pres">
      <dgm:prSet presAssocID="{6BBD0011-4E2C-4D11-8577-118E80408D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E48603-4EF0-445C-B996-A8581E999394}" type="presOf" srcId="{6BBD0011-4E2C-4D11-8577-118E80408D69}" destId="{E0D8139C-C924-4E5A-BAE6-0B865E66C20C}" srcOrd="0" destOrd="0" presId="urn:microsoft.com/office/officeart/2018/5/layout/IconCircleLabelList"/>
    <dgm:cxn modelId="{931E9B3B-EED1-4B45-BD33-3D116855E823}" type="presOf" srcId="{27E145BC-3CAC-4AA7-940B-0EC191502E0B}" destId="{41CE6B1F-78C9-42A5-8D89-EFB9FD122257}" srcOrd="0" destOrd="0" presId="urn:microsoft.com/office/officeart/2018/5/layout/IconCircleLabelList"/>
    <dgm:cxn modelId="{78FA0C3C-89AD-40AF-9CC7-EBB6D9703FC3}" srcId="{41E6C7D7-5D35-4BA9-9A62-C307310CF37D}" destId="{6BBD0011-4E2C-4D11-8577-118E80408D69}" srcOrd="2" destOrd="0" parTransId="{45A145EC-9B95-4E8E-A9E6-A371160CD1EC}" sibTransId="{CA1C9BD4-9A96-4E39-8995-39BF01F23E45}"/>
    <dgm:cxn modelId="{4714C675-F2E1-469A-BF8C-C3002F4C4395}" type="presOf" srcId="{D258548E-2751-4469-84C8-4B3B9C8E4238}" destId="{375E15FA-3081-466E-9FCF-44A9D6465B48}" srcOrd="0" destOrd="0" presId="urn:microsoft.com/office/officeart/2018/5/layout/IconCircleLabelList"/>
    <dgm:cxn modelId="{532DDB89-F6C3-45DD-948A-A53347E20E69}" srcId="{41E6C7D7-5D35-4BA9-9A62-C307310CF37D}" destId="{27E145BC-3CAC-4AA7-940B-0EC191502E0B}" srcOrd="0" destOrd="0" parTransId="{31790AF5-8700-4EE4-85A5-BFD6658EBF26}" sibTransId="{5486089F-EE08-4459-8485-EB779BF0D52F}"/>
    <dgm:cxn modelId="{D0FDDAAD-AE65-457D-8371-A614E7227D2C}" srcId="{41E6C7D7-5D35-4BA9-9A62-C307310CF37D}" destId="{D258548E-2751-4469-84C8-4B3B9C8E4238}" srcOrd="1" destOrd="0" parTransId="{6EB839BF-348E-44F1-8A24-8D5DA624A0B7}" sibTransId="{1A5A894B-32E8-449E-97A1-4EB7BA1E8582}"/>
    <dgm:cxn modelId="{A7F523BA-7B3E-4111-9115-C6CFD4B5C052}" type="presOf" srcId="{41E6C7D7-5D35-4BA9-9A62-C307310CF37D}" destId="{7D15107B-73F2-4686-B6F6-B8C49119C06F}" srcOrd="0" destOrd="0" presId="urn:microsoft.com/office/officeart/2018/5/layout/IconCircleLabelList"/>
    <dgm:cxn modelId="{190DA2EE-8569-4677-80C6-C2F4C23C0BF3}" type="presParOf" srcId="{7D15107B-73F2-4686-B6F6-B8C49119C06F}" destId="{C4F996C2-7B16-4BF8-8B37-78BA2E15925D}" srcOrd="0" destOrd="0" presId="urn:microsoft.com/office/officeart/2018/5/layout/IconCircleLabelList"/>
    <dgm:cxn modelId="{F2E5130F-2FCA-4E40-A1F7-9FBB31D44C49}" type="presParOf" srcId="{C4F996C2-7B16-4BF8-8B37-78BA2E15925D}" destId="{E0DAB63A-2DC5-43D9-8287-5F9FDB14E642}" srcOrd="0" destOrd="0" presId="urn:microsoft.com/office/officeart/2018/5/layout/IconCircleLabelList"/>
    <dgm:cxn modelId="{C466E198-111B-44FB-BA02-A361DF732887}" type="presParOf" srcId="{C4F996C2-7B16-4BF8-8B37-78BA2E15925D}" destId="{E7AAE042-5D7C-4B12-BC7E-9BB08EC5E493}" srcOrd="1" destOrd="0" presId="urn:microsoft.com/office/officeart/2018/5/layout/IconCircleLabelList"/>
    <dgm:cxn modelId="{E95EDE37-D855-4311-BA94-648AF65D22C9}" type="presParOf" srcId="{C4F996C2-7B16-4BF8-8B37-78BA2E15925D}" destId="{0BA4BDE5-83B7-4962-8015-09A49AD5217B}" srcOrd="2" destOrd="0" presId="urn:microsoft.com/office/officeart/2018/5/layout/IconCircleLabelList"/>
    <dgm:cxn modelId="{08AD60FA-C4F0-435B-9404-19C572B1390C}" type="presParOf" srcId="{C4F996C2-7B16-4BF8-8B37-78BA2E15925D}" destId="{41CE6B1F-78C9-42A5-8D89-EFB9FD122257}" srcOrd="3" destOrd="0" presId="urn:microsoft.com/office/officeart/2018/5/layout/IconCircleLabelList"/>
    <dgm:cxn modelId="{DEE96EC4-7BCF-4A4A-A513-1A643007A617}" type="presParOf" srcId="{7D15107B-73F2-4686-B6F6-B8C49119C06F}" destId="{2C97ADA4-0011-4303-83D8-AA504249438A}" srcOrd="1" destOrd="0" presId="urn:microsoft.com/office/officeart/2018/5/layout/IconCircleLabelList"/>
    <dgm:cxn modelId="{E3B123FA-678A-4A03-B94B-9F266495C3B9}" type="presParOf" srcId="{7D15107B-73F2-4686-B6F6-B8C49119C06F}" destId="{0174D8AA-FEB1-45FA-827D-8C21B11B1973}" srcOrd="2" destOrd="0" presId="urn:microsoft.com/office/officeart/2018/5/layout/IconCircleLabelList"/>
    <dgm:cxn modelId="{74C2862A-09F8-481D-BC9E-1CCF15336E14}" type="presParOf" srcId="{0174D8AA-FEB1-45FA-827D-8C21B11B1973}" destId="{3445B0F3-3629-4C43-A0D9-C37CC004A857}" srcOrd="0" destOrd="0" presId="urn:microsoft.com/office/officeart/2018/5/layout/IconCircleLabelList"/>
    <dgm:cxn modelId="{18B50572-7D45-479D-A364-AEA133DBB241}" type="presParOf" srcId="{0174D8AA-FEB1-45FA-827D-8C21B11B1973}" destId="{8549B43A-DE28-4071-92FF-6FEE068412EC}" srcOrd="1" destOrd="0" presId="urn:microsoft.com/office/officeart/2018/5/layout/IconCircleLabelList"/>
    <dgm:cxn modelId="{A604FBE7-46E7-4E09-98CF-B619AB70F5E0}" type="presParOf" srcId="{0174D8AA-FEB1-45FA-827D-8C21B11B1973}" destId="{AB826538-E305-487F-B1F2-7680E0A84CEB}" srcOrd="2" destOrd="0" presId="urn:microsoft.com/office/officeart/2018/5/layout/IconCircleLabelList"/>
    <dgm:cxn modelId="{A5685363-09AA-441C-817F-544F173395AE}" type="presParOf" srcId="{0174D8AA-FEB1-45FA-827D-8C21B11B1973}" destId="{375E15FA-3081-466E-9FCF-44A9D6465B48}" srcOrd="3" destOrd="0" presId="urn:microsoft.com/office/officeart/2018/5/layout/IconCircleLabelList"/>
    <dgm:cxn modelId="{206A6C69-CB87-489A-A772-6724C9FB10A9}" type="presParOf" srcId="{7D15107B-73F2-4686-B6F6-B8C49119C06F}" destId="{69636B5A-64E5-48EC-A9A1-E5CA8E412421}" srcOrd="3" destOrd="0" presId="urn:microsoft.com/office/officeart/2018/5/layout/IconCircleLabelList"/>
    <dgm:cxn modelId="{82173071-E7F7-4205-8E38-01B7CFE43A89}" type="presParOf" srcId="{7D15107B-73F2-4686-B6F6-B8C49119C06F}" destId="{A3D42262-9E0F-4E5A-8B4E-87342E67F7FF}" srcOrd="4" destOrd="0" presId="urn:microsoft.com/office/officeart/2018/5/layout/IconCircleLabelList"/>
    <dgm:cxn modelId="{FAB3B788-9F69-4B1C-8910-5566745A6841}" type="presParOf" srcId="{A3D42262-9E0F-4E5A-8B4E-87342E67F7FF}" destId="{2F0E6DA1-7F52-46E7-97A0-4042E5E28F40}" srcOrd="0" destOrd="0" presId="urn:microsoft.com/office/officeart/2018/5/layout/IconCircleLabelList"/>
    <dgm:cxn modelId="{D2A4B8F4-C9BA-4EED-8809-15CB67E36233}" type="presParOf" srcId="{A3D42262-9E0F-4E5A-8B4E-87342E67F7FF}" destId="{2F3934A8-0001-49C7-BD4D-923A7288AAA6}" srcOrd="1" destOrd="0" presId="urn:microsoft.com/office/officeart/2018/5/layout/IconCircleLabelList"/>
    <dgm:cxn modelId="{41D24280-FCA7-40A6-B124-F6DAE9890F26}" type="presParOf" srcId="{A3D42262-9E0F-4E5A-8B4E-87342E67F7FF}" destId="{CFF86EFC-3766-42AF-BC9F-42B35223CBE3}" srcOrd="2" destOrd="0" presId="urn:microsoft.com/office/officeart/2018/5/layout/IconCircleLabelList"/>
    <dgm:cxn modelId="{83390C4F-2B3E-4FB2-948E-93FEDD8CD852}" type="presParOf" srcId="{A3D42262-9E0F-4E5A-8B4E-87342E67F7FF}" destId="{E0D8139C-C924-4E5A-BAE6-0B865E66C2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421DB3-838E-4CAC-A1D5-0961BA51811F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A29C57-D199-4313-B2E3-578251CDD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Researched Misc-GAN and explored the authors' GitHub repository.</a:t>
          </a:r>
        </a:p>
      </dgm:t>
    </dgm:pt>
    <dgm:pt modelId="{2AD238D7-C238-423A-B2AE-644B7FE47DFF}" type="parTrans" cxnId="{F14F157F-B96E-4D23-A5D9-5F6652C792A9}">
      <dgm:prSet/>
      <dgm:spPr/>
      <dgm:t>
        <a:bodyPr/>
        <a:lstStyle/>
        <a:p>
          <a:endParaRPr lang="en-US"/>
        </a:p>
      </dgm:t>
    </dgm:pt>
    <dgm:pt modelId="{712D9BAE-3324-4EE5-AB73-8DE4D2C4C254}" type="sibTrans" cxnId="{F14F157F-B96E-4D23-A5D9-5F6652C792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A48AF8-886A-4E13-B10B-D617B036B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 the code locally and discovered it's too slow and demanding.</a:t>
          </a:r>
        </a:p>
      </dgm:t>
    </dgm:pt>
    <dgm:pt modelId="{BA3B44EF-D595-4B7D-9627-9B2DABEF4B98}" type="parTrans" cxnId="{0CAC9283-483C-42F3-B097-9E119FC85590}">
      <dgm:prSet/>
      <dgm:spPr/>
      <dgm:t>
        <a:bodyPr/>
        <a:lstStyle/>
        <a:p>
          <a:endParaRPr lang="en-US"/>
        </a:p>
      </dgm:t>
    </dgm:pt>
    <dgm:pt modelId="{2913BE95-D12B-45AD-B1AC-0275D6044D19}" type="sibTrans" cxnId="{0CAC9283-483C-42F3-B097-9E119FC85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4A88F-BF5A-4BAE-9CA9-7B51EBE0D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Transitioned into Google </a:t>
          </a:r>
          <a:r>
            <a:rPr lang="en-US" b="0" dirty="0" err="1"/>
            <a:t>Colab</a:t>
          </a:r>
          <a:r>
            <a:rPr lang="en-US" b="0" dirty="0"/>
            <a:t> and began </a:t>
          </a:r>
          <a:r>
            <a:rPr lang="en-US" b="0" dirty="0">
              <a:latin typeface="Segoe UI Semibold"/>
            </a:rPr>
            <a:t>conducting</a:t>
          </a:r>
          <a:r>
            <a:rPr lang="en-US" b="0" dirty="0"/>
            <a:t> first experiments.</a:t>
          </a:r>
        </a:p>
      </dgm:t>
    </dgm:pt>
    <dgm:pt modelId="{B34434FD-D241-4768-AEA9-143EF2A7714F}" type="parTrans" cxnId="{92619C06-0B3D-4355-BF99-3C1020932F4F}">
      <dgm:prSet/>
      <dgm:spPr/>
      <dgm:t>
        <a:bodyPr/>
        <a:lstStyle/>
        <a:p>
          <a:endParaRPr lang="en-US"/>
        </a:p>
      </dgm:t>
    </dgm:pt>
    <dgm:pt modelId="{4BCE2323-C97B-4052-8DAD-55F5FA23B61D}" type="sibTrans" cxnId="{92619C06-0B3D-4355-BF99-3C1020932F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8B85-4F9E-4345-BFA8-A45A3D2DF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Researched Graph U-Nets &amp; integrated it into the model.</a:t>
          </a:r>
        </a:p>
      </dgm:t>
    </dgm:pt>
    <dgm:pt modelId="{367B38A2-A38C-4E1F-8A19-53F1680CF649}" type="parTrans" cxnId="{11311E94-2AB4-4796-8AE5-2022782FEFE7}">
      <dgm:prSet/>
      <dgm:spPr/>
      <dgm:t>
        <a:bodyPr/>
        <a:lstStyle/>
        <a:p>
          <a:endParaRPr lang="en-US"/>
        </a:p>
      </dgm:t>
    </dgm:pt>
    <dgm:pt modelId="{E685DFE7-78C1-4CA2-ACD0-AED4A3ED81FC}" type="sibTrans" cxnId="{11311E94-2AB4-4796-8AE5-2022782FEFE7}">
      <dgm:prSet/>
      <dgm:spPr/>
      <dgm:t>
        <a:bodyPr/>
        <a:lstStyle/>
        <a:p>
          <a:endParaRPr lang="en-US"/>
        </a:p>
      </dgm:t>
    </dgm:pt>
    <dgm:pt modelId="{1543E5E8-35B9-4C6A-8241-D4302AC54CDE}" type="pres">
      <dgm:prSet presAssocID="{DD421DB3-838E-4CAC-A1D5-0961BA51811F}" presName="root" presStyleCnt="0">
        <dgm:presLayoutVars>
          <dgm:dir/>
          <dgm:resizeHandles val="exact"/>
        </dgm:presLayoutVars>
      </dgm:prSet>
      <dgm:spPr/>
    </dgm:pt>
    <dgm:pt modelId="{0976374F-FCEE-4AC4-8038-597456F5FEFA}" type="pres">
      <dgm:prSet presAssocID="{DD421DB3-838E-4CAC-A1D5-0961BA51811F}" presName="container" presStyleCnt="0">
        <dgm:presLayoutVars>
          <dgm:dir/>
          <dgm:resizeHandles val="exact"/>
        </dgm:presLayoutVars>
      </dgm:prSet>
      <dgm:spPr/>
    </dgm:pt>
    <dgm:pt modelId="{76B67C54-DE7A-4E03-B0AF-3B045D053AC9}" type="pres">
      <dgm:prSet presAssocID="{BFA29C57-D199-4313-B2E3-578251CDD300}" presName="compNode" presStyleCnt="0"/>
      <dgm:spPr/>
    </dgm:pt>
    <dgm:pt modelId="{7BF8063A-1D03-4EC1-9013-ED8EA01D3584}" type="pres">
      <dgm:prSet presAssocID="{BFA29C57-D199-4313-B2E3-578251CDD300}" presName="iconBgRect" presStyleLbl="bgShp" presStyleIdx="0" presStyleCnt="4"/>
      <dgm:spPr/>
    </dgm:pt>
    <dgm:pt modelId="{ACF37A2A-0BE9-4923-9099-49FBDC085EF6}" type="pres">
      <dgm:prSet presAssocID="{BFA29C57-D199-4313-B2E3-578251CDD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D1EC1DB-6C33-4D6F-9277-BC61D4675A83}" type="pres">
      <dgm:prSet presAssocID="{BFA29C57-D199-4313-B2E3-578251CDD300}" presName="spaceRect" presStyleCnt="0"/>
      <dgm:spPr/>
    </dgm:pt>
    <dgm:pt modelId="{26FE573C-F972-464D-A79C-62AD13CE80D8}" type="pres">
      <dgm:prSet presAssocID="{BFA29C57-D199-4313-B2E3-578251CDD300}" presName="textRect" presStyleLbl="revTx" presStyleIdx="0" presStyleCnt="4">
        <dgm:presLayoutVars>
          <dgm:chMax val="1"/>
          <dgm:chPref val="1"/>
        </dgm:presLayoutVars>
      </dgm:prSet>
      <dgm:spPr/>
    </dgm:pt>
    <dgm:pt modelId="{2C4BA951-946B-4533-9123-7C51297FBE8E}" type="pres">
      <dgm:prSet presAssocID="{712D9BAE-3324-4EE5-AB73-8DE4D2C4C254}" presName="sibTrans" presStyleLbl="sibTrans2D1" presStyleIdx="0" presStyleCnt="0"/>
      <dgm:spPr/>
    </dgm:pt>
    <dgm:pt modelId="{F9FF1AAD-6571-4B86-A20C-4BEAA7CDBBBE}" type="pres">
      <dgm:prSet presAssocID="{7BA48AF8-886A-4E13-B10B-D617B036BCBE}" presName="compNode" presStyleCnt="0"/>
      <dgm:spPr/>
    </dgm:pt>
    <dgm:pt modelId="{C41C5EEA-1986-45CA-BB49-479C12696415}" type="pres">
      <dgm:prSet presAssocID="{7BA48AF8-886A-4E13-B10B-D617B036BCBE}" presName="iconBgRect" presStyleLbl="bgShp" presStyleIdx="1" presStyleCnt="4"/>
      <dgm:spPr/>
    </dgm:pt>
    <dgm:pt modelId="{B42A610E-AD03-47D4-8B82-8B811FD0E267}" type="pres">
      <dgm:prSet presAssocID="{7BA48AF8-886A-4E13-B10B-D617B036BC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8E1FBEB-41CD-4C19-8B3B-F52EB269BC07}" type="pres">
      <dgm:prSet presAssocID="{7BA48AF8-886A-4E13-B10B-D617B036BCBE}" presName="spaceRect" presStyleCnt="0"/>
      <dgm:spPr/>
    </dgm:pt>
    <dgm:pt modelId="{FF824AAE-340A-48D1-90B9-798186295B75}" type="pres">
      <dgm:prSet presAssocID="{7BA48AF8-886A-4E13-B10B-D617B036BCBE}" presName="textRect" presStyleLbl="revTx" presStyleIdx="1" presStyleCnt="4">
        <dgm:presLayoutVars>
          <dgm:chMax val="1"/>
          <dgm:chPref val="1"/>
        </dgm:presLayoutVars>
      </dgm:prSet>
      <dgm:spPr/>
    </dgm:pt>
    <dgm:pt modelId="{5930BB42-870C-4DA9-90D7-291CCB37EBB1}" type="pres">
      <dgm:prSet presAssocID="{2913BE95-D12B-45AD-B1AC-0275D6044D19}" presName="sibTrans" presStyleLbl="sibTrans2D1" presStyleIdx="0" presStyleCnt="0"/>
      <dgm:spPr/>
    </dgm:pt>
    <dgm:pt modelId="{AB58ED29-BA03-4F60-A7B3-66EDE35934A0}" type="pres">
      <dgm:prSet presAssocID="{A604A88F-BF5A-4BAE-9CA9-7B51EBE0D075}" presName="compNode" presStyleCnt="0"/>
      <dgm:spPr/>
    </dgm:pt>
    <dgm:pt modelId="{4491DDE3-2F4E-48A8-912A-772836E1C29A}" type="pres">
      <dgm:prSet presAssocID="{A604A88F-BF5A-4BAE-9CA9-7B51EBE0D075}" presName="iconBgRect" presStyleLbl="bgShp" presStyleIdx="2" presStyleCnt="4"/>
      <dgm:spPr/>
    </dgm:pt>
    <dgm:pt modelId="{E3FC51B9-C485-4292-9AC6-6A848ECAE36A}" type="pres">
      <dgm:prSet presAssocID="{A604A88F-BF5A-4BAE-9CA9-7B51EBE0D0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1C4995F-F442-4472-A1EC-E73DC55BFAF4}" type="pres">
      <dgm:prSet presAssocID="{A604A88F-BF5A-4BAE-9CA9-7B51EBE0D075}" presName="spaceRect" presStyleCnt="0"/>
      <dgm:spPr/>
    </dgm:pt>
    <dgm:pt modelId="{6EAA3566-C64C-4091-B6DB-FAEBE561F7AB}" type="pres">
      <dgm:prSet presAssocID="{A604A88F-BF5A-4BAE-9CA9-7B51EBE0D075}" presName="textRect" presStyleLbl="revTx" presStyleIdx="2" presStyleCnt="4">
        <dgm:presLayoutVars>
          <dgm:chMax val="1"/>
          <dgm:chPref val="1"/>
        </dgm:presLayoutVars>
      </dgm:prSet>
      <dgm:spPr/>
    </dgm:pt>
    <dgm:pt modelId="{CB897C95-02A0-4EFD-B743-121A12998CA7}" type="pres">
      <dgm:prSet presAssocID="{4BCE2323-C97B-4052-8DAD-55F5FA23B61D}" presName="sibTrans" presStyleLbl="sibTrans2D1" presStyleIdx="0" presStyleCnt="0"/>
      <dgm:spPr/>
    </dgm:pt>
    <dgm:pt modelId="{AF19ADDD-092E-4A8C-BD7D-FB2E520960DD}" type="pres">
      <dgm:prSet presAssocID="{F9A28B85-4F9E-4345-BFA8-A45A3D2DFE2B}" presName="compNode" presStyleCnt="0"/>
      <dgm:spPr/>
    </dgm:pt>
    <dgm:pt modelId="{7DD6580C-E302-4BAF-AA11-1D12BBF6D88B}" type="pres">
      <dgm:prSet presAssocID="{F9A28B85-4F9E-4345-BFA8-A45A3D2DFE2B}" presName="iconBgRect" presStyleLbl="bgShp" presStyleIdx="3" presStyleCnt="4"/>
      <dgm:spPr/>
    </dgm:pt>
    <dgm:pt modelId="{F94B4CE0-230C-4B6C-8F2D-21E51521F6C2}" type="pres">
      <dgm:prSet presAssocID="{F9A28B85-4F9E-4345-BFA8-A45A3D2DF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5865BDC-255C-4FF1-8701-B5A39EB9DBDC}" type="pres">
      <dgm:prSet presAssocID="{F9A28B85-4F9E-4345-BFA8-A45A3D2DFE2B}" presName="spaceRect" presStyleCnt="0"/>
      <dgm:spPr/>
    </dgm:pt>
    <dgm:pt modelId="{65C4A5E6-C184-4DB2-9A1C-217442517351}" type="pres">
      <dgm:prSet presAssocID="{F9A28B85-4F9E-4345-BFA8-A45A3D2DF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619C06-0B3D-4355-BF99-3C1020932F4F}" srcId="{DD421DB3-838E-4CAC-A1D5-0961BA51811F}" destId="{A604A88F-BF5A-4BAE-9CA9-7B51EBE0D075}" srcOrd="2" destOrd="0" parTransId="{B34434FD-D241-4768-AEA9-143EF2A7714F}" sibTransId="{4BCE2323-C97B-4052-8DAD-55F5FA23B61D}"/>
    <dgm:cxn modelId="{C831E92C-B942-4CC7-904D-EFB60E917913}" type="presOf" srcId="{4BCE2323-C97B-4052-8DAD-55F5FA23B61D}" destId="{CB897C95-02A0-4EFD-B743-121A12998CA7}" srcOrd="0" destOrd="0" presId="urn:microsoft.com/office/officeart/2018/2/layout/IconCircleList"/>
    <dgm:cxn modelId="{4D67E170-8219-40FD-B26D-81535A7ADC51}" type="presOf" srcId="{DD421DB3-838E-4CAC-A1D5-0961BA51811F}" destId="{1543E5E8-35B9-4C6A-8241-D4302AC54CDE}" srcOrd="0" destOrd="0" presId="urn:microsoft.com/office/officeart/2018/2/layout/IconCircleList"/>
    <dgm:cxn modelId="{F14F157F-B96E-4D23-A5D9-5F6652C792A9}" srcId="{DD421DB3-838E-4CAC-A1D5-0961BA51811F}" destId="{BFA29C57-D199-4313-B2E3-578251CDD300}" srcOrd="0" destOrd="0" parTransId="{2AD238D7-C238-423A-B2AE-644B7FE47DFF}" sibTransId="{712D9BAE-3324-4EE5-AB73-8DE4D2C4C254}"/>
    <dgm:cxn modelId="{0CAC9283-483C-42F3-B097-9E119FC85590}" srcId="{DD421DB3-838E-4CAC-A1D5-0961BA51811F}" destId="{7BA48AF8-886A-4E13-B10B-D617B036BCBE}" srcOrd="1" destOrd="0" parTransId="{BA3B44EF-D595-4B7D-9627-9B2DABEF4B98}" sibTransId="{2913BE95-D12B-45AD-B1AC-0275D6044D19}"/>
    <dgm:cxn modelId="{11311E94-2AB4-4796-8AE5-2022782FEFE7}" srcId="{DD421DB3-838E-4CAC-A1D5-0961BA51811F}" destId="{F9A28B85-4F9E-4345-BFA8-A45A3D2DFE2B}" srcOrd="3" destOrd="0" parTransId="{367B38A2-A38C-4E1F-8A19-53F1680CF649}" sibTransId="{E685DFE7-78C1-4CA2-ACD0-AED4A3ED81FC}"/>
    <dgm:cxn modelId="{0128CDB3-64B6-4989-97ED-8894DDEF74EC}" type="presOf" srcId="{7BA48AF8-886A-4E13-B10B-D617B036BCBE}" destId="{FF824AAE-340A-48D1-90B9-798186295B75}" srcOrd="0" destOrd="0" presId="urn:microsoft.com/office/officeart/2018/2/layout/IconCircleList"/>
    <dgm:cxn modelId="{8C9868BB-D58D-49BA-929F-58FB30180B8D}" type="presOf" srcId="{712D9BAE-3324-4EE5-AB73-8DE4D2C4C254}" destId="{2C4BA951-946B-4533-9123-7C51297FBE8E}" srcOrd="0" destOrd="0" presId="urn:microsoft.com/office/officeart/2018/2/layout/IconCircleList"/>
    <dgm:cxn modelId="{721319CF-AE3B-4804-81A2-1433C138B99D}" type="presOf" srcId="{F9A28B85-4F9E-4345-BFA8-A45A3D2DFE2B}" destId="{65C4A5E6-C184-4DB2-9A1C-217442517351}" srcOrd="0" destOrd="0" presId="urn:microsoft.com/office/officeart/2018/2/layout/IconCircleList"/>
    <dgm:cxn modelId="{02FC60D2-C41C-4B25-B087-CA3B93FD19DD}" type="presOf" srcId="{A604A88F-BF5A-4BAE-9CA9-7B51EBE0D075}" destId="{6EAA3566-C64C-4091-B6DB-FAEBE561F7AB}" srcOrd="0" destOrd="0" presId="urn:microsoft.com/office/officeart/2018/2/layout/IconCircleList"/>
    <dgm:cxn modelId="{3A3E73F3-A2E0-4AC3-AD7C-EC492A47E01A}" type="presOf" srcId="{2913BE95-D12B-45AD-B1AC-0275D6044D19}" destId="{5930BB42-870C-4DA9-90D7-291CCB37EBB1}" srcOrd="0" destOrd="0" presId="urn:microsoft.com/office/officeart/2018/2/layout/IconCircleList"/>
    <dgm:cxn modelId="{B6B486F7-B163-4683-8D86-60492AC44484}" type="presOf" srcId="{BFA29C57-D199-4313-B2E3-578251CDD300}" destId="{26FE573C-F972-464D-A79C-62AD13CE80D8}" srcOrd="0" destOrd="0" presId="urn:microsoft.com/office/officeart/2018/2/layout/IconCircleList"/>
    <dgm:cxn modelId="{926716EE-05D4-47E2-8F84-9E178382F573}" type="presParOf" srcId="{1543E5E8-35B9-4C6A-8241-D4302AC54CDE}" destId="{0976374F-FCEE-4AC4-8038-597456F5FEFA}" srcOrd="0" destOrd="0" presId="urn:microsoft.com/office/officeart/2018/2/layout/IconCircleList"/>
    <dgm:cxn modelId="{A0DB5F5C-F823-42B8-9E84-9115FEA3B78A}" type="presParOf" srcId="{0976374F-FCEE-4AC4-8038-597456F5FEFA}" destId="{76B67C54-DE7A-4E03-B0AF-3B045D053AC9}" srcOrd="0" destOrd="0" presId="urn:microsoft.com/office/officeart/2018/2/layout/IconCircleList"/>
    <dgm:cxn modelId="{4C3DF9EB-697A-4D17-95C8-CDBA2C52CF85}" type="presParOf" srcId="{76B67C54-DE7A-4E03-B0AF-3B045D053AC9}" destId="{7BF8063A-1D03-4EC1-9013-ED8EA01D3584}" srcOrd="0" destOrd="0" presId="urn:microsoft.com/office/officeart/2018/2/layout/IconCircleList"/>
    <dgm:cxn modelId="{7BE6D1ED-FA7E-493A-B19C-42400A24866D}" type="presParOf" srcId="{76B67C54-DE7A-4E03-B0AF-3B045D053AC9}" destId="{ACF37A2A-0BE9-4923-9099-49FBDC085EF6}" srcOrd="1" destOrd="0" presId="urn:microsoft.com/office/officeart/2018/2/layout/IconCircleList"/>
    <dgm:cxn modelId="{8CAC36F1-2424-4A81-8E86-B3DBDD68DEC6}" type="presParOf" srcId="{76B67C54-DE7A-4E03-B0AF-3B045D053AC9}" destId="{0D1EC1DB-6C33-4D6F-9277-BC61D4675A83}" srcOrd="2" destOrd="0" presId="urn:microsoft.com/office/officeart/2018/2/layout/IconCircleList"/>
    <dgm:cxn modelId="{2525651C-BCFC-4F7B-98A0-1F329CDC0675}" type="presParOf" srcId="{76B67C54-DE7A-4E03-B0AF-3B045D053AC9}" destId="{26FE573C-F972-464D-A79C-62AD13CE80D8}" srcOrd="3" destOrd="0" presId="urn:microsoft.com/office/officeart/2018/2/layout/IconCircleList"/>
    <dgm:cxn modelId="{E49339B1-F4ED-42E8-93C3-03B0B676870B}" type="presParOf" srcId="{0976374F-FCEE-4AC4-8038-597456F5FEFA}" destId="{2C4BA951-946B-4533-9123-7C51297FBE8E}" srcOrd="1" destOrd="0" presId="urn:microsoft.com/office/officeart/2018/2/layout/IconCircleList"/>
    <dgm:cxn modelId="{77C26949-141B-4CC9-B853-30707526E52E}" type="presParOf" srcId="{0976374F-FCEE-4AC4-8038-597456F5FEFA}" destId="{F9FF1AAD-6571-4B86-A20C-4BEAA7CDBBBE}" srcOrd="2" destOrd="0" presId="urn:microsoft.com/office/officeart/2018/2/layout/IconCircleList"/>
    <dgm:cxn modelId="{F00D5B8E-7B34-40CB-A107-8F7B5098C334}" type="presParOf" srcId="{F9FF1AAD-6571-4B86-A20C-4BEAA7CDBBBE}" destId="{C41C5EEA-1986-45CA-BB49-479C12696415}" srcOrd="0" destOrd="0" presId="urn:microsoft.com/office/officeart/2018/2/layout/IconCircleList"/>
    <dgm:cxn modelId="{0D595233-914B-4A1F-A86B-5396489C72F6}" type="presParOf" srcId="{F9FF1AAD-6571-4B86-A20C-4BEAA7CDBBBE}" destId="{B42A610E-AD03-47D4-8B82-8B811FD0E267}" srcOrd="1" destOrd="0" presId="urn:microsoft.com/office/officeart/2018/2/layout/IconCircleList"/>
    <dgm:cxn modelId="{07723B11-DFBC-437A-8FB3-8FE770C4EB3C}" type="presParOf" srcId="{F9FF1AAD-6571-4B86-A20C-4BEAA7CDBBBE}" destId="{B8E1FBEB-41CD-4C19-8B3B-F52EB269BC07}" srcOrd="2" destOrd="0" presId="urn:microsoft.com/office/officeart/2018/2/layout/IconCircleList"/>
    <dgm:cxn modelId="{1CEBC005-F994-4667-A3BE-C362C96F4120}" type="presParOf" srcId="{F9FF1AAD-6571-4B86-A20C-4BEAA7CDBBBE}" destId="{FF824AAE-340A-48D1-90B9-798186295B75}" srcOrd="3" destOrd="0" presId="urn:microsoft.com/office/officeart/2018/2/layout/IconCircleList"/>
    <dgm:cxn modelId="{A3804F72-836C-40D6-87E0-067D985EE94F}" type="presParOf" srcId="{0976374F-FCEE-4AC4-8038-597456F5FEFA}" destId="{5930BB42-870C-4DA9-90D7-291CCB37EBB1}" srcOrd="3" destOrd="0" presId="urn:microsoft.com/office/officeart/2018/2/layout/IconCircleList"/>
    <dgm:cxn modelId="{F7EDE935-2220-4130-BDEF-0F5BF05089C9}" type="presParOf" srcId="{0976374F-FCEE-4AC4-8038-597456F5FEFA}" destId="{AB58ED29-BA03-4F60-A7B3-66EDE35934A0}" srcOrd="4" destOrd="0" presId="urn:microsoft.com/office/officeart/2018/2/layout/IconCircleList"/>
    <dgm:cxn modelId="{DFC31296-7E32-42CF-A27B-5119FD8CD0BD}" type="presParOf" srcId="{AB58ED29-BA03-4F60-A7B3-66EDE35934A0}" destId="{4491DDE3-2F4E-48A8-912A-772836E1C29A}" srcOrd="0" destOrd="0" presId="urn:microsoft.com/office/officeart/2018/2/layout/IconCircleList"/>
    <dgm:cxn modelId="{AC6BE6EB-73EC-4095-A4BF-9CF7AD5E3159}" type="presParOf" srcId="{AB58ED29-BA03-4F60-A7B3-66EDE35934A0}" destId="{E3FC51B9-C485-4292-9AC6-6A848ECAE36A}" srcOrd="1" destOrd="0" presId="urn:microsoft.com/office/officeart/2018/2/layout/IconCircleList"/>
    <dgm:cxn modelId="{CA384B53-C675-4C52-96E3-A0F88D348415}" type="presParOf" srcId="{AB58ED29-BA03-4F60-A7B3-66EDE35934A0}" destId="{C1C4995F-F442-4472-A1EC-E73DC55BFAF4}" srcOrd="2" destOrd="0" presId="urn:microsoft.com/office/officeart/2018/2/layout/IconCircleList"/>
    <dgm:cxn modelId="{48442DD8-3C82-409A-8B51-D7F080DD187A}" type="presParOf" srcId="{AB58ED29-BA03-4F60-A7B3-66EDE35934A0}" destId="{6EAA3566-C64C-4091-B6DB-FAEBE561F7AB}" srcOrd="3" destOrd="0" presId="urn:microsoft.com/office/officeart/2018/2/layout/IconCircleList"/>
    <dgm:cxn modelId="{35A0633C-38C9-4D99-8E68-E8B7AA6ECCB3}" type="presParOf" srcId="{0976374F-FCEE-4AC4-8038-597456F5FEFA}" destId="{CB897C95-02A0-4EFD-B743-121A12998CA7}" srcOrd="5" destOrd="0" presId="urn:microsoft.com/office/officeart/2018/2/layout/IconCircleList"/>
    <dgm:cxn modelId="{5FF82C3F-6B58-435B-9C88-EED47F18AA19}" type="presParOf" srcId="{0976374F-FCEE-4AC4-8038-597456F5FEFA}" destId="{AF19ADDD-092E-4A8C-BD7D-FB2E520960DD}" srcOrd="6" destOrd="0" presId="urn:microsoft.com/office/officeart/2018/2/layout/IconCircleList"/>
    <dgm:cxn modelId="{5AD68856-C06E-49D2-89DB-5A2AB9F33A4F}" type="presParOf" srcId="{AF19ADDD-092E-4A8C-BD7D-FB2E520960DD}" destId="{7DD6580C-E302-4BAF-AA11-1D12BBF6D88B}" srcOrd="0" destOrd="0" presId="urn:microsoft.com/office/officeart/2018/2/layout/IconCircleList"/>
    <dgm:cxn modelId="{AB3FF258-72B5-4592-B2B1-DDF38A6BEDC9}" type="presParOf" srcId="{AF19ADDD-092E-4A8C-BD7D-FB2E520960DD}" destId="{F94B4CE0-230C-4B6C-8F2D-21E51521F6C2}" srcOrd="1" destOrd="0" presId="urn:microsoft.com/office/officeart/2018/2/layout/IconCircleList"/>
    <dgm:cxn modelId="{1D96D050-14EB-4103-A275-CCE4358543AB}" type="presParOf" srcId="{AF19ADDD-092E-4A8C-BD7D-FB2E520960DD}" destId="{D5865BDC-255C-4FF1-8701-B5A39EB9DBDC}" srcOrd="2" destOrd="0" presId="urn:microsoft.com/office/officeart/2018/2/layout/IconCircleList"/>
    <dgm:cxn modelId="{1872FEA4-41D8-4DDE-BFD7-9ACEFFA839B8}" type="presParOf" srcId="{AF19ADDD-092E-4A8C-BD7D-FB2E520960DD}" destId="{65C4A5E6-C184-4DB2-9A1C-2174425173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513B98-B5EF-4C5D-9B5A-724357B1F876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7EC765D-71A1-43D8-83CA-EC0D898B9F03}">
      <dgm:prSet/>
      <dgm:spPr/>
      <dgm:t>
        <a:bodyPr/>
        <a:lstStyle/>
        <a:p>
          <a:r>
            <a:rPr lang="en-US" b="0" dirty="0">
              <a:latin typeface="Segoe UI Semibold"/>
              <a:ea typeface="Calibri"/>
              <a:cs typeface="Segoe UI Semibold"/>
            </a:rPr>
            <a:t>Low Memory on Local Machines</a:t>
          </a:r>
        </a:p>
      </dgm:t>
    </dgm:pt>
    <dgm:pt modelId="{50E6B460-4D03-46CF-BCED-F48085F12741}" type="parTrans" cxnId="{97AA8FC5-D2B9-431E-9B77-F5E3662E454D}">
      <dgm:prSet/>
      <dgm:spPr/>
      <dgm:t>
        <a:bodyPr/>
        <a:lstStyle/>
        <a:p>
          <a:endParaRPr lang="en-US"/>
        </a:p>
      </dgm:t>
    </dgm:pt>
    <dgm:pt modelId="{216AAE5F-FB44-4FAD-88FD-81B75314BF4E}" type="sibTrans" cxnId="{97AA8FC5-D2B9-431E-9B77-F5E3662E454D}">
      <dgm:prSet/>
      <dgm:spPr/>
      <dgm:t>
        <a:bodyPr/>
        <a:lstStyle/>
        <a:p>
          <a:endParaRPr lang="en-US"/>
        </a:p>
      </dgm:t>
    </dgm:pt>
    <dgm:pt modelId="{25859B17-AAB0-444C-8160-8488426B780E}">
      <dgm:prSet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Access to better GPU</a:t>
          </a:r>
          <a:r>
            <a:rPr lang="en-US" b="0" dirty="0">
              <a:latin typeface="Calibri"/>
              <a:ea typeface="Calibri"/>
              <a:cs typeface="Calibri"/>
            </a:rPr>
            <a:t>, CPU</a:t>
          </a:r>
          <a:r>
            <a:rPr lang="en-US" dirty="0">
              <a:latin typeface="Calibri"/>
              <a:ea typeface="Calibri"/>
              <a:cs typeface="Calibri"/>
            </a:rPr>
            <a:t>, </a:t>
          </a:r>
          <a:r>
            <a:rPr lang="en-US" b="0" dirty="0">
              <a:latin typeface="Calibri"/>
              <a:ea typeface="Calibri"/>
              <a:cs typeface="Calibri"/>
            </a:rPr>
            <a:t>and RAM</a:t>
          </a:r>
          <a:r>
            <a:rPr lang="en-US" dirty="0">
              <a:latin typeface="Calibri"/>
              <a:ea typeface="Calibri"/>
              <a:cs typeface="Calibri"/>
            </a:rPr>
            <a:t>.</a:t>
          </a:r>
          <a:endParaRPr lang="en-US" dirty="0">
            <a:latin typeface="Calibri"/>
          </a:endParaRPr>
        </a:p>
      </dgm:t>
    </dgm:pt>
    <dgm:pt modelId="{BC3EA716-9BFC-44F3-88F6-0F3A2EA2DA10}" type="parTrans" cxnId="{1F5D2001-57C4-4963-807B-1BCF55E10A8B}">
      <dgm:prSet/>
      <dgm:spPr/>
      <dgm:t>
        <a:bodyPr/>
        <a:lstStyle/>
        <a:p>
          <a:endParaRPr lang="en-US"/>
        </a:p>
      </dgm:t>
    </dgm:pt>
    <dgm:pt modelId="{D7B83D5A-A2DA-45F3-8B35-4C1D5DBF1AB9}" type="sibTrans" cxnId="{1F5D2001-57C4-4963-807B-1BCF55E10A8B}">
      <dgm:prSet/>
      <dgm:spPr/>
      <dgm:t>
        <a:bodyPr/>
        <a:lstStyle/>
        <a:p>
          <a:endParaRPr lang="en-US"/>
        </a:p>
      </dgm:t>
    </dgm:pt>
    <dgm:pt modelId="{47F4FE51-9A5C-4671-9B3C-10105AFC646F}">
      <dgm:prSet/>
      <dgm:spPr/>
      <dgm:t>
        <a:bodyPr/>
        <a:lstStyle/>
        <a:p>
          <a:r>
            <a:rPr lang="en-US" b="0" dirty="0">
              <a:latin typeface="Segoe UI Semibold"/>
              <a:ea typeface="Calibri"/>
              <a:cs typeface="Segoe UI Semibold"/>
            </a:rPr>
            <a:t>Rewriting Misc-GAN's Pre-Processing Module in Python</a:t>
          </a:r>
        </a:p>
      </dgm:t>
    </dgm:pt>
    <dgm:pt modelId="{5BFADF58-7F18-4612-9142-427BCF150207}" type="parTrans" cxnId="{76C049B1-BD7E-4D9C-A7F2-446E8B642937}">
      <dgm:prSet/>
      <dgm:spPr/>
      <dgm:t>
        <a:bodyPr/>
        <a:lstStyle/>
        <a:p>
          <a:endParaRPr lang="en-US"/>
        </a:p>
      </dgm:t>
    </dgm:pt>
    <dgm:pt modelId="{24A8A122-B7DC-423B-9ACD-99FF615FC96E}" type="sibTrans" cxnId="{76C049B1-BD7E-4D9C-A7F2-446E8B642937}">
      <dgm:prSet/>
      <dgm:spPr/>
      <dgm:t>
        <a:bodyPr/>
        <a:lstStyle/>
        <a:p>
          <a:endParaRPr lang="en-US"/>
        </a:p>
      </dgm:t>
    </dgm:pt>
    <dgm:pt modelId="{E5F9EFB6-3AFE-4502-AC88-BC7E889C3284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Took long, but worth it.</a:t>
          </a:r>
          <a:endParaRPr lang="en-US" dirty="0"/>
        </a:p>
      </dgm:t>
    </dgm:pt>
    <dgm:pt modelId="{BEBDC7A1-21FD-4423-AFC4-FAA3D90FA3BF}" type="parTrans" cxnId="{14C99284-41D8-4D87-A64F-066573001308}">
      <dgm:prSet/>
      <dgm:spPr/>
      <dgm:t>
        <a:bodyPr/>
        <a:lstStyle/>
        <a:p>
          <a:endParaRPr lang="en-US"/>
        </a:p>
      </dgm:t>
    </dgm:pt>
    <dgm:pt modelId="{BA55E8BA-D1E9-4930-BF93-138E3A4D4067}" type="sibTrans" cxnId="{14C99284-41D8-4D87-A64F-066573001308}">
      <dgm:prSet/>
      <dgm:spPr/>
      <dgm:t>
        <a:bodyPr/>
        <a:lstStyle/>
        <a:p>
          <a:endParaRPr lang="en-US"/>
        </a:p>
      </dgm:t>
    </dgm:pt>
    <dgm:pt modelId="{6469219C-0FF5-4FFF-8F19-ABFFFADE9DA6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Modified architecture and data handling for node classification.</a:t>
          </a:r>
        </a:p>
      </dgm:t>
    </dgm:pt>
    <dgm:pt modelId="{3ABA1030-9F0F-4E15-B232-C90DBB699916}" type="parTrans" cxnId="{2CD4F2D0-17B6-4956-A765-3A9A496CF66A}">
      <dgm:prSet/>
      <dgm:spPr/>
    </dgm:pt>
    <dgm:pt modelId="{B9E67167-8D07-4C7B-8B24-4CAB30A73BB3}" type="sibTrans" cxnId="{2CD4F2D0-17B6-4956-A765-3A9A496CF66A}">
      <dgm:prSet/>
      <dgm:spPr/>
    </dgm:pt>
    <dgm:pt modelId="{03FD94EE-7EB9-4372-8CB8-F24EB3361B18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Adjusted PyTorch Geometric model for generalization.</a:t>
          </a:r>
          <a:endParaRPr lang="en-US" dirty="0"/>
        </a:p>
      </dgm:t>
    </dgm:pt>
    <dgm:pt modelId="{98494B44-A3A8-4A80-8846-82136D881B91}" type="parTrans" cxnId="{2C997768-B4AA-4345-B2CD-2D9866E8BDAC}">
      <dgm:prSet/>
      <dgm:spPr/>
    </dgm:pt>
    <dgm:pt modelId="{32A08B41-0DFC-4EEC-9177-57CD853A2BA3}" type="sibTrans" cxnId="{2C997768-B4AA-4345-B2CD-2D9866E8BDAC}">
      <dgm:prSet/>
      <dgm:spPr/>
    </dgm:pt>
    <dgm:pt modelId="{1F4C8E2D-1844-4DDB-822C-966411A7DC6E}">
      <dgm:prSet phldr="0"/>
      <dgm:spPr/>
      <dgm:t>
        <a:bodyPr/>
        <a:lstStyle/>
        <a:p>
          <a:r>
            <a:rPr lang="en-US" b="0" dirty="0">
              <a:latin typeface="Segoe UI Semibold"/>
              <a:cs typeface="Segoe UI Semibold"/>
            </a:rPr>
            <a:t>Handling Large Datasets</a:t>
          </a:r>
        </a:p>
      </dgm:t>
    </dgm:pt>
    <dgm:pt modelId="{E5D945A2-D87E-4558-B477-130C4B144E3C}" type="parTrans" cxnId="{1F0519CF-0F05-456E-A3B2-F7F3BAAEAFEE}">
      <dgm:prSet/>
      <dgm:spPr/>
    </dgm:pt>
    <dgm:pt modelId="{BEC8E2AB-AA2A-4393-A73E-B3F0563EEE6E}" type="sibTrans" cxnId="{1F0519CF-0F05-456E-A3B2-F7F3BAAEAFEE}">
      <dgm:prSet/>
      <dgm:spPr/>
      <dgm:t>
        <a:bodyPr/>
        <a:lstStyle/>
        <a:p>
          <a:endParaRPr lang="en-US"/>
        </a:p>
      </dgm:t>
    </dgm:pt>
    <dgm:pt modelId="{C697BE4B-F4E6-4D34-AB43-864ECAFFC41A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Partitioned datasets into smaller chunks. </a:t>
          </a:r>
        </a:p>
      </dgm:t>
    </dgm:pt>
    <dgm:pt modelId="{CFCF26AB-C700-4376-9393-4D6B4107D198}" type="parTrans" cxnId="{767F19CE-D638-481A-B1E3-2545484D1654}">
      <dgm:prSet/>
      <dgm:spPr/>
    </dgm:pt>
    <dgm:pt modelId="{84B7D0C4-40EF-4081-8F51-3D7C6B59E098}" type="sibTrans" cxnId="{767F19CE-D638-481A-B1E3-2545484D1654}">
      <dgm:prSet/>
      <dgm:spPr/>
    </dgm:pt>
    <dgm:pt modelId="{642949E1-F0F4-4AB4-8E7A-E76765A547B4}">
      <dgm:prSet phldr="0"/>
      <dgm:spPr/>
      <dgm:t>
        <a:bodyPr/>
        <a:lstStyle/>
        <a:p>
          <a:r>
            <a:rPr lang="en-US" b="0" dirty="0">
              <a:latin typeface="Calibri"/>
              <a:cs typeface="Calibri"/>
            </a:rPr>
            <a:t>Enabled more experiments, enhancing robustness.</a:t>
          </a:r>
          <a:endParaRPr lang="en-US" dirty="0"/>
        </a:p>
      </dgm:t>
    </dgm:pt>
    <dgm:pt modelId="{1334A401-1BD2-49F0-9599-BCE1C7DA3066}" type="parTrans" cxnId="{74052BF6-DD67-464D-BFE8-DF298B016680}">
      <dgm:prSet/>
      <dgm:spPr/>
    </dgm:pt>
    <dgm:pt modelId="{BD0F051A-E0F7-49E1-8623-D4D3960A34B6}" type="sibTrans" cxnId="{74052BF6-DD67-464D-BFE8-DF298B016680}">
      <dgm:prSet/>
      <dgm:spPr/>
    </dgm:pt>
    <dgm:pt modelId="{A4CAB5E0-5E69-44B0-8209-EF6D9ADD76DC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Moved to Google Colab Pro.</a:t>
          </a:r>
        </a:p>
      </dgm:t>
    </dgm:pt>
    <dgm:pt modelId="{56BB13EC-FCD8-40A7-91FE-CAD9D53FFAA9}" type="parTrans" cxnId="{56C91C5E-B77F-48D7-A3BC-CCA2AC902C8B}">
      <dgm:prSet/>
      <dgm:spPr/>
    </dgm:pt>
    <dgm:pt modelId="{42B757E3-CB56-4C3D-8734-E3FDFF46E06A}" type="sibTrans" cxnId="{56C91C5E-B77F-48D7-A3BC-CCA2AC902C8B}">
      <dgm:prSet/>
      <dgm:spPr/>
    </dgm:pt>
    <dgm:pt modelId="{23CDBFA8-5F1D-4ED1-8E0A-9D687220DF77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Rewrote the pre-processing module entirely in Python. </a:t>
          </a:r>
        </a:p>
      </dgm:t>
    </dgm:pt>
    <dgm:pt modelId="{47DBA664-444C-4723-8013-5492C28A8997}" type="parTrans" cxnId="{6924B53C-8968-47EC-BDE5-97824B839604}">
      <dgm:prSet/>
      <dgm:spPr/>
    </dgm:pt>
    <dgm:pt modelId="{CEAA3E96-E12F-4A9F-923C-A9D5FDED4DD0}" type="sibTrans" cxnId="{6924B53C-8968-47EC-BDE5-97824B839604}">
      <dgm:prSet/>
      <dgm:spPr/>
    </dgm:pt>
    <dgm:pt modelId="{B2C927C8-00C7-403B-B13B-70D6737E02F5}">
      <dgm:prSet phldr="0"/>
      <dgm:spPr/>
      <dgm:t>
        <a:bodyPr/>
        <a:lstStyle/>
        <a:p>
          <a:r>
            <a:rPr lang="en-US" b="0" dirty="0">
              <a:latin typeface="Segoe UI Semibold"/>
              <a:cs typeface="Segoe UI Semibold"/>
            </a:rPr>
            <a:t>Adaptation of Graph U-Nets to Node Classification</a:t>
          </a:r>
        </a:p>
      </dgm:t>
    </dgm:pt>
    <dgm:pt modelId="{FFCC5180-D3D1-49D4-8EAD-AC6D30A16814}" type="parTrans" cxnId="{27045527-F0B3-4D56-9E7E-5F38025D6D71}">
      <dgm:prSet/>
      <dgm:spPr/>
    </dgm:pt>
    <dgm:pt modelId="{690A36F6-ABE0-4E70-8E50-14E7350EC483}" type="sibTrans" cxnId="{27045527-F0B3-4D56-9E7E-5F38025D6D71}">
      <dgm:prSet/>
      <dgm:spPr/>
      <dgm:t>
        <a:bodyPr/>
        <a:lstStyle/>
        <a:p>
          <a:endParaRPr lang="en-US"/>
        </a:p>
      </dgm:t>
    </dgm:pt>
    <dgm:pt modelId="{55853A12-3C74-48B9-80CA-14CA740C002B}" type="pres">
      <dgm:prSet presAssocID="{0D513B98-B5EF-4C5D-9B5A-724357B1F876}" presName="Name0" presStyleCnt="0">
        <dgm:presLayoutVars>
          <dgm:dir/>
          <dgm:animLvl val="lvl"/>
          <dgm:resizeHandles val="exact"/>
        </dgm:presLayoutVars>
      </dgm:prSet>
      <dgm:spPr/>
    </dgm:pt>
    <dgm:pt modelId="{21F96E57-DD17-4795-8DD8-127B331E271D}" type="pres">
      <dgm:prSet presAssocID="{47EC765D-71A1-43D8-83CA-EC0D898B9F03}" presName="composite" presStyleCnt="0"/>
      <dgm:spPr/>
    </dgm:pt>
    <dgm:pt modelId="{8791E2BB-5E92-4801-993C-7F1A7F85D2E2}" type="pres">
      <dgm:prSet presAssocID="{47EC765D-71A1-43D8-83CA-EC0D898B9F0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2C91659-5DAC-4BD2-96B2-C30AB234F0D5}" type="pres">
      <dgm:prSet presAssocID="{47EC765D-71A1-43D8-83CA-EC0D898B9F03}" presName="desTx" presStyleLbl="alignAccFollowNode1" presStyleIdx="0" presStyleCnt="4">
        <dgm:presLayoutVars>
          <dgm:bulletEnabled val="1"/>
        </dgm:presLayoutVars>
      </dgm:prSet>
      <dgm:spPr/>
    </dgm:pt>
    <dgm:pt modelId="{D67512D7-5B72-4CBF-9E12-9F6ABE4E3043}" type="pres">
      <dgm:prSet presAssocID="{216AAE5F-FB44-4FAD-88FD-81B75314BF4E}" presName="space" presStyleCnt="0"/>
      <dgm:spPr/>
    </dgm:pt>
    <dgm:pt modelId="{34482CE4-7105-4C41-9888-22FB91384F7C}" type="pres">
      <dgm:prSet presAssocID="{47F4FE51-9A5C-4671-9B3C-10105AFC646F}" presName="composite" presStyleCnt="0"/>
      <dgm:spPr/>
    </dgm:pt>
    <dgm:pt modelId="{04B7262F-7776-4FA7-99C0-02815688CD3B}" type="pres">
      <dgm:prSet presAssocID="{47F4FE51-9A5C-4671-9B3C-10105AFC646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CE2BEBA-BFF1-43E8-855F-26EA413EE380}" type="pres">
      <dgm:prSet presAssocID="{47F4FE51-9A5C-4671-9B3C-10105AFC646F}" presName="desTx" presStyleLbl="alignAccFollowNode1" presStyleIdx="1" presStyleCnt="4">
        <dgm:presLayoutVars>
          <dgm:bulletEnabled val="1"/>
        </dgm:presLayoutVars>
      </dgm:prSet>
      <dgm:spPr/>
    </dgm:pt>
    <dgm:pt modelId="{76193406-7E77-4EAA-9256-979602D13350}" type="pres">
      <dgm:prSet presAssocID="{24A8A122-B7DC-423B-9ACD-99FF615FC96E}" presName="space" presStyleCnt="0"/>
      <dgm:spPr/>
    </dgm:pt>
    <dgm:pt modelId="{24A36EC5-2263-4621-A679-58719AAA3C14}" type="pres">
      <dgm:prSet presAssocID="{B2C927C8-00C7-403B-B13B-70D6737E02F5}" presName="composite" presStyleCnt="0"/>
      <dgm:spPr/>
    </dgm:pt>
    <dgm:pt modelId="{C606E4AD-2729-4591-89B6-50822DC6765C}" type="pres">
      <dgm:prSet presAssocID="{B2C927C8-00C7-403B-B13B-70D6737E02F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2C065DA-1B76-4BA3-9AAB-8E65CE4E951F}" type="pres">
      <dgm:prSet presAssocID="{B2C927C8-00C7-403B-B13B-70D6737E02F5}" presName="desTx" presStyleLbl="alignAccFollowNode1" presStyleIdx="2" presStyleCnt="4">
        <dgm:presLayoutVars>
          <dgm:bulletEnabled val="1"/>
        </dgm:presLayoutVars>
      </dgm:prSet>
      <dgm:spPr/>
    </dgm:pt>
    <dgm:pt modelId="{DD97D8EE-B017-4C49-82D3-AFF86C2C4B1E}" type="pres">
      <dgm:prSet presAssocID="{690A36F6-ABE0-4E70-8E50-14E7350EC483}" presName="space" presStyleCnt="0"/>
      <dgm:spPr/>
    </dgm:pt>
    <dgm:pt modelId="{2AB660C8-0B07-4F37-9DAE-2D38594C71F8}" type="pres">
      <dgm:prSet presAssocID="{1F4C8E2D-1844-4DDB-822C-966411A7DC6E}" presName="composite" presStyleCnt="0"/>
      <dgm:spPr/>
    </dgm:pt>
    <dgm:pt modelId="{CE6CD316-EB63-41EF-B7A9-C66EFA5ED376}" type="pres">
      <dgm:prSet presAssocID="{1F4C8E2D-1844-4DDB-822C-966411A7DC6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151653B-D105-4CBB-9A4C-C0A7E25AB0A0}" type="pres">
      <dgm:prSet presAssocID="{1F4C8E2D-1844-4DDB-822C-966411A7DC6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F5D2001-57C4-4963-807B-1BCF55E10A8B}" srcId="{47EC765D-71A1-43D8-83CA-EC0D898B9F03}" destId="{25859B17-AAB0-444C-8160-8488426B780E}" srcOrd="1" destOrd="0" parTransId="{BC3EA716-9BFC-44F3-88F6-0F3A2EA2DA10}" sibTransId="{D7B83D5A-A2DA-45F3-8B35-4C1D5DBF1AB9}"/>
    <dgm:cxn modelId="{27045527-F0B3-4D56-9E7E-5F38025D6D71}" srcId="{0D513B98-B5EF-4C5D-9B5A-724357B1F876}" destId="{B2C927C8-00C7-403B-B13B-70D6737E02F5}" srcOrd="2" destOrd="0" parTransId="{FFCC5180-D3D1-49D4-8EAD-AC6D30A16814}" sibTransId="{690A36F6-ABE0-4E70-8E50-14E7350EC483}"/>
    <dgm:cxn modelId="{C5DBAF2E-8D21-411E-894D-4B290E4041B7}" type="presOf" srcId="{03FD94EE-7EB9-4372-8CB8-F24EB3361B18}" destId="{F2C065DA-1B76-4BA3-9AAB-8E65CE4E951F}" srcOrd="0" destOrd="1" presId="urn:microsoft.com/office/officeart/2005/8/layout/hList1"/>
    <dgm:cxn modelId="{6924B53C-8968-47EC-BDE5-97824B839604}" srcId="{47F4FE51-9A5C-4671-9B3C-10105AFC646F}" destId="{23CDBFA8-5F1D-4ED1-8E0A-9D687220DF77}" srcOrd="0" destOrd="0" parTransId="{47DBA664-444C-4723-8013-5492C28A8997}" sibTransId="{CEAA3E96-E12F-4A9F-923C-A9D5FDED4DD0}"/>
    <dgm:cxn modelId="{56C91C5E-B77F-48D7-A3BC-CCA2AC902C8B}" srcId="{47EC765D-71A1-43D8-83CA-EC0D898B9F03}" destId="{A4CAB5E0-5E69-44B0-8209-EF6D9ADD76DC}" srcOrd="0" destOrd="0" parTransId="{56BB13EC-FCD8-40A7-91FE-CAD9D53FFAA9}" sibTransId="{42B757E3-CB56-4C3D-8734-E3FDFF46E06A}"/>
    <dgm:cxn modelId="{2C997768-B4AA-4345-B2CD-2D9866E8BDAC}" srcId="{B2C927C8-00C7-403B-B13B-70D6737E02F5}" destId="{03FD94EE-7EB9-4372-8CB8-F24EB3361B18}" srcOrd="1" destOrd="0" parTransId="{98494B44-A3A8-4A80-8846-82136D881B91}" sibTransId="{32A08B41-0DFC-4EEC-9177-57CD853A2BA3}"/>
    <dgm:cxn modelId="{A225916B-89DB-49C8-B1FF-3F6DA6B87BCC}" type="presOf" srcId="{E5F9EFB6-3AFE-4502-AC88-BC7E889C3284}" destId="{ECE2BEBA-BFF1-43E8-855F-26EA413EE380}" srcOrd="0" destOrd="1" presId="urn:microsoft.com/office/officeart/2005/8/layout/hList1"/>
    <dgm:cxn modelId="{3120FB6E-B8BD-4325-92ED-10BC3A6BA58D}" type="presOf" srcId="{A4CAB5E0-5E69-44B0-8209-EF6D9ADD76DC}" destId="{42C91659-5DAC-4BD2-96B2-C30AB234F0D5}" srcOrd="0" destOrd="0" presId="urn:microsoft.com/office/officeart/2005/8/layout/hList1"/>
    <dgm:cxn modelId="{14C99284-41D8-4D87-A64F-066573001308}" srcId="{47F4FE51-9A5C-4671-9B3C-10105AFC646F}" destId="{E5F9EFB6-3AFE-4502-AC88-BC7E889C3284}" srcOrd="1" destOrd="0" parTransId="{BEBDC7A1-21FD-4423-AFC4-FAA3D90FA3BF}" sibTransId="{BA55E8BA-D1E9-4930-BF93-138E3A4D4067}"/>
    <dgm:cxn modelId="{FAC43985-B154-43CC-825B-2DF703ACB49B}" type="presOf" srcId="{6469219C-0FF5-4FFF-8F19-ABFFFADE9DA6}" destId="{F2C065DA-1B76-4BA3-9AAB-8E65CE4E951F}" srcOrd="0" destOrd="0" presId="urn:microsoft.com/office/officeart/2005/8/layout/hList1"/>
    <dgm:cxn modelId="{1E049C9D-952B-4914-AE8F-A1518202F5A7}" type="presOf" srcId="{C697BE4B-F4E6-4D34-AB43-864ECAFFC41A}" destId="{6151653B-D105-4CBB-9A4C-C0A7E25AB0A0}" srcOrd="0" destOrd="0" presId="urn:microsoft.com/office/officeart/2005/8/layout/hList1"/>
    <dgm:cxn modelId="{954A789E-0647-49E8-A541-A1C0FAA5475C}" type="presOf" srcId="{47F4FE51-9A5C-4671-9B3C-10105AFC646F}" destId="{04B7262F-7776-4FA7-99C0-02815688CD3B}" srcOrd="0" destOrd="0" presId="urn:microsoft.com/office/officeart/2005/8/layout/hList1"/>
    <dgm:cxn modelId="{8FB6EEA0-D2EA-43C8-B16D-0CB17BC1D9D0}" type="presOf" srcId="{47EC765D-71A1-43D8-83CA-EC0D898B9F03}" destId="{8791E2BB-5E92-4801-993C-7F1A7F85D2E2}" srcOrd="0" destOrd="0" presId="urn:microsoft.com/office/officeart/2005/8/layout/hList1"/>
    <dgm:cxn modelId="{76C049B1-BD7E-4D9C-A7F2-446E8B642937}" srcId="{0D513B98-B5EF-4C5D-9B5A-724357B1F876}" destId="{47F4FE51-9A5C-4671-9B3C-10105AFC646F}" srcOrd="1" destOrd="0" parTransId="{5BFADF58-7F18-4612-9142-427BCF150207}" sibTransId="{24A8A122-B7DC-423B-9ACD-99FF615FC96E}"/>
    <dgm:cxn modelId="{5ADAAAB2-0C88-466C-9C5B-2444FBFEE3ED}" type="presOf" srcId="{23CDBFA8-5F1D-4ED1-8E0A-9D687220DF77}" destId="{ECE2BEBA-BFF1-43E8-855F-26EA413EE380}" srcOrd="0" destOrd="0" presId="urn:microsoft.com/office/officeart/2005/8/layout/hList1"/>
    <dgm:cxn modelId="{65C23DC2-1848-4731-8EC2-ADBB54DEF266}" type="presOf" srcId="{0D513B98-B5EF-4C5D-9B5A-724357B1F876}" destId="{55853A12-3C74-48B9-80CA-14CA740C002B}" srcOrd="0" destOrd="0" presId="urn:microsoft.com/office/officeart/2005/8/layout/hList1"/>
    <dgm:cxn modelId="{97AA8FC5-D2B9-431E-9B77-F5E3662E454D}" srcId="{0D513B98-B5EF-4C5D-9B5A-724357B1F876}" destId="{47EC765D-71A1-43D8-83CA-EC0D898B9F03}" srcOrd="0" destOrd="0" parTransId="{50E6B460-4D03-46CF-BCED-F48085F12741}" sibTransId="{216AAE5F-FB44-4FAD-88FD-81B75314BF4E}"/>
    <dgm:cxn modelId="{053083C8-4235-48B5-83D8-A0ED5CE2A900}" type="presOf" srcId="{1F4C8E2D-1844-4DDB-822C-966411A7DC6E}" destId="{CE6CD316-EB63-41EF-B7A9-C66EFA5ED376}" srcOrd="0" destOrd="0" presId="urn:microsoft.com/office/officeart/2005/8/layout/hList1"/>
    <dgm:cxn modelId="{767F19CE-D638-481A-B1E3-2545484D1654}" srcId="{1F4C8E2D-1844-4DDB-822C-966411A7DC6E}" destId="{C697BE4B-F4E6-4D34-AB43-864ECAFFC41A}" srcOrd="0" destOrd="0" parTransId="{CFCF26AB-C700-4376-9393-4D6B4107D198}" sibTransId="{84B7D0C4-40EF-4081-8F51-3D7C6B59E098}"/>
    <dgm:cxn modelId="{1F0519CF-0F05-456E-A3B2-F7F3BAAEAFEE}" srcId="{0D513B98-B5EF-4C5D-9B5A-724357B1F876}" destId="{1F4C8E2D-1844-4DDB-822C-966411A7DC6E}" srcOrd="3" destOrd="0" parTransId="{E5D945A2-D87E-4558-B477-130C4B144E3C}" sibTransId="{BEC8E2AB-AA2A-4393-A73E-B3F0563EEE6E}"/>
    <dgm:cxn modelId="{2CD4F2D0-17B6-4956-A765-3A9A496CF66A}" srcId="{B2C927C8-00C7-403B-B13B-70D6737E02F5}" destId="{6469219C-0FF5-4FFF-8F19-ABFFFADE9DA6}" srcOrd="0" destOrd="0" parTransId="{3ABA1030-9F0F-4E15-B232-C90DBB699916}" sibTransId="{B9E67167-8D07-4C7B-8B24-4CAB30A73BB3}"/>
    <dgm:cxn modelId="{63E270D8-01AF-4EA2-9CD7-B21B6589E0EC}" type="presOf" srcId="{642949E1-F0F4-4AB4-8E7A-E76765A547B4}" destId="{6151653B-D105-4CBB-9A4C-C0A7E25AB0A0}" srcOrd="0" destOrd="1" presId="urn:microsoft.com/office/officeart/2005/8/layout/hList1"/>
    <dgm:cxn modelId="{353B23D9-A41A-44FC-B20A-86C87EAD7F57}" type="presOf" srcId="{25859B17-AAB0-444C-8160-8488426B780E}" destId="{42C91659-5DAC-4BD2-96B2-C30AB234F0D5}" srcOrd="0" destOrd="1" presId="urn:microsoft.com/office/officeart/2005/8/layout/hList1"/>
    <dgm:cxn modelId="{74052BF6-DD67-464D-BFE8-DF298B016680}" srcId="{1F4C8E2D-1844-4DDB-822C-966411A7DC6E}" destId="{642949E1-F0F4-4AB4-8E7A-E76765A547B4}" srcOrd="1" destOrd="0" parTransId="{1334A401-1BD2-49F0-9599-BCE1C7DA3066}" sibTransId="{BD0F051A-E0F7-49E1-8623-D4D3960A34B6}"/>
    <dgm:cxn modelId="{137B94F7-A01E-4244-A26A-9323378AA20A}" type="presOf" srcId="{B2C927C8-00C7-403B-B13B-70D6737E02F5}" destId="{C606E4AD-2729-4591-89B6-50822DC6765C}" srcOrd="0" destOrd="0" presId="urn:microsoft.com/office/officeart/2005/8/layout/hList1"/>
    <dgm:cxn modelId="{78349260-053E-4C8D-B9F6-F1501374D329}" type="presParOf" srcId="{55853A12-3C74-48B9-80CA-14CA740C002B}" destId="{21F96E57-DD17-4795-8DD8-127B331E271D}" srcOrd="0" destOrd="0" presId="urn:microsoft.com/office/officeart/2005/8/layout/hList1"/>
    <dgm:cxn modelId="{DB531322-3EC2-4ED2-8833-50CAF02DB83A}" type="presParOf" srcId="{21F96E57-DD17-4795-8DD8-127B331E271D}" destId="{8791E2BB-5E92-4801-993C-7F1A7F85D2E2}" srcOrd="0" destOrd="0" presId="urn:microsoft.com/office/officeart/2005/8/layout/hList1"/>
    <dgm:cxn modelId="{C94E20B7-374F-478A-9899-CA5B9B560440}" type="presParOf" srcId="{21F96E57-DD17-4795-8DD8-127B331E271D}" destId="{42C91659-5DAC-4BD2-96B2-C30AB234F0D5}" srcOrd="1" destOrd="0" presId="urn:microsoft.com/office/officeart/2005/8/layout/hList1"/>
    <dgm:cxn modelId="{6BA1F964-AFDA-4271-AB6A-1E0C3A989219}" type="presParOf" srcId="{55853A12-3C74-48B9-80CA-14CA740C002B}" destId="{D67512D7-5B72-4CBF-9E12-9F6ABE4E3043}" srcOrd="1" destOrd="0" presId="urn:microsoft.com/office/officeart/2005/8/layout/hList1"/>
    <dgm:cxn modelId="{4D635324-FF3B-4AF9-BAA7-CEF4E41D6E4D}" type="presParOf" srcId="{55853A12-3C74-48B9-80CA-14CA740C002B}" destId="{34482CE4-7105-4C41-9888-22FB91384F7C}" srcOrd="2" destOrd="0" presId="urn:microsoft.com/office/officeart/2005/8/layout/hList1"/>
    <dgm:cxn modelId="{E0F43695-C600-4C42-A92F-20C318F30F99}" type="presParOf" srcId="{34482CE4-7105-4C41-9888-22FB91384F7C}" destId="{04B7262F-7776-4FA7-99C0-02815688CD3B}" srcOrd="0" destOrd="0" presId="urn:microsoft.com/office/officeart/2005/8/layout/hList1"/>
    <dgm:cxn modelId="{4712312F-ABE7-4076-A0E0-785B2973B373}" type="presParOf" srcId="{34482CE4-7105-4C41-9888-22FB91384F7C}" destId="{ECE2BEBA-BFF1-43E8-855F-26EA413EE380}" srcOrd="1" destOrd="0" presId="urn:microsoft.com/office/officeart/2005/8/layout/hList1"/>
    <dgm:cxn modelId="{955C3A2D-7FBC-43CC-854E-7BCC6ABFA3C0}" type="presParOf" srcId="{55853A12-3C74-48B9-80CA-14CA740C002B}" destId="{76193406-7E77-4EAA-9256-979602D13350}" srcOrd="3" destOrd="0" presId="urn:microsoft.com/office/officeart/2005/8/layout/hList1"/>
    <dgm:cxn modelId="{DB022F13-C3C5-47D0-B0A7-CFDB836E928C}" type="presParOf" srcId="{55853A12-3C74-48B9-80CA-14CA740C002B}" destId="{24A36EC5-2263-4621-A679-58719AAA3C14}" srcOrd="4" destOrd="0" presId="urn:microsoft.com/office/officeart/2005/8/layout/hList1"/>
    <dgm:cxn modelId="{C2E813FF-0CAC-4C73-A273-5B090595C26D}" type="presParOf" srcId="{24A36EC5-2263-4621-A679-58719AAA3C14}" destId="{C606E4AD-2729-4591-89B6-50822DC6765C}" srcOrd="0" destOrd="0" presId="urn:microsoft.com/office/officeart/2005/8/layout/hList1"/>
    <dgm:cxn modelId="{7EA9AFDB-55AB-49F6-971F-FFD2EF6E607E}" type="presParOf" srcId="{24A36EC5-2263-4621-A679-58719AAA3C14}" destId="{F2C065DA-1B76-4BA3-9AAB-8E65CE4E951F}" srcOrd="1" destOrd="0" presId="urn:microsoft.com/office/officeart/2005/8/layout/hList1"/>
    <dgm:cxn modelId="{66FA9381-4930-483E-A80A-4A6C1E7C0D58}" type="presParOf" srcId="{55853A12-3C74-48B9-80CA-14CA740C002B}" destId="{DD97D8EE-B017-4C49-82D3-AFF86C2C4B1E}" srcOrd="5" destOrd="0" presId="urn:microsoft.com/office/officeart/2005/8/layout/hList1"/>
    <dgm:cxn modelId="{D939A095-9A7F-4B94-A67B-16669064A08E}" type="presParOf" srcId="{55853A12-3C74-48B9-80CA-14CA740C002B}" destId="{2AB660C8-0B07-4F37-9DAE-2D38594C71F8}" srcOrd="6" destOrd="0" presId="urn:microsoft.com/office/officeart/2005/8/layout/hList1"/>
    <dgm:cxn modelId="{9D36D8E6-64A4-46F3-9DA9-495117FB89B6}" type="presParOf" srcId="{2AB660C8-0B07-4F37-9DAE-2D38594C71F8}" destId="{CE6CD316-EB63-41EF-B7A9-C66EFA5ED376}" srcOrd="0" destOrd="0" presId="urn:microsoft.com/office/officeart/2005/8/layout/hList1"/>
    <dgm:cxn modelId="{4F81705C-8683-4AF1-B68D-F80B7974BC47}" type="presParOf" srcId="{2AB660C8-0B07-4F37-9DAE-2D38594C71F8}" destId="{6151653B-D105-4CBB-9A4C-C0A7E25AB0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1BF4-9D65-4BC3-82DB-A48948BC0BB0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731628-5F1E-4904-9E6D-07A394CFF6A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0CB11F-8A98-4C54-BED5-373C0F7F060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u="none" kern="1200" dirty="0">
              <a:solidFill>
                <a:srgbClr val="404040"/>
              </a:solidFill>
              <a:latin typeface="Segoe UI"/>
              <a:cs typeface="Segoe UI"/>
            </a:rPr>
            <a:t>A new approach for graph simulation using Graph </a:t>
          </a:r>
          <a:r>
            <a:rPr lang="en-US" sz="1400" b="0" u="none" kern="1200" dirty="0">
              <a:solidFill>
                <a:srgbClr val="000000"/>
              </a:solidFill>
              <a:latin typeface="Segoe UI"/>
              <a:cs typeface="Segoe UI"/>
            </a:rPr>
            <a:t>U-Nets.</a:t>
          </a:r>
        </a:p>
      </dsp:txBody>
      <dsp:txXfrm>
        <a:off x="75768" y="3053169"/>
        <a:ext cx="3093750" cy="720000"/>
      </dsp:txXfrm>
    </dsp:sp>
    <dsp:sp modelId="{4E109928-4C9C-4940-80B2-5506385D2D6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4CE78B-6A99-4E7A-AE73-D020C8E881F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644BD-92F5-4FFA-A5D6-E81FD47D320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Segoe UI Semibold"/>
            </a:rPr>
            <a:t>Improve</a:t>
          </a:r>
          <a:r>
            <a:rPr lang="en-US" sz="1400" kern="1200" dirty="0"/>
            <a:t> upon Misc-GAN's efficiency and precision.</a:t>
          </a:r>
        </a:p>
      </dsp:txBody>
      <dsp:txXfrm>
        <a:off x="3710925" y="3053169"/>
        <a:ext cx="3093750" cy="720000"/>
      </dsp:txXfrm>
    </dsp:sp>
    <dsp:sp modelId="{892CC810-32DD-4DD8-B96C-819DCCEEF05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E8EED-BE6C-483F-A46D-28F034DB000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AAEC42-F801-45BC-991E-C838BC65836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Segoe UI Semibold"/>
            </a:rPr>
            <a:t>Fine-tune</a:t>
          </a:r>
          <a:r>
            <a:rPr lang="en-US" sz="1400" kern="1200" dirty="0"/>
            <a:t> graph generation upon given prototypes.</a:t>
          </a:r>
        </a:p>
      </dsp:txBody>
      <dsp:txXfrm>
        <a:off x="7346081" y="3053169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B8E14-0958-4ACD-9E69-82F0BBC7BC7A}">
      <dsp:nvSpPr>
        <dsp:cNvPr id="0" name=""/>
        <dsp:cNvSpPr/>
      </dsp:nvSpPr>
      <dsp:spPr>
        <a:xfrm>
          <a:off x="899576" y="416"/>
          <a:ext cx="4875966" cy="4875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Met and exceeded benchmarks despite challenges.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Improved upon Misc-GAN.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Handled tight deadlines.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tx1"/>
              </a:solidFill>
            </a:rPr>
            <a:t>Determined the best method.</a:t>
          </a:r>
          <a:endParaRPr lang="en-US" sz="2200" kern="1200" dirty="0">
            <a:solidFill>
              <a:schemeClr val="tx1"/>
            </a:solidFill>
            <a:latin typeface="Segoe UI Semibold"/>
          </a:endParaRPr>
        </a:p>
      </dsp:txBody>
      <dsp:txXfrm>
        <a:off x="1613645" y="714485"/>
        <a:ext cx="3447828" cy="3447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C6E57-6122-4A06-BFA4-4EF7B9DDEC27}">
      <dsp:nvSpPr>
        <dsp:cNvPr id="0" name=""/>
        <dsp:cNvSpPr/>
      </dsp:nvSpPr>
      <dsp:spPr>
        <a:xfrm>
          <a:off x="3058943" y="1639465"/>
          <a:ext cx="1577240" cy="75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27"/>
              </a:lnTo>
              <a:lnTo>
                <a:pt x="1577240" y="511527"/>
              </a:lnTo>
              <a:lnTo>
                <a:pt x="1577240" y="750623"/>
              </a:lnTo>
            </a:path>
          </a:pathLst>
        </a:custGeom>
        <a:noFill/>
        <a:ln w="63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DFC10-BD0E-489A-B70E-F36FBB501B15}">
      <dsp:nvSpPr>
        <dsp:cNvPr id="0" name=""/>
        <dsp:cNvSpPr/>
      </dsp:nvSpPr>
      <dsp:spPr>
        <a:xfrm>
          <a:off x="1481702" y="1639465"/>
          <a:ext cx="1577240" cy="750623"/>
        </a:xfrm>
        <a:custGeom>
          <a:avLst/>
          <a:gdLst/>
          <a:ahLst/>
          <a:cxnLst/>
          <a:rect l="0" t="0" r="0" b="0"/>
          <a:pathLst>
            <a:path>
              <a:moveTo>
                <a:pt x="1577240" y="0"/>
              </a:moveTo>
              <a:lnTo>
                <a:pt x="1577240" y="511527"/>
              </a:lnTo>
              <a:lnTo>
                <a:pt x="0" y="511527"/>
              </a:lnTo>
              <a:lnTo>
                <a:pt x="0" y="750623"/>
              </a:lnTo>
            </a:path>
          </a:pathLst>
        </a:custGeom>
        <a:noFill/>
        <a:ln w="63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CB884-1DD1-4A0C-A369-64EB245643D6}">
      <dsp:nvSpPr>
        <dsp:cNvPr id="0" name=""/>
        <dsp:cNvSpPr/>
      </dsp:nvSpPr>
      <dsp:spPr>
        <a:xfrm>
          <a:off x="1768473" y="56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C86F1-3BD0-4BE2-BDF8-884369691FDA}">
      <dsp:nvSpPr>
        <dsp:cNvPr id="0" name=""/>
        <dsp:cNvSpPr/>
      </dsp:nvSpPr>
      <dsp:spPr>
        <a:xfrm>
          <a:off x="2055244" y="27300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Segoe UI"/>
              <a:cs typeface="Segoe UI"/>
            </a:rPr>
            <a:t>The Problem with the Misc-GAN Model</a:t>
          </a:r>
          <a:endParaRPr lang="en-US" sz="1800" kern="1200" dirty="0">
            <a:latin typeface="Segoe UI"/>
            <a:cs typeface="Segoe UI"/>
          </a:endParaRPr>
        </a:p>
      </dsp:txBody>
      <dsp:txXfrm>
        <a:off x="2103246" y="321002"/>
        <a:ext cx="2484935" cy="1542892"/>
      </dsp:txXfrm>
    </dsp:sp>
    <dsp:sp modelId="{29B19503-A403-4032-84EA-BCC8227ED2F8}">
      <dsp:nvSpPr>
        <dsp:cNvPr id="0" name=""/>
        <dsp:cNvSpPr/>
      </dsp:nvSpPr>
      <dsp:spPr>
        <a:xfrm>
          <a:off x="191232" y="239008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382E4-70EA-4F0B-9DB5-A72E27A04581}">
      <dsp:nvSpPr>
        <dsp:cNvPr id="0" name=""/>
        <dsp:cNvSpPr/>
      </dsp:nvSpPr>
      <dsp:spPr>
        <a:xfrm>
          <a:off x="478003" y="266252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/>
              <a:cs typeface="Segoe UI"/>
            </a:rPr>
            <a:t>Uses a statistical module for coarsening and reconstructing graphs.</a:t>
          </a:r>
        </a:p>
      </dsp:txBody>
      <dsp:txXfrm>
        <a:off x="526005" y="2710522"/>
        <a:ext cx="2484935" cy="1542892"/>
      </dsp:txXfrm>
    </dsp:sp>
    <dsp:sp modelId="{5F9B84DE-E4E9-47DC-BA21-F13339FBA2A4}">
      <dsp:nvSpPr>
        <dsp:cNvPr id="0" name=""/>
        <dsp:cNvSpPr/>
      </dsp:nvSpPr>
      <dsp:spPr>
        <a:xfrm>
          <a:off x="3345714" y="2390088"/>
          <a:ext cx="2580939" cy="1638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ACBFB8-8495-4FF0-A796-6F28A4BDACDA}">
      <dsp:nvSpPr>
        <dsp:cNvPr id="0" name=""/>
        <dsp:cNvSpPr/>
      </dsp:nvSpPr>
      <dsp:spPr>
        <a:xfrm>
          <a:off x="3632485" y="2662520"/>
          <a:ext cx="2580939" cy="1638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"/>
              <a:cs typeface="Segoe UI"/>
            </a:rPr>
            <a:t>Has limitations in graph generation precision.</a:t>
          </a:r>
        </a:p>
      </dsp:txBody>
      <dsp:txXfrm>
        <a:off x="3680487" y="2710522"/>
        <a:ext cx="2484935" cy="1542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4DEF9-B03B-4AD1-91FA-966D6A2579D2}">
      <dsp:nvSpPr>
        <dsp:cNvPr id="0" name=""/>
        <dsp:cNvSpPr/>
      </dsp:nvSpPr>
      <dsp:spPr>
        <a:xfrm>
          <a:off x="0" y="0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Training of a Graph U-Nets on a given underlying source graph(e.g., DBLP, PROTEINS).</a:t>
          </a:r>
        </a:p>
      </dsp:txBody>
      <dsp:txXfrm>
        <a:off x="23792" y="23792"/>
        <a:ext cx="8099558" cy="764728"/>
      </dsp:txXfrm>
    </dsp:sp>
    <dsp:sp modelId="{235EECFD-B820-4B17-9BA5-C564E1089657}">
      <dsp:nvSpPr>
        <dsp:cNvPr id="0" name=""/>
        <dsp:cNvSpPr/>
      </dsp:nvSpPr>
      <dsp:spPr>
        <a:xfrm>
          <a:off x="677390" y="925133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Pre-Processing on a target graph(CORA, PubMed) to extract crucial data.</a:t>
          </a:r>
        </a:p>
      </dsp:txBody>
      <dsp:txXfrm>
        <a:off x="701182" y="948925"/>
        <a:ext cx="7818169" cy="764728"/>
      </dsp:txXfrm>
    </dsp:sp>
    <dsp:sp modelId="{168B8CAD-5F53-418D-A5B7-E0C31245F8BA}">
      <dsp:nvSpPr>
        <dsp:cNvPr id="0" name=""/>
        <dsp:cNvSpPr/>
      </dsp:nvSpPr>
      <dsp:spPr>
        <a:xfrm>
          <a:off x="1354781" y="1850266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Coarsening graphs on different granularity levels using G-Pool operation of the trained Graph U-Nets.</a:t>
          </a:r>
        </a:p>
      </dsp:txBody>
      <dsp:txXfrm>
        <a:off x="1378573" y="1874058"/>
        <a:ext cx="7818169" cy="764728"/>
      </dsp:txXfrm>
    </dsp:sp>
    <dsp:sp modelId="{D50DA0B7-4DD4-42BB-BA5D-856C0CC88661}">
      <dsp:nvSpPr>
        <dsp:cNvPr id="0" name=""/>
        <dsp:cNvSpPr/>
      </dsp:nvSpPr>
      <dsp:spPr>
        <a:xfrm>
          <a:off x="2032172" y="2775399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Use Cycle-GAN to simulate synthetic coarse graphs at each granularity level.</a:t>
          </a:r>
        </a:p>
      </dsp:txBody>
      <dsp:txXfrm>
        <a:off x="2055964" y="2799191"/>
        <a:ext cx="7818169" cy="764728"/>
      </dsp:txXfrm>
    </dsp:sp>
    <dsp:sp modelId="{4AFCBFAC-11E4-404F-A67A-576D3D4F3A8C}">
      <dsp:nvSpPr>
        <dsp:cNvPr id="0" name=""/>
        <dsp:cNvSpPr/>
      </dsp:nvSpPr>
      <dsp:spPr>
        <a:xfrm>
          <a:off x="2709563" y="3700532"/>
          <a:ext cx="9071147" cy="8123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"/>
              <a:cs typeface="Segoe UI"/>
            </a:rPr>
            <a:t>Merge all synthetic coarse graphs into one final graph using G-</a:t>
          </a:r>
          <a:r>
            <a:rPr lang="en-US" sz="1700" kern="1200" dirty="0" err="1">
              <a:latin typeface="Segoe UI"/>
              <a:cs typeface="Segoe UI"/>
            </a:rPr>
            <a:t>Unpool</a:t>
          </a:r>
          <a:r>
            <a:rPr lang="en-US" sz="1700" kern="1200" dirty="0">
              <a:latin typeface="Segoe UI"/>
              <a:cs typeface="Segoe UI"/>
            </a:rPr>
            <a:t> of the trained Graph U-Nets and the Multi-Scale Graph Reconstruction module.</a:t>
          </a:r>
        </a:p>
      </dsp:txBody>
      <dsp:txXfrm>
        <a:off x="2733355" y="3724324"/>
        <a:ext cx="7818169" cy="764728"/>
      </dsp:txXfrm>
    </dsp:sp>
    <dsp:sp modelId="{EF6ABE3B-0956-45DC-8C73-260295E5F90C}">
      <dsp:nvSpPr>
        <dsp:cNvPr id="0" name=""/>
        <dsp:cNvSpPr/>
      </dsp:nvSpPr>
      <dsp:spPr>
        <a:xfrm>
          <a:off x="8543144" y="593439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1944" y="593439"/>
        <a:ext cx="290402" cy="397322"/>
      </dsp:txXfrm>
    </dsp:sp>
    <dsp:sp modelId="{6E11A6F0-19CC-4955-AEA3-C19079AAA4FE}">
      <dsp:nvSpPr>
        <dsp:cNvPr id="0" name=""/>
        <dsp:cNvSpPr/>
      </dsp:nvSpPr>
      <dsp:spPr>
        <a:xfrm>
          <a:off x="9220535" y="1518572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39335" y="1518572"/>
        <a:ext cx="290402" cy="397322"/>
      </dsp:txXfrm>
    </dsp:sp>
    <dsp:sp modelId="{1EB972F9-C114-4A33-81AF-A0010828EBC8}">
      <dsp:nvSpPr>
        <dsp:cNvPr id="0" name=""/>
        <dsp:cNvSpPr/>
      </dsp:nvSpPr>
      <dsp:spPr>
        <a:xfrm>
          <a:off x="9897926" y="2430167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16726" y="2430167"/>
        <a:ext cx="290402" cy="397322"/>
      </dsp:txXfrm>
    </dsp:sp>
    <dsp:sp modelId="{0ABFA06F-402D-40F5-AFFE-6385688E72C9}">
      <dsp:nvSpPr>
        <dsp:cNvPr id="0" name=""/>
        <dsp:cNvSpPr/>
      </dsp:nvSpPr>
      <dsp:spPr>
        <a:xfrm>
          <a:off x="10575317" y="3364325"/>
          <a:ext cx="528002" cy="528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694117" y="3364325"/>
        <a:ext cx="290402" cy="397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74716-5841-456A-AECA-AE2C6DFBE37D}">
      <dsp:nvSpPr>
        <dsp:cNvPr id="0" name=""/>
        <dsp:cNvSpPr/>
      </dsp:nvSpPr>
      <dsp:spPr>
        <a:xfrm>
          <a:off x="2344157" y="65143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E908D-38E9-4875-8771-1A1AF4FEA696}">
      <dsp:nvSpPr>
        <dsp:cNvPr id="0" name=""/>
        <dsp:cNvSpPr/>
      </dsp:nvSpPr>
      <dsp:spPr>
        <a:xfrm>
          <a:off x="2812157" y="1119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523AF-79C1-4F27-A52E-B7AEA75AB135}">
      <dsp:nvSpPr>
        <dsp:cNvPr id="0" name=""/>
        <dsp:cNvSpPr/>
      </dsp:nvSpPr>
      <dsp:spPr>
        <a:xfrm>
          <a:off x="1642157" y="3531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Segoe UI"/>
              <a:cs typeface="Segoe UI"/>
            </a:rPr>
            <a:t>Our new approach uses Graph U-Nets to base coarsening and reconstructing upon node features (pooling).</a:t>
          </a:r>
        </a:p>
      </dsp:txBody>
      <dsp:txXfrm>
        <a:off x="1642157" y="3531438"/>
        <a:ext cx="3600000" cy="720000"/>
      </dsp:txXfrm>
    </dsp:sp>
    <dsp:sp modelId="{A9CB8F53-EC9F-41AB-B1EE-7899BEF97AF0}">
      <dsp:nvSpPr>
        <dsp:cNvPr id="0" name=""/>
        <dsp:cNvSpPr/>
      </dsp:nvSpPr>
      <dsp:spPr>
        <a:xfrm>
          <a:off x="6574157" y="651438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92636-50FC-4F8E-AD42-224AC2248801}">
      <dsp:nvSpPr>
        <dsp:cNvPr id="0" name=""/>
        <dsp:cNvSpPr/>
      </dsp:nvSpPr>
      <dsp:spPr>
        <a:xfrm>
          <a:off x="7042157" y="1119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F952-C0C4-4242-A09E-C7C5FB50E64A}">
      <dsp:nvSpPr>
        <dsp:cNvPr id="0" name=""/>
        <dsp:cNvSpPr/>
      </dsp:nvSpPr>
      <dsp:spPr>
        <a:xfrm>
          <a:off x="5872157" y="3531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Segoe UI"/>
              <a:cs typeface="Segoe UI"/>
            </a:rPr>
            <a:t>The trained network is a new input parameter to the Misc-GAN model.</a:t>
          </a:r>
        </a:p>
      </dsp:txBody>
      <dsp:txXfrm>
        <a:off x="5872157" y="3531438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95E1C-4949-41FD-A988-818DACB220BC}">
      <dsp:nvSpPr>
        <dsp:cNvPr id="0" name=""/>
        <dsp:cNvSpPr/>
      </dsp:nvSpPr>
      <dsp:spPr>
        <a:xfrm>
          <a:off x="0" y="3430740"/>
          <a:ext cx="5344780" cy="2250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Datasets we used:</a:t>
          </a:r>
        </a:p>
      </dsp:txBody>
      <dsp:txXfrm>
        <a:off x="0" y="3430740"/>
        <a:ext cx="5344780" cy="1215506"/>
      </dsp:txXfrm>
    </dsp:sp>
    <dsp:sp modelId="{C4568D25-CF53-4729-97C3-1B7AA030D17A}">
      <dsp:nvSpPr>
        <dsp:cNvPr id="0" name=""/>
        <dsp:cNvSpPr/>
      </dsp:nvSpPr>
      <dsp:spPr>
        <a:xfrm>
          <a:off x="2609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PROTEINS</a:t>
          </a:r>
        </a:p>
      </dsp:txBody>
      <dsp:txXfrm>
        <a:off x="2609" y="4601227"/>
        <a:ext cx="1779853" cy="1035431"/>
      </dsp:txXfrm>
    </dsp:sp>
    <dsp:sp modelId="{F972A0CA-F8F7-4105-9217-A7C5F1E1CD15}">
      <dsp:nvSpPr>
        <dsp:cNvPr id="0" name=""/>
        <dsp:cNvSpPr/>
      </dsp:nvSpPr>
      <dsp:spPr>
        <a:xfrm>
          <a:off x="1782463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DBLP</a:t>
          </a:r>
        </a:p>
      </dsp:txBody>
      <dsp:txXfrm>
        <a:off x="1782463" y="4601227"/>
        <a:ext cx="1779853" cy="1035431"/>
      </dsp:txXfrm>
    </dsp:sp>
    <dsp:sp modelId="{43F973DE-283A-42BF-9C51-6ED425260BF5}">
      <dsp:nvSpPr>
        <dsp:cNvPr id="0" name=""/>
        <dsp:cNvSpPr/>
      </dsp:nvSpPr>
      <dsp:spPr>
        <a:xfrm>
          <a:off x="3562317" y="4601227"/>
          <a:ext cx="1779853" cy="1035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l" defTabSz="1111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COLLAB</a:t>
          </a:r>
        </a:p>
      </dsp:txBody>
      <dsp:txXfrm>
        <a:off x="3562317" y="4601227"/>
        <a:ext cx="1779853" cy="1035431"/>
      </dsp:txXfrm>
    </dsp:sp>
    <dsp:sp modelId="{3EAEBADF-B04A-4504-8F3E-8026C02D6E42}">
      <dsp:nvSpPr>
        <dsp:cNvPr id="0" name=""/>
        <dsp:cNvSpPr/>
      </dsp:nvSpPr>
      <dsp:spPr>
        <a:xfrm rot="10800000">
          <a:off x="0" y="2563"/>
          <a:ext cx="5344780" cy="346194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l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egoe UI"/>
              <a:cs typeface="Segoe UI"/>
            </a:rPr>
            <a:t>Allows us to fine-tune the model by training a Graph U-Nets on a dataset.</a:t>
          </a:r>
        </a:p>
      </dsp:txBody>
      <dsp:txXfrm rot="10800000">
        <a:off x="0" y="2563"/>
        <a:ext cx="5344780" cy="2249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95E1C-4949-41FD-A988-818DACB220BC}">
      <dsp:nvSpPr>
        <dsp:cNvPr id="0" name=""/>
        <dsp:cNvSpPr/>
      </dsp:nvSpPr>
      <dsp:spPr>
        <a:xfrm>
          <a:off x="0" y="4254525"/>
          <a:ext cx="4828172" cy="13964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Datasets we used:</a:t>
          </a:r>
        </a:p>
      </dsp:txBody>
      <dsp:txXfrm>
        <a:off x="0" y="4254525"/>
        <a:ext cx="4828172" cy="754072"/>
      </dsp:txXfrm>
    </dsp:sp>
    <dsp:sp modelId="{9E85FB60-111C-446C-B36B-0473D07F532D}">
      <dsp:nvSpPr>
        <dsp:cNvPr id="0" name=""/>
        <dsp:cNvSpPr/>
      </dsp:nvSpPr>
      <dsp:spPr>
        <a:xfrm>
          <a:off x="0" y="4980669"/>
          <a:ext cx="2414086" cy="64235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CORA</a:t>
          </a:r>
        </a:p>
      </dsp:txBody>
      <dsp:txXfrm>
        <a:off x="0" y="4980669"/>
        <a:ext cx="2414086" cy="642357"/>
      </dsp:txXfrm>
    </dsp:sp>
    <dsp:sp modelId="{D0D5CB0B-17AB-452A-B364-EE2CB2DBFAE0}">
      <dsp:nvSpPr>
        <dsp:cNvPr id="0" name=""/>
        <dsp:cNvSpPr/>
      </dsp:nvSpPr>
      <dsp:spPr>
        <a:xfrm>
          <a:off x="2414086" y="4980669"/>
          <a:ext cx="2414086" cy="64235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PubMed</a:t>
          </a:r>
        </a:p>
      </dsp:txBody>
      <dsp:txXfrm>
        <a:off x="2414086" y="4980669"/>
        <a:ext cx="2414086" cy="642357"/>
      </dsp:txXfrm>
    </dsp:sp>
    <dsp:sp modelId="{46ECD5AB-5F33-43FD-B0BB-73F1465E61AB}">
      <dsp:nvSpPr>
        <dsp:cNvPr id="0" name=""/>
        <dsp:cNvSpPr/>
      </dsp:nvSpPr>
      <dsp:spPr>
        <a:xfrm rot="10800000">
          <a:off x="0" y="2127762"/>
          <a:ext cx="4828172" cy="214770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combinations yield different results.</a:t>
          </a:r>
        </a:p>
      </dsp:txBody>
      <dsp:txXfrm rot="10800000">
        <a:off x="0" y="2127762"/>
        <a:ext cx="4828172" cy="1395517"/>
      </dsp:txXfrm>
    </dsp:sp>
    <dsp:sp modelId="{3EAEBADF-B04A-4504-8F3E-8026C02D6E42}">
      <dsp:nvSpPr>
        <dsp:cNvPr id="0" name=""/>
        <dsp:cNvSpPr/>
      </dsp:nvSpPr>
      <dsp:spPr>
        <a:xfrm rot="10800000">
          <a:off x="0" y="999"/>
          <a:ext cx="4828172" cy="214770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Simulate a target dataset using a Graph U-Nets network trained on another dataset.</a:t>
          </a:r>
        </a:p>
      </dsp:txBody>
      <dsp:txXfrm rot="10800000">
        <a:off x="0" y="999"/>
        <a:ext cx="4828172" cy="13955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AB63A-2DC5-43D9-8287-5F9FDB14E642}">
      <dsp:nvSpPr>
        <dsp:cNvPr id="0" name=""/>
        <dsp:cNvSpPr/>
      </dsp:nvSpPr>
      <dsp:spPr>
        <a:xfrm>
          <a:off x="664949" y="22439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AE042-5D7C-4B12-BC7E-9BB08EC5E493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CE6B1F-78C9-42A5-8D89-EFB9FD122257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Better results over Misc-GAN.</a:t>
          </a:r>
        </a:p>
      </dsp:txBody>
      <dsp:txXfrm>
        <a:off x="39731" y="2789399"/>
        <a:ext cx="3206250" cy="720000"/>
      </dsp:txXfrm>
    </dsp:sp>
    <dsp:sp modelId="{3445B0F3-3629-4C43-A0D9-C37CC004A857}">
      <dsp:nvSpPr>
        <dsp:cNvPr id="0" name=""/>
        <dsp:cNvSpPr/>
      </dsp:nvSpPr>
      <dsp:spPr>
        <a:xfrm>
          <a:off x="4432293" y="22439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49B43A-DE28-4071-92FF-6FEE068412EC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5E15FA-3081-466E-9FCF-44A9D6465B48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Second option wins.</a:t>
          </a:r>
        </a:p>
      </dsp:txBody>
      <dsp:txXfrm>
        <a:off x="3807075" y="2789399"/>
        <a:ext cx="3206250" cy="720000"/>
      </dsp:txXfrm>
    </dsp:sp>
    <dsp:sp modelId="{2F0E6DA1-7F52-46E7-97A0-4042E5E28F40}">
      <dsp:nvSpPr>
        <dsp:cNvPr id="0" name=""/>
        <dsp:cNvSpPr/>
      </dsp:nvSpPr>
      <dsp:spPr>
        <a:xfrm>
          <a:off x="8199637" y="22439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3934A8-0001-49C7-BD4D-923A7288AAA6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D8139C-C924-4E5A-BAE6-0B865E66C20C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Need more investigation and experiments to improve model.</a:t>
          </a:r>
        </a:p>
      </dsp:txBody>
      <dsp:txXfrm>
        <a:off x="7574418" y="2789399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8063A-1D03-4EC1-9013-ED8EA01D358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F37A2A-0BE9-4923-9099-49FBDC085EF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FE573C-F972-464D-A79C-62AD13CE80D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Researched Misc-GAN and explored the authors' GitHub repository.</a:t>
          </a:r>
        </a:p>
      </dsp:txBody>
      <dsp:txXfrm>
        <a:off x="1834517" y="469890"/>
        <a:ext cx="3148942" cy="1335915"/>
      </dsp:txXfrm>
    </dsp:sp>
    <dsp:sp modelId="{C41C5EEA-1986-45CA-BB49-479C1269641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2A610E-AD03-47D4-8B82-8B811FD0E26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24AAE-340A-48D1-90B9-798186295B7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 the code locally and discovered it's too slow and demanding.</a:t>
          </a:r>
        </a:p>
      </dsp:txBody>
      <dsp:txXfrm>
        <a:off x="7154322" y="469890"/>
        <a:ext cx="3148942" cy="1335915"/>
      </dsp:txXfrm>
    </dsp:sp>
    <dsp:sp modelId="{4491DDE3-2F4E-48A8-912A-772836E1C29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FC51B9-C485-4292-9AC6-6A848ECAE36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AA3566-C64C-4091-B6DB-FAEBE561F7A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Transitioned into Google </a:t>
          </a:r>
          <a:r>
            <a:rPr lang="en-US" sz="1900" b="0" kern="1200" dirty="0" err="1"/>
            <a:t>Colab</a:t>
          </a:r>
          <a:r>
            <a:rPr lang="en-US" sz="1900" b="0" kern="1200" dirty="0"/>
            <a:t> and began </a:t>
          </a:r>
          <a:r>
            <a:rPr lang="en-US" sz="1900" b="0" kern="1200" dirty="0">
              <a:latin typeface="Segoe UI Semibold"/>
            </a:rPr>
            <a:t>conducting</a:t>
          </a:r>
          <a:r>
            <a:rPr lang="en-US" sz="1900" b="0" kern="1200" dirty="0"/>
            <a:t> first experiments.</a:t>
          </a:r>
        </a:p>
      </dsp:txBody>
      <dsp:txXfrm>
        <a:off x="1834517" y="2545532"/>
        <a:ext cx="3148942" cy="1335915"/>
      </dsp:txXfrm>
    </dsp:sp>
    <dsp:sp modelId="{7DD6580C-E302-4BAF-AA11-1D12BBF6D88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4B4CE0-230C-4B6C-8F2D-21E51521F6C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4A5E6-C184-4DB2-9A1C-21744251735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Researched Graph U-Nets &amp; integrated it into the model.</a:t>
          </a:r>
        </a:p>
      </dsp:txBody>
      <dsp:txXfrm>
        <a:off x="7154322" y="2545532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E2BB-5E92-4801-993C-7F1A7F85D2E2}">
      <dsp:nvSpPr>
        <dsp:cNvPr id="0" name=""/>
        <dsp:cNvSpPr/>
      </dsp:nvSpPr>
      <dsp:spPr>
        <a:xfrm>
          <a:off x="4046" y="814934"/>
          <a:ext cx="2433277" cy="913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Segoe UI Semibold"/>
              <a:ea typeface="Calibri"/>
              <a:cs typeface="Segoe UI Semibold"/>
            </a:rPr>
            <a:t>Low Memory on Local Machines</a:t>
          </a:r>
        </a:p>
      </dsp:txBody>
      <dsp:txXfrm>
        <a:off x="4046" y="814934"/>
        <a:ext cx="2433277" cy="913792"/>
      </dsp:txXfrm>
    </dsp:sp>
    <dsp:sp modelId="{42C91659-5DAC-4BD2-96B2-C30AB234F0D5}">
      <dsp:nvSpPr>
        <dsp:cNvPr id="0" name=""/>
        <dsp:cNvSpPr/>
      </dsp:nvSpPr>
      <dsp:spPr>
        <a:xfrm>
          <a:off x="4046" y="1728726"/>
          <a:ext cx="2433277" cy="175349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"/>
              <a:cs typeface="Calibri"/>
            </a:rPr>
            <a:t>Moved to Google Colab Pro.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Access to better GPU</a:t>
          </a:r>
          <a:r>
            <a:rPr lang="en-US" sz="1700" b="0" kern="1200" dirty="0">
              <a:latin typeface="Calibri"/>
              <a:ea typeface="Calibri"/>
              <a:cs typeface="Calibri"/>
            </a:rPr>
            <a:t>, CPU</a:t>
          </a:r>
          <a:r>
            <a:rPr lang="en-US" sz="1700" kern="1200" dirty="0">
              <a:latin typeface="Calibri"/>
              <a:ea typeface="Calibri"/>
              <a:cs typeface="Calibri"/>
            </a:rPr>
            <a:t>, </a:t>
          </a:r>
          <a:r>
            <a:rPr lang="en-US" sz="1700" b="0" kern="1200" dirty="0">
              <a:latin typeface="Calibri"/>
              <a:ea typeface="Calibri"/>
              <a:cs typeface="Calibri"/>
            </a:rPr>
            <a:t>and RAM</a:t>
          </a:r>
          <a:r>
            <a:rPr lang="en-US" sz="1700" kern="1200" dirty="0">
              <a:latin typeface="Calibri"/>
              <a:ea typeface="Calibri"/>
              <a:cs typeface="Calibri"/>
            </a:rPr>
            <a:t>.</a:t>
          </a:r>
          <a:endParaRPr lang="en-US" sz="1700" kern="1200" dirty="0">
            <a:latin typeface="Calibri"/>
          </a:endParaRPr>
        </a:p>
      </dsp:txBody>
      <dsp:txXfrm>
        <a:off x="4046" y="1728726"/>
        <a:ext cx="2433277" cy="1753492"/>
      </dsp:txXfrm>
    </dsp:sp>
    <dsp:sp modelId="{04B7262F-7776-4FA7-99C0-02815688CD3B}">
      <dsp:nvSpPr>
        <dsp:cNvPr id="0" name=""/>
        <dsp:cNvSpPr/>
      </dsp:nvSpPr>
      <dsp:spPr>
        <a:xfrm>
          <a:off x="2777983" y="814934"/>
          <a:ext cx="2433277" cy="913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Segoe UI Semibold"/>
              <a:ea typeface="Calibri"/>
              <a:cs typeface="Segoe UI Semibold"/>
            </a:rPr>
            <a:t>Rewriting Misc-GAN's Pre-Processing Module in Python</a:t>
          </a:r>
        </a:p>
      </dsp:txBody>
      <dsp:txXfrm>
        <a:off x="2777983" y="814934"/>
        <a:ext cx="2433277" cy="913792"/>
      </dsp:txXfrm>
    </dsp:sp>
    <dsp:sp modelId="{ECE2BEBA-BFF1-43E8-855F-26EA413EE380}">
      <dsp:nvSpPr>
        <dsp:cNvPr id="0" name=""/>
        <dsp:cNvSpPr/>
      </dsp:nvSpPr>
      <dsp:spPr>
        <a:xfrm>
          <a:off x="2777983" y="1728726"/>
          <a:ext cx="2433277" cy="175349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"/>
              <a:cs typeface="Calibri"/>
            </a:rPr>
            <a:t>Rewrote the pre-processing module entirely in Python.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"/>
              <a:ea typeface="Calibri"/>
              <a:cs typeface="Calibri"/>
            </a:rPr>
            <a:t>Took long, but worth it.</a:t>
          </a:r>
          <a:endParaRPr lang="en-US" sz="1700" kern="1200" dirty="0"/>
        </a:p>
      </dsp:txBody>
      <dsp:txXfrm>
        <a:off x="2777983" y="1728726"/>
        <a:ext cx="2433277" cy="1753492"/>
      </dsp:txXfrm>
    </dsp:sp>
    <dsp:sp modelId="{C606E4AD-2729-4591-89B6-50822DC6765C}">
      <dsp:nvSpPr>
        <dsp:cNvPr id="0" name=""/>
        <dsp:cNvSpPr/>
      </dsp:nvSpPr>
      <dsp:spPr>
        <a:xfrm>
          <a:off x="5551920" y="814934"/>
          <a:ext cx="2433277" cy="913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Segoe UI Semibold"/>
              <a:cs typeface="Segoe UI Semibold"/>
            </a:rPr>
            <a:t>Adaptation of Graph U-Nets to Node Classification</a:t>
          </a:r>
        </a:p>
      </dsp:txBody>
      <dsp:txXfrm>
        <a:off x="5551920" y="814934"/>
        <a:ext cx="2433277" cy="913792"/>
      </dsp:txXfrm>
    </dsp:sp>
    <dsp:sp modelId="{F2C065DA-1B76-4BA3-9AAB-8E65CE4E951F}">
      <dsp:nvSpPr>
        <dsp:cNvPr id="0" name=""/>
        <dsp:cNvSpPr/>
      </dsp:nvSpPr>
      <dsp:spPr>
        <a:xfrm>
          <a:off x="5551920" y="1728726"/>
          <a:ext cx="2433277" cy="175349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Calibri"/>
              <a:cs typeface="Calibri"/>
            </a:rPr>
            <a:t>Modified architecture and data handling for node classification.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Calibri"/>
              <a:cs typeface="Calibri"/>
            </a:rPr>
            <a:t>Adjusted PyTorch Geometric model for generalization.</a:t>
          </a:r>
          <a:endParaRPr lang="en-US" sz="1700" kern="1200" dirty="0"/>
        </a:p>
      </dsp:txBody>
      <dsp:txXfrm>
        <a:off x="5551920" y="1728726"/>
        <a:ext cx="2433277" cy="1753492"/>
      </dsp:txXfrm>
    </dsp:sp>
    <dsp:sp modelId="{CE6CD316-EB63-41EF-B7A9-C66EFA5ED376}">
      <dsp:nvSpPr>
        <dsp:cNvPr id="0" name=""/>
        <dsp:cNvSpPr/>
      </dsp:nvSpPr>
      <dsp:spPr>
        <a:xfrm>
          <a:off x="8325857" y="814934"/>
          <a:ext cx="2433277" cy="913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Segoe UI Semibold"/>
              <a:cs typeface="Segoe UI Semibold"/>
            </a:rPr>
            <a:t>Handling Large Datasets</a:t>
          </a:r>
        </a:p>
      </dsp:txBody>
      <dsp:txXfrm>
        <a:off x="8325857" y="814934"/>
        <a:ext cx="2433277" cy="913792"/>
      </dsp:txXfrm>
    </dsp:sp>
    <dsp:sp modelId="{6151653B-D105-4CBB-9A4C-C0A7E25AB0A0}">
      <dsp:nvSpPr>
        <dsp:cNvPr id="0" name=""/>
        <dsp:cNvSpPr/>
      </dsp:nvSpPr>
      <dsp:spPr>
        <a:xfrm>
          <a:off x="8325857" y="1728726"/>
          <a:ext cx="2433277" cy="175349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Calibri"/>
              <a:cs typeface="Calibri"/>
            </a:rPr>
            <a:t>Partitioned datasets into smaller chunks.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Calibri"/>
              <a:cs typeface="Calibri"/>
            </a:rPr>
            <a:t>Enabled more experiments, enhancing robustness.</a:t>
          </a:r>
          <a:endParaRPr lang="en-US" sz="1700" kern="1200" dirty="0"/>
        </a:p>
      </dsp:txBody>
      <dsp:txXfrm>
        <a:off x="8325857" y="1728726"/>
        <a:ext cx="2433277" cy="1753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took Misc-GAN as the base of our new approach in order to improve upon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A60C47-9F76-46D7-9D57-E0C7BA4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3352" y="5045529"/>
            <a:ext cx="5330773" cy="13226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 defTabSz="914400">
              <a:buNone/>
            </a:pPr>
            <a:r>
              <a:rPr lang="en-US" sz="1200" dirty="0">
                <a:solidFill>
                  <a:schemeClr val="accent4"/>
                </a:solidFill>
                <a:ea typeface="+mn-lt"/>
                <a:cs typeface="+mn-lt"/>
              </a:rPr>
              <a:t>24-1-R-4</a:t>
            </a:r>
            <a:endParaRPr lang="en-US" sz="1200">
              <a:solidFill>
                <a:schemeClr val="accent4"/>
              </a:solidFill>
              <a:cs typeface="Segoe UI"/>
            </a:endParaRPr>
          </a:p>
          <a:p>
            <a:pPr marL="0" indent="0" algn="ctr" defTabSz="914400">
              <a:buNone/>
            </a:pPr>
            <a:r>
              <a:rPr lang="en-US" sz="3500" dirty="0"/>
              <a:t>Yana </a:t>
            </a:r>
            <a:r>
              <a:rPr lang="en-US" sz="3500" dirty="0" err="1"/>
              <a:t>Raitsin</a:t>
            </a:r>
            <a:r>
              <a:rPr lang="en-US" sz="3500" dirty="0"/>
              <a:t> | Hanil </a:t>
            </a:r>
            <a:r>
              <a:rPr lang="en-US" sz="3500" dirty="0" err="1"/>
              <a:t>Zarbailov</a:t>
            </a:r>
            <a:endParaRPr lang="en-US" sz="3500">
              <a:cs typeface="Segoe UI"/>
            </a:endParaRPr>
          </a:p>
          <a:p>
            <a:pPr marL="0" indent="0" algn="ctr" defTabSz="914400">
              <a:buNone/>
            </a:pPr>
            <a:r>
              <a:rPr lang="en-US" sz="3500" dirty="0"/>
              <a:t>Supervisor: Dr. Renata </a:t>
            </a:r>
            <a:r>
              <a:rPr lang="en-US" sz="3500" err="1"/>
              <a:t>Avros</a:t>
            </a:r>
            <a:endParaRPr lang="en-US" sz="3500" err="1">
              <a:cs typeface="Segoe UI"/>
            </a:endParaRPr>
          </a:p>
          <a:p>
            <a:pPr marL="0" indent="0" algn="ctr" defTabSz="914400">
              <a:buNone/>
            </a:pPr>
            <a:endParaRPr lang="en-US" sz="2400">
              <a:cs typeface="Segoe U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4FCD8-36F2-27D9-1EF0-5EBD6029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" t="-633" r="-36" b="205"/>
          <a:stretch/>
        </p:blipFill>
        <p:spPr>
          <a:xfrm>
            <a:off x="971335" y="2265004"/>
            <a:ext cx="5134483" cy="3912739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EF45916-0DD4-91B2-8E6F-652EE413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05" y="502640"/>
            <a:ext cx="5127395" cy="120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53" y="2101509"/>
            <a:ext cx="5432992" cy="2495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dirty="0"/>
              <a:t>Capstone Project Phase B</a:t>
            </a:r>
            <a:br>
              <a:rPr lang="en-US" sz="3800" dirty="0"/>
            </a:br>
            <a:r>
              <a:rPr lang="en-US" sz="5000" dirty="0">
                <a:solidFill>
                  <a:schemeClr val="accent4"/>
                </a:solidFill>
              </a:rPr>
              <a:t>Graph Generation</a:t>
            </a:r>
            <a:br>
              <a:rPr lang="en-US" sz="5000" dirty="0">
                <a:solidFill>
                  <a:schemeClr val="accent4"/>
                </a:solidFill>
              </a:rPr>
            </a:br>
            <a:r>
              <a:rPr lang="en-US" sz="4500" dirty="0">
                <a:solidFill>
                  <a:schemeClr val="accent4"/>
                </a:solidFill>
              </a:rPr>
              <a:t>using Graph U-Nets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7" y="5965"/>
            <a:ext cx="2523083" cy="1578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b="1" kern="1200" dirty="0">
                <a:latin typeface="+mj-lt"/>
                <a:ea typeface="+mj-ea"/>
                <a:cs typeface="+mj-cs"/>
              </a:rPr>
              <a:t>Solution</a:t>
            </a:r>
            <a:br>
              <a:rPr lang="en-US" sz="4000" b="1" dirty="0">
                <a:cs typeface="Segoe UI Semibold"/>
              </a:rPr>
            </a:br>
            <a:r>
              <a:rPr lang="en-US" sz="4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300" b="1" kern="1200">
              <a:solidFill>
                <a:srgbClr val="FFFFFF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A190F1-9391-5CB0-BA10-157DDF52F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135647"/>
              </p:ext>
            </p:extLst>
          </p:nvPr>
        </p:nvGraphicFramePr>
        <p:xfrm>
          <a:off x="151172" y="1947169"/>
          <a:ext cx="11780711" cy="451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1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3600" b="1" kern="1200" dirty="0">
                <a:latin typeface="+mj-lt"/>
                <a:ea typeface="+mj-ea"/>
                <a:cs typeface="+mj-cs"/>
              </a:rPr>
              <a:t>Solution Overview</a:t>
            </a:r>
            <a:br>
              <a:rPr lang="en-US" sz="3600" b="1" kern="1200" dirty="0"/>
            </a:br>
            <a:r>
              <a:rPr lang="en-US" sz="53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Added Value</a:t>
            </a:r>
            <a:endParaRPr lang="en-US" sz="5300" b="1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A190F1-9391-5CB0-BA10-157DDF52F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373084"/>
              </p:ext>
            </p:extLst>
          </p:nvPr>
        </p:nvGraphicFramePr>
        <p:xfrm>
          <a:off x="535819" y="1816705"/>
          <a:ext cx="11114314" cy="4902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17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3" y="5930"/>
            <a:ext cx="11011566" cy="1989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 dirty="0">
                <a:latin typeface="+mj-lt"/>
                <a:ea typeface="+mj-ea"/>
                <a:cs typeface="+mj-cs"/>
              </a:rPr>
              <a:t>Solution </a:t>
            </a:r>
            <a:r>
              <a:rPr lang="en-US" sz="4800" dirty="0"/>
              <a:t>Overview</a:t>
            </a:r>
            <a:br>
              <a:rPr lang="en-US" sz="4800" dirty="0"/>
            </a:br>
            <a:r>
              <a:rPr lang="en-US" sz="72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28C2F-496C-C218-A949-1CA6F8DBB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C6C36-96E3-7F2F-5A5C-A4217AA45299}"/>
              </a:ext>
            </a:extLst>
          </p:cNvPr>
          <p:cNvSpPr txBox="1"/>
          <p:nvPr/>
        </p:nvSpPr>
        <p:spPr>
          <a:xfrm>
            <a:off x="47037" y="2481203"/>
            <a:ext cx="564444" cy="37747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3100D-DD23-CBCA-B178-89677B0C07CE}"/>
              </a:ext>
            </a:extLst>
          </p:cNvPr>
          <p:cNvSpPr txBox="1"/>
          <p:nvPr/>
        </p:nvSpPr>
        <p:spPr>
          <a:xfrm>
            <a:off x="-766704" y="2655241"/>
            <a:ext cx="2422407" cy="3209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Times New Roman"/>
                <a:cs typeface="Times New Roman"/>
              </a:rPr>
              <a:t>I</a:t>
            </a:r>
          </a:p>
          <a:p>
            <a:pPr algn="ctr">
              <a:lnSpc>
                <a:spcPct val="250000"/>
              </a:lnSpc>
            </a:pPr>
            <a:r>
              <a:rPr lang="en-US" sz="6600" dirty="0">
                <a:latin typeface="Times New Roman"/>
                <a:cs typeface="Segoe UI"/>
              </a:rPr>
              <a:t>II</a:t>
            </a:r>
            <a:endParaRPr lang="en-US" dirty="0">
              <a:cs typeface="Segoe UI"/>
            </a:endParaRPr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F614647A-73F2-9802-47C5-55F960C3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3" y="2204930"/>
            <a:ext cx="10253050" cy="42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0A11F"/>
                </a:solidFill>
              </a:endParaRPr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0A11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52" y="2760359"/>
            <a:ext cx="5298933" cy="13325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53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Solution </a:t>
            </a:r>
            <a:r>
              <a:rPr lang="en-US" sz="5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Pre-Training</a:t>
            </a:r>
            <a:endParaRPr lang="en-US" sz="8000" kern="1200">
              <a:solidFill>
                <a:schemeClr val="bg1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F4EBBBC-D2F7-7881-BEA6-F7C83B16A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04985"/>
              </p:ext>
            </p:extLst>
          </p:nvPr>
        </p:nvGraphicFramePr>
        <p:xfrm>
          <a:off x="6532086" y="587507"/>
          <a:ext cx="5344781" cy="5684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84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">
            <a:extLst>
              <a:ext uri="{FF2B5EF4-FFF2-40B4-BE49-F238E27FC236}">
                <a16:creationId xmlns:a16="http://schemas.microsoft.com/office/drawing/2014/main" id="{0731E2C9-2CF0-48B4-9CEA-35B2199A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3704" y="0"/>
            <a:ext cx="62181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A11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00" y="1876063"/>
            <a:ext cx="5806933" cy="3025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  <a:r>
              <a:rPr lang="en-US" sz="4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>
                <a:latin typeface="+mj-lt"/>
                <a:ea typeface="+mj-ea"/>
                <a:cs typeface="+mj-cs"/>
              </a:rPr>
              <a:t>Simulation </a:t>
            </a:r>
            <a:r>
              <a:rPr lang="en-US" sz="5200" dirty="0"/>
              <a:t>Using</a:t>
            </a:r>
            <a:br>
              <a:rPr lang="en-US" dirty="0"/>
            </a:br>
            <a:r>
              <a:rPr lang="en-US" sz="6400" dirty="0"/>
              <a:t>Graph</a:t>
            </a:r>
            <a:r>
              <a:rPr lang="en-US" sz="6400" kern="1200" dirty="0">
                <a:latin typeface="+mj-lt"/>
                <a:ea typeface="+mj-ea"/>
                <a:cs typeface="+mj-cs"/>
              </a:rPr>
              <a:t> U-Nets</a:t>
            </a:r>
            <a:endParaRPr lang="en-US" sz="6400" kern="1200" dirty="0"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860EDB8-5305-433F-BE41-D7A86D811DB3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F4EBBBC-D2F7-7881-BEA6-F7C83B16A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738044"/>
              </p:ext>
            </p:extLst>
          </p:nvPr>
        </p:nvGraphicFramePr>
        <p:xfrm>
          <a:off x="636591" y="567017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23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8000" dirty="0">
                <a:ea typeface="+mj-lt"/>
                <a:cs typeface="+mj-lt"/>
              </a:rPr>
              <a:t>Results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9600" dirty="0">
                <a:solidFill>
                  <a:schemeClr val="accent4"/>
                </a:solidFill>
                <a:ea typeface="+mj-lt"/>
                <a:cs typeface="+mj-lt"/>
              </a:rPr>
              <a:t>&amp;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7200" dirty="0">
                <a:ea typeface="+mj-lt"/>
                <a:cs typeface="+mj-lt"/>
              </a:rPr>
              <a:t>Analysis</a:t>
            </a:r>
            <a:endParaRPr lang="en-US" sz="7200" dirty="0"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4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92" y="2529014"/>
            <a:ext cx="3849906" cy="6707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5200" dirty="0">
                <a:solidFill>
                  <a:schemeClr val="accent4"/>
                </a:solidFill>
                <a:ea typeface="+mj-lt"/>
                <a:cs typeface="+mj-lt"/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5138928" y="1854695"/>
            <a:ext cx="479558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Proximity Measures between generated graph and real graph distributions. </a:t>
            </a:r>
            <a:endParaRPr lang="en-US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Identifies lack of diversity in generated graphs. 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Evaluate the model's ability to generate unseen, realistic graphs. 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Generally – Smaller means better. </a:t>
            </a:r>
            <a:endParaRPr lang="en-US" sz="2200" dirty="0">
              <a:solidFill>
                <a:srgbClr val="000000"/>
              </a:solidFill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D7C48-596E-5465-0F59-4C29560E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42" y="1252253"/>
            <a:ext cx="6086080" cy="91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5AA202-0838-4350-877D-F5C36DD17F62}"/>
              </a:ext>
            </a:extLst>
          </p:cNvPr>
          <p:cNvSpPr txBox="1">
            <a:spLocks/>
          </p:cNvSpPr>
          <p:nvPr/>
        </p:nvSpPr>
        <p:spPr>
          <a:xfrm>
            <a:off x="802063" y="3128207"/>
            <a:ext cx="4001415" cy="125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3300" dirty="0">
                <a:ea typeface="+mj-lt"/>
                <a:cs typeface="+mj-lt"/>
              </a:rPr>
              <a:t>Degree/Coefficient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4400" dirty="0">
                <a:ea typeface="+mj-lt"/>
                <a:cs typeface="+mj-lt"/>
              </a:rPr>
              <a:t>KL Divergence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79" y="1178991"/>
            <a:ext cx="3973448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latin typeface="+mj-lt"/>
                <a:ea typeface="+mj-ea"/>
                <a:cs typeface="+mj-cs"/>
              </a:rPr>
              <a:t>Results &amp; </a:t>
            </a:r>
            <a:r>
              <a:rPr lang="en-US" sz="3600" dirty="0"/>
              <a:t>Analysis</a:t>
            </a:r>
            <a:r>
              <a:rPr lang="en-US" sz="4100" dirty="0"/>
              <a:t> </a:t>
            </a:r>
            <a:r>
              <a:rPr lang="en-US" sz="5500" dirty="0">
                <a:solidFill>
                  <a:schemeClr val="accent4"/>
                </a:solidFill>
              </a:rPr>
              <a:t>Explanation</a:t>
            </a:r>
            <a:endParaRPr lang="en-US" sz="5500">
              <a:solidFill>
                <a:schemeClr val="accent4"/>
              </a:solidFill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5138928" y="1338729"/>
            <a:ext cx="512215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experiments' goals: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Comparison of the two approaches.</a:t>
            </a:r>
            <a:endParaRPr lang="en-US" sz="2200" dirty="0">
              <a:cs typeface="Segoe U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Segoe UI"/>
              </a:rPr>
              <a:t>Compare different combinations.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Metrics:</a:t>
            </a:r>
            <a:endParaRPr lang="en-US" sz="2200" dirty="0">
              <a:cs typeface="Segoe U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Degree KL Divergence</a:t>
            </a:r>
            <a:endParaRPr lang="en-US" sz="2200" dirty="0">
              <a:cs typeface="Segoe U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Coefficient KL Divergence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Segoe UI"/>
              </a:rPr>
              <a:t>Cora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12 chunks of PubMed.</a:t>
            </a:r>
            <a:endParaRPr lang="en-US" sz="2200" dirty="0">
              <a:cs typeface="Segoe U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4"/>
                </a:solidFill>
              </a:rPr>
              <a:t>In total – 78 experiments.</a:t>
            </a:r>
            <a:endParaRPr lang="en-US" sz="2200" b="1" dirty="0">
              <a:solidFill>
                <a:schemeClr val="accent4"/>
              </a:solidFill>
              <a:cs typeface="Segoe U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33" y="2102261"/>
            <a:ext cx="5897928" cy="236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kern="1200" dirty="0">
                <a:latin typeface="+mj-lt"/>
                <a:ea typeface="+mj-ea"/>
                <a:cs typeface="+mj-cs"/>
              </a:rPr>
              <a:t>Results &amp;</a:t>
            </a:r>
            <a:r>
              <a:rPr lang="en-US" sz="4400" dirty="0"/>
              <a:t> 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Analysis</a:t>
            </a:r>
            <a:br>
              <a:rPr lang="en-US" sz="4400" kern="1200" dirty="0"/>
            </a:br>
            <a:r>
              <a:rPr lang="en-US" sz="9400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PubMed</a:t>
            </a:r>
            <a:endParaRPr lang="en-US" sz="94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0D31945-F4FF-5083-1543-6AD0BB18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099932"/>
            <a:ext cx="5536001" cy="26572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" y="191419"/>
            <a:ext cx="3987487" cy="1719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/>
              <a:t>Simulated Graphs</a:t>
            </a:r>
            <a:r>
              <a:rPr lang="en-US" dirty="0"/>
              <a:t> </a:t>
            </a:r>
            <a:br>
              <a:rPr lang="en-US" dirty="0"/>
            </a:br>
            <a:r>
              <a:rPr lang="en-US" sz="7500" dirty="0">
                <a:solidFill>
                  <a:schemeClr val="accent4"/>
                </a:solidFill>
              </a:rPr>
              <a:t>PubMed</a:t>
            </a:r>
            <a:endParaRPr lang="en-US" sz="7500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3" descr="A blue and white graph&#10;&#10;Description automatically generated">
            <a:extLst>
              <a:ext uri="{FF2B5EF4-FFF2-40B4-BE49-F238E27FC236}">
                <a16:creationId xmlns:a16="http://schemas.microsoft.com/office/drawing/2014/main" id="{AA3E20E0-30D7-9D87-6741-99971AB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7" t="8182" r="3623" b="3030"/>
          <a:stretch/>
        </p:blipFill>
        <p:spPr>
          <a:xfrm>
            <a:off x="4170881" y="97436"/>
            <a:ext cx="2345353" cy="1780374"/>
          </a:xfrm>
          <a:prstGeom prst="rect">
            <a:avLst/>
          </a:prstGeom>
        </p:spPr>
      </p:pic>
      <p:pic>
        <p:nvPicPr>
          <p:cNvPr id="6" name="Picture 5" descr="A blue circle with a drop of water in the center&#10;&#10;Description automatically generated">
            <a:extLst>
              <a:ext uri="{FF2B5EF4-FFF2-40B4-BE49-F238E27FC236}">
                <a16:creationId xmlns:a16="http://schemas.microsoft.com/office/drawing/2014/main" id="{9798AA7A-57C4-2B5B-66A6-F924569D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6" t="8094" r="2680" b="2611"/>
          <a:stretch/>
        </p:blipFill>
        <p:spPr>
          <a:xfrm>
            <a:off x="708039" y="4526651"/>
            <a:ext cx="2770213" cy="2069153"/>
          </a:xfrm>
          <a:prstGeom prst="rect">
            <a:avLst/>
          </a:prstGeom>
        </p:spPr>
      </p:pic>
      <p:pic>
        <p:nvPicPr>
          <p:cNvPr id="9" name="Picture 8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15626ECB-17CB-C93B-D01E-22FCE94D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8" t="8608" r="2680" b="3038"/>
          <a:stretch/>
        </p:blipFill>
        <p:spPr>
          <a:xfrm>
            <a:off x="3953359" y="4529668"/>
            <a:ext cx="2784326" cy="21141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0976E4-E105-256F-6342-2356DDF730BE}"/>
              </a:ext>
            </a:extLst>
          </p:cNvPr>
          <p:cNvSpPr/>
          <p:nvPr/>
        </p:nvSpPr>
        <p:spPr>
          <a:xfrm>
            <a:off x="-2095" y="2725067"/>
            <a:ext cx="867593" cy="135514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circle with a black dot&#10;&#10;Description automatically generated">
            <a:extLst>
              <a:ext uri="{FF2B5EF4-FFF2-40B4-BE49-F238E27FC236}">
                <a16:creationId xmlns:a16="http://schemas.microsoft.com/office/drawing/2014/main" id="{1228CA12-7395-B534-D9EE-621C1CFE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42" t="9044" r="2236" b="3101"/>
          <a:stretch/>
        </p:blipFill>
        <p:spPr>
          <a:xfrm>
            <a:off x="7192542" y="4569190"/>
            <a:ext cx="2832961" cy="20536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341AC51-9A66-4B41-D9B4-05748AEB912A}"/>
              </a:ext>
            </a:extLst>
          </p:cNvPr>
          <p:cNvSpPr/>
          <p:nvPr/>
        </p:nvSpPr>
        <p:spPr>
          <a:xfrm>
            <a:off x="2595081" y="4336958"/>
            <a:ext cx="9585314" cy="10755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2E6A1-3762-0809-8910-A8C642632632}"/>
              </a:ext>
            </a:extLst>
          </p:cNvPr>
          <p:cNvSpPr txBox="1"/>
          <p:nvPr/>
        </p:nvSpPr>
        <p:spPr>
          <a:xfrm>
            <a:off x="1713888" y="1963416"/>
            <a:ext cx="74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DBLP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3F9C9-E133-9C57-2B0C-EA55231B7EF5}"/>
              </a:ext>
            </a:extLst>
          </p:cNvPr>
          <p:cNvSpPr txBox="1"/>
          <p:nvPr/>
        </p:nvSpPr>
        <p:spPr>
          <a:xfrm>
            <a:off x="4741495" y="1963415"/>
            <a:ext cx="1213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PROTEINS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17381-5A90-6205-C245-25484F79703E}"/>
              </a:ext>
            </a:extLst>
          </p:cNvPr>
          <p:cNvSpPr txBox="1"/>
          <p:nvPr/>
        </p:nvSpPr>
        <p:spPr>
          <a:xfrm>
            <a:off x="8070640" y="1939226"/>
            <a:ext cx="108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COLLAB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D072A-EB0E-B23A-5FC7-8F9E29CD43DD}"/>
              </a:ext>
            </a:extLst>
          </p:cNvPr>
          <p:cNvSpPr txBox="1"/>
          <p:nvPr/>
        </p:nvSpPr>
        <p:spPr>
          <a:xfrm>
            <a:off x="6594599" y="726465"/>
            <a:ext cx="1449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Original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0CDB-4238-96EC-2ECE-F0D1BA03A5FC}"/>
              </a:ext>
            </a:extLst>
          </p:cNvPr>
          <p:cNvSpPr txBox="1"/>
          <p:nvPr/>
        </p:nvSpPr>
        <p:spPr>
          <a:xfrm>
            <a:off x="10749734" y="2678722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First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51BB-585B-6764-41F9-E44FF66D3084}"/>
              </a:ext>
            </a:extLst>
          </p:cNvPr>
          <p:cNvSpPr txBox="1"/>
          <p:nvPr/>
        </p:nvSpPr>
        <p:spPr>
          <a:xfrm>
            <a:off x="10749733" y="5073578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Second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pic>
        <p:nvPicPr>
          <p:cNvPr id="5" name="Picture 4" descr="A blue circle with a pointy line&#10;&#10;Description automatically generated">
            <a:extLst>
              <a:ext uri="{FF2B5EF4-FFF2-40B4-BE49-F238E27FC236}">
                <a16:creationId xmlns:a16="http://schemas.microsoft.com/office/drawing/2014/main" id="{3E3B9947-0D18-8C8B-AE16-05BEA5DF2F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82" t="9819" r="2282" b="3359"/>
          <a:stretch/>
        </p:blipFill>
        <p:spPr>
          <a:xfrm>
            <a:off x="691513" y="2294933"/>
            <a:ext cx="2783262" cy="2033564"/>
          </a:xfrm>
          <a:prstGeom prst="rect">
            <a:avLst/>
          </a:prstGeom>
        </p:spPr>
      </p:pic>
      <p:pic>
        <p:nvPicPr>
          <p:cNvPr id="7" name="Picture 6" descr="A blue circle with text&#10;&#10;Description automatically generated">
            <a:extLst>
              <a:ext uri="{FF2B5EF4-FFF2-40B4-BE49-F238E27FC236}">
                <a16:creationId xmlns:a16="http://schemas.microsoft.com/office/drawing/2014/main" id="{84D3EA7B-2C08-C728-801A-1E66B0D84C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91" t="8440" r="2277" b="2813"/>
          <a:stretch/>
        </p:blipFill>
        <p:spPr>
          <a:xfrm>
            <a:off x="3973170" y="2275319"/>
            <a:ext cx="2774115" cy="2100771"/>
          </a:xfrm>
          <a:prstGeom prst="rect">
            <a:avLst/>
          </a:prstGeom>
        </p:spPr>
      </p:pic>
      <p:pic>
        <p:nvPicPr>
          <p:cNvPr id="10" name="Picture 9" descr="A blue circle with a dot in the middle&#10;&#10;Description automatically generated">
            <a:extLst>
              <a:ext uri="{FF2B5EF4-FFF2-40B4-BE49-F238E27FC236}">
                <a16:creationId xmlns:a16="http://schemas.microsoft.com/office/drawing/2014/main" id="{5CD482BB-C264-2FEE-7349-7FA238F6BC3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697" t="9367" r="1660" b="2532"/>
          <a:stretch/>
        </p:blipFill>
        <p:spPr>
          <a:xfrm>
            <a:off x="7237479" y="2321381"/>
            <a:ext cx="2785505" cy="21038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514C93-EF06-664C-E790-135237FA3748}"/>
              </a:ext>
            </a:extLst>
          </p:cNvPr>
          <p:cNvSpPr/>
          <p:nvPr/>
        </p:nvSpPr>
        <p:spPr>
          <a:xfrm>
            <a:off x="6701" y="4355101"/>
            <a:ext cx="10679933" cy="83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3621" y="1026941"/>
            <a:ext cx="6799687" cy="481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Project's Goals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Background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Solution Overview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 Results &amp; Analysis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Development Process</a:t>
            </a: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Challenges &amp; Solutions</a:t>
            </a:r>
            <a:endParaRPr lang="en-US" sz="2800" dirty="0">
              <a:solidFill>
                <a:schemeClr val="tx1"/>
              </a:solidFill>
              <a:cs typeface="Segoe UI"/>
            </a:endParaRPr>
          </a:p>
          <a:p>
            <a:pPr marL="514350" indent="-457200" defTabSz="914400">
              <a:lnSpc>
                <a:spcPct val="90000"/>
              </a:lnSpc>
              <a:spcAft>
                <a:spcPts val="5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Evaluation of Project Benchmarks</a:t>
            </a:r>
            <a:endParaRPr lang="en-US" sz="28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57E16-A728-6606-D0A1-8FC5CC73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25" y="3429000"/>
            <a:ext cx="3796306" cy="1212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8000" b="1" kern="1200" dirty="0">
                <a:latin typeface="+mj-lt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of numbers and text&#10;&#10;Description automatically generated">
            <a:extLst>
              <a:ext uri="{FF2B5EF4-FFF2-40B4-BE49-F238E27FC236}">
                <a16:creationId xmlns:a16="http://schemas.microsoft.com/office/drawing/2014/main" id="{E1E33E1A-88A4-2149-EC75-06225456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792281"/>
            <a:ext cx="6589537" cy="328367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132" y="2358792"/>
            <a:ext cx="3564191" cy="19489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kern="1200" dirty="0">
                <a:latin typeface="+mj-lt"/>
                <a:ea typeface="+mj-ea"/>
                <a:cs typeface="+mj-cs"/>
              </a:rPr>
              <a:t>Results &amp; </a:t>
            </a:r>
            <a:r>
              <a:rPr lang="en-US" sz="3100" dirty="0"/>
              <a:t>Analysis</a:t>
            </a:r>
            <a:br>
              <a:rPr lang="en-US" sz="3600" dirty="0"/>
            </a:br>
            <a:r>
              <a:rPr lang="en-US" sz="9600" dirty="0">
                <a:solidFill>
                  <a:schemeClr val="accent4"/>
                </a:solidFill>
                <a:cs typeface="Segoe UI Semibold"/>
              </a:rPr>
              <a:t>CORA</a:t>
            </a:r>
            <a:endParaRPr lang="en-US" sz="96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860EDB8-5305-433F-BE41-D7A86D811DB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5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" y="191419"/>
            <a:ext cx="3987487" cy="1719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/>
              <a:t>Simulated Graphs</a:t>
            </a:r>
            <a:r>
              <a:rPr lang="en-US" dirty="0"/>
              <a:t> </a:t>
            </a:r>
            <a:br>
              <a:rPr lang="en-US" dirty="0"/>
            </a:br>
            <a:r>
              <a:rPr lang="en-US" sz="7300" dirty="0">
                <a:solidFill>
                  <a:schemeClr val="accent4"/>
                </a:solidFill>
              </a:rPr>
              <a:t>CORA</a:t>
            </a:r>
            <a:endParaRPr lang="en-US" sz="75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976E4-E105-256F-6342-2356DDF730BE}"/>
              </a:ext>
            </a:extLst>
          </p:cNvPr>
          <p:cNvSpPr/>
          <p:nvPr/>
        </p:nvSpPr>
        <p:spPr>
          <a:xfrm>
            <a:off x="-2095" y="2725067"/>
            <a:ext cx="867593" cy="135514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41AC51-9A66-4B41-D9B4-05748AEB912A}"/>
              </a:ext>
            </a:extLst>
          </p:cNvPr>
          <p:cNvSpPr/>
          <p:nvPr/>
        </p:nvSpPr>
        <p:spPr>
          <a:xfrm>
            <a:off x="2595081" y="4336958"/>
            <a:ext cx="9585314" cy="10755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D072A-EB0E-B23A-5FC7-8F9E29CD43DD}"/>
              </a:ext>
            </a:extLst>
          </p:cNvPr>
          <p:cNvSpPr txBox="1"/>
          <p:nvPr/>
        </p:nvSpPr>
        <p:spPr>
          <a:xfrm>
            <a:off x="6594599" y="726465"/>
            <a:ext cx="1449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Original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D0CDB-4238-96EC-2ECE-F0D1BA03A5FC}"/>
              </a:ext>
            </a:extLst>
          </p:cNvPr>
          <p:cNvSpPr txBox="1"/>
          <p:nvPr/>
        </p:nvSpPr>
        <p:spPr>
          <a:xfrm>
            <a:off x="10749734" y="2678722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First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51BB-585B-6764-41F9-E44FF66D3084}"/>
              </a:ext>
            </a:extLst>
          </p:cNvPr>
          <p:cNvSpPr txBox="1"/>
          <p:nvPr/>
        </p:nvSpPr>
        <p:spPr>
          <a:xfrm>
            <a:off x="10749733" y="5073578"/>
            <a:ext cx="13904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Segoe UI"/>
              </a:rPr>
              <a:t>Second</a:t>
            </a:r>
            <a:endParaRPr lang="en-US"/>
          </a:p>
          <a:p>
            <a:pPr algn="ctr"/>
            <a:r>
              <a:rPr lang="en-US" sz="3000" dirty="0">
                <a:solidFill>
                  <a:schemeClr val="bg1"/>
                </a:solidFill>
                <a:cs typeface="Segoe UI"/>
              </a:rPr>
              <a:t>Option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514C93-EF06-664C-E790-135237FA3748}"/>
              </a:ext>
            </a:extLst>
          </p:cNvPr>
          <p:cNvSpPr/>
          <p:nvPr/>
        </p:nvSpPr>
        <p:spPr>
          <a:xfrm>
            <a:off x="6701" y="4355101"/>
            <a:ext cx="10679933" cy="83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546195-78A0-D445-2451-B59612E7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9" t="8536" r="3368" b="3658"/>
          <a:stretch/>
        </p:blipFill>
        <p:spPr>
          <a:xfrm>
            <a:off x="4267677" y="171013"/>
            <a:ext cx="2181061" cy="1742679"/>
          </a:xfrm>
          <a:prstGeom prst="rect">
            <a:avLst/>
          </a:prstGeom>
        </p:spPr>
      </p:pic>
      <p:pic>
        <p:nvPicPr>
          <p:cNvPr id="41" name="Picture 40" descr="A blue circle with a drop of graph&#10;&#10;Description automatically generated">
            <a:extLst>
              <a:ext uri="{FF2B5EF4-FFF2-40B4-BE49-F238E27FC236}">
                <a16:creationId xmlns:a16="http://schemas.microsoft.com/office/drawing/2014/main" id="{1E301635-3BF6-BAD0-163B-C2119617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4" t="8301" r="2988" b="3299"/>
          <a:stretch/>
        </p:blipFill>
        <p:spPr>
          <a:xfrm>
            <a:off x="667231" y="2121191"/>
            <a:ext cx="2919423" cy="2216608"/>
          </a:xfrm>
          <a:prstGeom prst="rect">
            <a:avLst/>
          </a:prstGeom>
        </p:spPr>
      </p:pic>
      <p:pic>
        <p:nvPicPr>
          <p:cNvPr id="43" name="Picture 42" descr="A blue circle with a dot in the middle&#10;&#10;Description automatically generated">
            <a:extLst>
              <a:ext uri="{FF2B5EF4-FFF2-40B4-BE49-F238E27FC236}">
                <a16:creationId xmlns:a16="http://schemas.microsoft.com/office/drawing/2014/main" id="{B7A61686-2B8E-7057-EE18-AB4EFE2AEE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9" t="9722" r="2979" b="2778"/>
          <a:stretch/>
        </p:blipFill>
        <p:spPr>
          <a:xfrm>
            <a:off x="658396" y="4531602"/>
            <a:ext cx="2926437" cy="2089429"/>
          </a:xfrm>
          <a:prstGeom prst="rect">
            <a:avLst/>
          </a:prstGeom>
        </p:spPr>
      </p:pic>
      <p:pic>
        <p:nvPicPr>
          <p:cNvPr id="45" name="Picture 44" descr="A blue circle with a drop of graph&#10;&#10;Description automatically generated">
            <a:extLst>
              <a:ext uri="{FF2B5EF4-FFF2-40B4-BE49-F238E27FC236}">
                <a16:creationId xmlns:a16="http://schemas.microsoft.com/office/drawing/2014/main" id="{FD754BF0-A718-9AE9-7B2D-7C861534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71" t="9167" r="2820" b="3333"/>
          <a:stretch/>
        </p:blipFill>
        <p:spPr>
          <a:xfrm>
            <a:off x="3874407" y="2138532"/>
            <a:ext cx="2930820" cy="21438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D46B49-6AEE-A136-D1D6-918B657DF2E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88" t="8192" r="2820" b="4237"/>
          <a:stretch/>
        </p:blipFill>
        <p:spPr>
          <a:xfrm>
            <a:off x="3873913" y="4534567"/>
            <a:ext cx="2928144" cy="2104841"/>
          </a:xfrm>
          <a:prstGeom prst="rect">
            <a:avLst/>
          </a:prstGeom>
        </p:spPr>
      </p:pic>
      <p:pic>
        <p:nvPicPr>
          <p:cNvPr id="49" name="Picture 48" descr="A blue circle with a black dot&#10;&#10;Description automatically generated">
            <a:extLst>
              <a:ext uri="{FF2B5EF4-FFF2-40B4-BE49-F238E27FC236}">
                <a16:creationId xmlns:a16="http://schemas.microsoft.com/office/drawing/2014/main" id="{3EE2A26F-E9D8-CB17-4DE6-2FCC1D7354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14" t="8611" r="2179" b="3056"/>
          <a:stretch/>
        </p:blipFill>
        <p:spPr>
          <a:xfrm>
            <a:off x="7140740" y="2152667"/>
            <a:ext cx="2926026" cy="2128685"/>
          </a:xfrm>
          <a:prstGeom prst="rect">
            <a:avLst/>
          </a:prstGeom>
        </p:spPr>
      </p:pic>
      <p:pic>
        <p:nvPicPr>
          <p:cNvPr id="51" name="Picture 50" descr="A blue circle with a dotted line&#10;&#10;Description automatically generated">
            <a:extLst>
              <a:ext uri="{FF2B5EF4-FFF2-40B4-BE49-F238E27FC236}">
                <a16:creationId xmlns:a16="http://schemas.microsoft.com/office/drawing/2014/main" id="{B37CBD69-1AFF-E322-C09C-89AE15CA9A8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89" t="8708" r="2489" b="3090"/>
          <a:stretch/>
        </p:blipFill>
        <p:spPr>
          <a:xfrm>
            <a:off x="7141234" y="4535161"/>
            <a:ext cx="2929779" cy="2185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2E6A1-3762-0809-8910-A8C642632632}"/>
              </a:ext>
            </a:extLst>
          </p:cNvPr>
          <p:cNvSpPr txBox="1"/>
          <p:nvPr/>
        </p:nvSpPr>
        <p:spPr>
          <a:xfrm>
            <a:off x="1750174" y="1915035"/>
            <a:ext cx="74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DBLP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3F9C9-E133-9C57-2B0C-EA55231B7EF5}"/>
              </a:ext>
            </a:extLst>
          </p:cNvPr>
          <p:cNvSpPr txBox="1"/>
          <p:nvPr/>
        </p:nvSpPr>
        <p:spPr>
          <a:xfrm>
            <a:off x="4729400" y="1878748"/>
            <a:ext cx="1213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PROTEINS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17381-5A90-6205-C245-25484F79703E}"/>
              </a:ext>
            </a:extLst>
          </p:cNvPr>
          <p:cNvSpPr txBox="1"/>
          <p:nvPr/>
        </p:nvSpPr>
        <p:spPr>
          <a:xfrm>
            <a:off x="8064592" y="1878750"/>
            <a:ext cx="1086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Segoe UI"/>
              </a:rPr>
              <a:t>COLLAB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767" y="570831"/>
            <a:ext cx="4353607" cy="1674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 dirty="0">
                <a:latin typeface="+mj-lt"/>
                <a:ea typeface="+mj-ea"/>
                <a:cs typeface="+mj-cs"/>
              </a:rPr>
              <a:t>Results &amp; Analysis</a:t>
            </a:r>
            <a:br>
              <a:rPr lang="en-US" sz="3600" dirty="0"/>
            </a:br>
            <a:r>
              <a:rPr lang="en-US" sz="6000" dirty="0">
                <a:solidFill>
                  <a:schemeClr val="accent4"/>
                </a:solidFill>
              </a:rPr>
              <a:t>Conclusions</a:t>
            </a:r>
            <a:endParaRPr lang="en-US" sz="6000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24" name="TextBox 5">
            <a:extLst>
              <a:ext uri="{FF2B5EF4-FFF2-40B4-BE49-F238E27FC236}">
                <a16:creationId xmlns:a16="http://schemas.microsoft.com/office/drawing/2014/main" id="{C830E5DF-8E45-B574-A046-1181853CA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403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70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9823"/>
            <a:ext cx="3322320" cy="1324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>
                <a:latin typeface="+mj-lt"/>
                <a:ea typeface="+mj-ea"/>
                <a:cs typeface="+mj-cs"/>
              </a:rPr>
              <a:t>Development</a:t>
            </a:r>
            <a:br>
              <a:rPr lang="en-US" sz="4400" dirty="0">
                <a:solidFill>
                  <a:srgbClr val="FFFFFF"/>
                </a:solidFill>
                <a:cs typeface="Segoe UI Semibold"/>
              </a:rPr>
            </a:b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7B926-09C9-9181-A827-7A8A76EF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F5E33814-DE9A-8452-61B5-0B6F83194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587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>
                <a:ea typeface="+mj-lt"/>
                <a:cs typeface="+mj-lt"/>
              </a:rPr>
              <a:t>Challenges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accent4"/>
                </a:solidFill>
                <a:ea typeface="+mj-lt"/>
                <a:cs typeface="+mj-lt"/>
              </a:rPr>
              <a:t>&amp;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7200" dirty="0">
                <a:ea typeface="+mj-lt"/>
                <a:cs typeface="+mj-lt"/>
              </a:rPr>
              <a:t>Solutions</a:t>
            </a:r>
            <a:endParaRPr lang="en-US" sz="7200" dirty="0"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74" y="498274"/>
            <a:ext cx="6140677" cy="17289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900" b="1" kern="1200" dirty="0">
                <a:latin typeface="+mj-lt"/>
                <a:ea typeface="+mj-ea"/>
                <a:cs typeface="+mj-cs"/>
              </a:rPr>
              <a:t>Challenges</a:t>
            </a:r>
            <a:br>
              <a:rPr lang="en-US" sz="4900" b="1" dirty="0">
                <a:solidFill>
                  <a:srgbClr val="000000"/>
                </a:solidFill>
              </a:rPr>
            </a:br>
            <a:r>
              <a:rPr lang="en-US" sz="31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4900" b="1" dirty="0">
                <a:solidFill>
                  <a:schemeClr val="accent4"/>
                </a:solidFill>
              </a:rPr>
            </a:br>
            <a:r>
              <a:rPr lang="en-US" sz="4900" b="1" dirty="0"/>
              <a:t>Solutions</a:t>
            </a:r>
            <a:endParaRPr lang="en-US" sz="3100" b="1" kern="1200" dirty="0">
              <a:cs typeface="Segoe UI Semibold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27D5-B65D-B641-1870-8A7D7E6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33399F-4D1A-F2CC-BE88-DBDFAF07C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203685"/>
              </p:ext>
            </p:extLst>
          </p:nvPr>
        </p:nvGraphicFramePr>
        <p:xfrm>
          <a:off x="765461" y="1717319"/>
          <a:ext cx="10763182" cy="4297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18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634"/>
            <a:ext cx="11003280" cy="4624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dirty="0">
                <a:ea typeface="+mj-lt"/>
                <a:cs typeface="+mj-lt"/>
              </a:rPr>
              <a:t>Evaluation of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6300" dirty="0">
                <a:solidFill>
                  <a:schemeClr val="accent4"/>
                </a:solidFill>
                <a:ea typeface="+mj-lt"/>
                <a:cs typeface="+mj-lt"/>
              </a:rPr>
              <a:t>Project Benchmarks</a:t>
            </a:r>
            <a:endParaRPr lang="en-US" sz="6300">
              <a:solidFill>
                <a:schemeClr val="accent4"/>
              </a:solidFill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9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2382927"/>
            <a:ext cx="4724866" cy="2089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Evaluation of</a:t>
            </a:r>
            <a:r>
              <a:rPr lang="en-US" sz="52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9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Project Benchmarks</a:t>
            </a:r>
            <a:endParaRPr lang="en-US" sz="3900" b="1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927D5-B65D-B641-1870-8A7D7E6F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7DC5EE-970C-F3C0-9EFB-8D2363940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671272"/>
              </p:ext>
            </p:extLst>
          </p:nvPr>
        </p:nvGraphicFramePr>
        <p:xfrm>
          <a:off x="5013960" y="990600"/>
          <a:ext cx="667512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78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C514-BCD8-12E2-3510-1C3B9515F726}"/>
              </a:ext>
            </a:extLst>
          </p:cNvPr>
          <p:cNvSpPr txBox="1"/>
          <p:nvPr/>
        </p:nvSpPr>
        <p:spPr>
          <a:xfrm>
            <a:off x="594360" y="554198"/>
            <a:ext cx="11003280" cy="46233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Thanks!</a:t>
            </a:r>
            <a:endParaRPr lang="en-US" sz="9600" b="1" kern="1200">
              <a:solidFill>
                <a:schemeClr val="accent4"/>
              </a:solidFill>
              <a:latin typeface="+mj-lt"/>
              <a:ea typeface="+mj-ea"/>
              <a:cs typeface="Segoe UI Semibold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atin typeface="+mj-lt"/>
                <a:ea typeface="+mj-ea"/>
                <a:cs typeface="+mj-cs"/>
              </a:rPr>
              <a:t>Any Questions?</a:t>
            </a:r>
            <a:endParaRPr lang="en-US" sz="4600" b="1" kern="1200">
              <a:latin typeface="+mj-lt"/>
              <a:ea typeface="+mj-ea"/>
              <a:cs typeface="Segoe UI Semibold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5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0058"/>
            <a:ext cx="9144000" cy="2299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Project's</a:t>
            </a:r>
            <a:br>
              <a:rPr lang="en-US" sz="9600" b="1" dirty="0"/>
            </a:br>
            <a:r>
              <a:rPr lang="en-US" sz="96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Goals</a:t>
            </a:r>
            <a:endParaRPr lang="en-US" sz="9600" b="1" kern="1200" dirty="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7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9"/>
            <a:ext cx="10515600" cy="1587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6600" b="1" kern="1200" dirty="0">
                <a:latin typeface="+mj-lt"/>
                <a:ea typeface="+mj-ea"/>
                <a:cs typeface="+mj-cs"/>
              </a:rPr>
              <a:t>Project's Goals</a:t>
            </a:r>
            <a:br>
              <a:rPr lang="en-US" sz="6600" b="1" dirty="0"/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Need For The Project</a:t>
            </a:r>
            <a:endParaRPr lang="en-US" sz="4400" b="1" kern="1200" dirty="0">
              <a:solidFill>
                <a:srgbClr val="FFFFFF"/>
              </a:solidFill>
              <a:latin typeface="+mj-lt"/>
              <a:cs typeface="Segoe UI Semibold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FB5C-09F1-CB22-4347-435210B1D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17A45B7-326D-D7E6-2207-D41F5EB60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71749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96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373" y="2017108"/>
            <a:ext cx="6825712" cy="169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b="1" dirty="0"/>
              <a:t>Background</a:t>
            </a:r>
            <a:endParaRPr lang="en-US" sz="9600" b="1" kern="1200" dirty="0">
              <a:latin typeface="+mj-lt"/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7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62" y="75047"/>
            <a:ext cx="5458838" cy="2280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900" dirty="0">
                <a:solidFill>
                  <a:schemeClr val="accent4"/>
                </a:solidFill>
              </a:rPr>
              <a:t>Graph </a:t>
            </a:r>
            <a:r>
              <a:rPr lang="en-US" sz="4400" b="1" dirty="0">
                <a:solidFill>
                  <a:srgbClr val="000000"/>
                </a:solidFill>
              </a:rPr>
              <a:t>U-Nets</a:t>
            </a: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B929AF2-D829-7A8B-C719-C216359D2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" t="4423" r="2058" b="-1474"/>
          <a:stretch/>
        </p:blipFill>
        <p:spPr>
          <a:xfrm>
            <a:off x="703182" y="2353840"/>
            <a:ext cx="4777381" cy="19805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5894962" y="1984443"/>
            <a:ext cx="56112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An adaption of U-Net architecture for graph-structured data.</a:t>
            </a:r>
          </a:p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Key Components: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Graph Convolutional Layers</a:t>
            </a:r>
            <a:r>
              <a:rPr lang="en-US"/>
              <a:t>: Perform convolution operations on graphs to capture local structures.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Pooling and Unpooling Layers:</a:t>
            </a:r>
            <a:r>
              <a:rPr lang="en-US"/>
              <a:t> Coarsen and reconstruct graphs, preserving essential structures.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/>
              <a:t>Skip Connections</a:t>
            </a:r>
            <a:r>
              <a:rPr lang="en-US"/>
              <a:t>: Retain important features and improve gradient flow by connecting downsampling and upsampling paths.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642D9-72DA-938B-1B94-CD582509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6000" b="1" kern="1200" dirty="0">
                <a:latin typeface="+mj-lt"/>
                <a:ea typeface="+mj-ea"/>
                <a:cs typeface="+mj-cs"/>
              </a:rPr>
              <a:t>Misc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-</a:t>
            </a:r>
            <a:r>
              <a:rPr lang="en-US" sz="60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GAN</a:t>
            </a:r>
            <a:endParaRPr lang="en-US" sz="6000" kern="1200">
              <a:solidFill>
                <a:schemeClr val="accent4"/>
              </a:solidFill>
              <a:latin typeface="+mj-lt"/>
              <a:cs typeface="Segoe UI Semi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community-level permutation&#10;&#10;Description automatically generated">
            <a:extLst>
              <a:ext uri="{FF2B5EF4-FFF2-40B4-BE49-F238E27FC236}">
                <a16:creationId xmlns:a16="http://schemas.microsoft.com/office/drawing/2014/main" id="{E1954046-BE77-99FB-874E-ECDB5BB5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1105629"/>
            <a:ext cx="10369645" cy="2385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Sophisticated graph generation model – referencing model.</a:t>
            </a:r>
          </a:p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Captures complex relationships and hierarchies.</a:t>
            </a:r>
          </a:p>
          <a:p>
            <a:pPr marL="285750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The architecture: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Multi-Scale Graph Representation Module.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Graph Generation Module.</a:t>
            </a:r>
          </a:p>
          <a:p>
            <a:pPr marL="800100" lvl="1" indent="-228600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/>
              <a:t>Graph Reconstruction Module.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D6824-F845-9802-C695-630ADDCBB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8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59" y="1116965"/>
            <a:ext cx="4399582" cy="4624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900" b="1" dirty="0"/>
              <a:t>Background</a:t>
            </a:r>
            <a:br>
              <a:rPr lang="en-US" sz="5500" b="1" dirty="0">
                <a:solidFill>
                  <a:srgbClr val="FFFFFF"/>
                </a:solidFill>
              </a:rPr>
            </a:br>
            <a:r>
              <a:rPr lang="en-US" sz="5500" b="1" dirty="0">
                <a:solidFill>
                  <a:srgbClr val="FFFFFF"/>
                </a:solidFill>
              </a:rPr>
              <a:t>The</a:t>
            </a:r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Problem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0EBC-C075-A906-B758-C62985D3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58E56C-340B-9859-22FD-797E9303F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468623"/>
              </p:ext>
            </p:extLst>
          </p:nvPr>
        </p:nvGraphicFramePr>
        <p:xfrm>
          <a:off x="5648778" y="1298180"/>
          <a:ext cx="6404658" cy="430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rgbClr val="FE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90DC-192C-68DE-198B-5087F089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51674"/>
            <a:ext cx="9144000" cy="3222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9600" dirty="0">
                <a:ea typeface="+mj-lt"/>
                <a:cs typeface="+mj-lt"/>
              </a:rPr>
              <a:t>Solution</a:t>
            </a:r>
            <a:endParaRPr lang="en-US" dirty="0"/>
          </a:p>
          <a:p>
            <a:pPr algn="ctr" defTabSz="914400"/>
            <a:r>
              <a:rPr lang="en-US" sz="8600" dirty="0">
                <a:solidFill>
                  <a:schemeClr val="accent4"/>
                </a:solidFill>
                <a:ea typeface="+mj-lt"/>
                <a:cs typeface="+mj-lt"/>
              </a:rPr>
              <a:t>Overview</a:t>
            </a:r>
            <a:endParaRPr lang="en-US" sz="8600">
              <a:solidFill>
                <a:schemeClr val="accent4"/>
              </a:solidFill>
              <a:cs typeface="Segoe UI Semi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AC83F6-C9B1-4473-83AC-94B93F956BA1}">
  <we:reference id="4b785c87-866c-4bad-85d8-5d1ae467ac9a" version="3.14.3" store="excatalog" storeType="excatalog"/>
  <we:alternateReferences>
    <we:reference id="WA104381909" version="3.14.3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D&lt;/mi&gt;&lt;mrow&gt;&lt;mi&gt;K&lt;/mi&gt;&lt;mi&gt;L&lt;/mi&gt;&lt;/mrow&gt;&lt;/msub&gt;&lt;mfenced&gt;&lt;mrow&gt;&lt;mi&gt;P&lt;/mi&gt;&lt;mo&gt;|&lt;/mo&gt;&lt;mo&gt;|&lt;/mo&gt;&lt;mi&gt;Q&lt;/mi&gt;&lt;/mrow&gt;&lt;/mfenced&gt;&lt;mo&gt;=&lt;/mo&gt;&lt;munderover&gt;&lt;mo&gt;&amp;#x2211;&lt;/mo&gt;&lt;mi&gt;x&lt;/mi&gt;&lt;mrow/&gt;&lt;/munderover&gt;&lt;mfenced&gt;&lt;mrow&gt;&lt;mi&gt;P&lt;/mi&gt;&lt;mfenced&gt;&lt;mi&gt;x&lt;/mi&gt;&lt;/mfenced&gt;&lt;mi&gt;log&lt;/mi&gt;&lt;mfenced&gt;&lt;mfrac&gt;&lt;mrow&gt;&lt;mi&gt;P&lt;/mi&gt;&lt;mfenced&gt;&lt;mi&gt;x&lt;/mi&gt;&lt;/mfenced&gt;&lt;/mrow&gt;&lt;mrow&gt;&lt;mi&gt;Q&lt;/mi&gt;&lt;mfenced&gt;&lt;mi&gt;x&lt;/mi&gt;&lt;/mfenced&gt;&lt;/mrow&gt;&lt;/mfrac&gt;&lt;/mfenced&gt;&lt;/mrow&gt;&lt;/mfenced&gt;&lt;/mstyle&gt;&lt;/math&gt;\&quot;,\&quot;base64Image\&quot;:\&quot;iVBORw0KGgoAAAANSUhEUgAABeIAAADiCAYAAAAiR7eVAAAACXBIWXMAAA7EAAAOxAGVKw4bAAAABGJhU0UAAACKzUn4oAAAWzZJREFUeNrtnQ+oTlv6+J9OOukmjXxlZGSSJEnKyNyMjJIk6XQaGfnJyLebJEnK6I58pdvIyMjIJEmSThkZGZlbkiRJIyMjI5MkSVJGroyMmt/7fN99vl7v2Xuttd93/1trfz61mrnOOXs969nrz7Oe/axniQAAAAAAgC9sbZT/tJSjqAQAgDUAAKAAjrbNQduQDwAAAAAAQmRD2+biXqMMRy0AAKwBAAAFMDyae1rnok3IBwAAAAAAIbGqbVPxtlGmoBYAANYAAIACmRLNQa1z0lrkAwAAAACAEFjStpnQsh61AACwBgAAlMDamHlpKfIBAAAAAIDPfNko79o2EudRCwAAawAAQImcaZub3kVzFvIBAAAAAIB3TGyUF22bCP3vsagGAIA1AACgREYnzFGTkA8AAAAAAHxiVKM8kKHHavtRDQAAawDUjsWooCumN8pk1JA5S2PmqYfRHIZ8AAAAAADgBRdjNg4DqAUAgDUAaoVePHlDyHHdDSOk6Xz90Cg7GqUHlWTKyZj56hLyAQAAAACAD+yN2TC8lOYRWwAAYA2AerCtUd5HfeBeo4xDJR1zsGU83ZHmBw7IhrgUMFr2Ix8AAAAAAFSZvpiNgpbVqAYAgDXAc5YktC+rok5rvZDxVaPcbpSzjXKiUTZFdQ/zRE/qcL/W0q6rjTKS4dE16xrlY6TTt9hWmbIiYUyuQD4AAAAAAKgimrv0Tcwm4TKqAQBgDQiAGdJ0jj+SfB3ySUWdsOrg1kjzCRXV0UL5PHr3QqP0MjwyY1HbODsspKrJim9jxpzqegryAQAAAABAldBN9p2YDYLmM+VyMQAA1oAQ27xMmhHrZTnlNe/+tArpZHObjPrRAidx9nwpzVMTrfnCR6CWrpkkn1IptRZNqzQc+QAAAAAAoCocSnAU7EI1AACsAYGzQNI50W82Sn+jjGp5hjqsNRe0pqDRVDQaSf5R3Bzy+6T8qPNjbXJdYFjkyhz53Bl/q1HGoJau2Zkwzg4jHwAAAAAAVIFFCZuCx0KEDgAAa0A9uChuTvhLKZ6pudYPOD63LEesvuMLMjQdEelo8meeNO8UaI2MxhnfHdpvk1JPLUE+AAAAAAAoE43me56wIViJegAAWANqgmuKmhkdPHuufJ53Pancl8+j7PNGnfCX22S4K1zMWiTL2vR/p+A+UAedDhYdg6ORDwAAAAAAyuKkJB+7BwAA1oC6MCB2R/njLp4/s1HeOtRxvqD2DpOhl0eqI3A8w6Jwtre9h+vCicRuuZowvk4jHwAAAAAAlMFSgyNgDuoBAGANqBFXxe4kP9ZlHRvELep+eQHtPRtT7wKGRWmcExyyWTLDML76kQ8AAAAAAIpkRKM8TdgAnEM9AACsATVCL1p9L3YHeV8G9Tx2qOdOzu3dG1PnToZFqWg6mmdt7+Rr1NIVSSd+NB3XSOQDAAAAAICiSLo87mOjTEU9AACsATViltid4x8kmwtMd4pbVPzsnNq6SkhFVFWWxLyb+ailYyZFc1rc+DqEfAAAAAAAUASm47DHUA8AAGtAzdgodsf4pYzq+lLcHPE7cmjntEZ5J0M/vkxjWFSG0zI0OpoLPDvnkGGMzUQ+AAAAAADIm+uSHAk5EfUAALAG1IyzYneMb82orh5JjoJtLQMZt1Gj+e/G1LOHIVEpdAx+EPLFZ8U4SU47dQv5AAAAAAAgT1YaNv1HUA8AAGtAzVDH+DuxO8azjBp/7VDf1YzbuTumjldCLuoqEpc6ahlq6Zj9hnG2BvkAAAAAACAPhjXKE0mOhJyEigAAWANqxgKxO8UfZ1znLYc6X2ZY3zSJj8LfzrCoJBNj3pde5Doc1XSERp1/SBhnTyug16rLBwAAAAAAHbDVsOE/iXoAAFgDasg+sTvFs86df8mhzhcZ1nc15vmaDoNo+OpyPuad7UItHWPKxb4D+QAAAAAAIEtGSPMIehFH7gEAgDXAF+6K3Snel3GdDxzqvJhRXcuEi3l9pE/iP56MRzUdoSd+ku5meNMoo5APAAAAAACyYpdhs/8t6gEAYA2oIePE7hDXlBG9Gdf71qHerE4p3Et4/nyGRaXRuwviLvHkPp/OGTCMt93IBwAAAAAAWTDKsulnMw4AwBpQR9aJ3SF+KeM6ex3q1LIxg7r6JP/885AfcY5ZjZqegGo6YrZhvOmFzaORDwAAAAAAumWnwbC/g3oAAFgDasoZsTvEt2Zc5xJxc8RnkS7oesKzTzAsvGBtwvvbh2o65oZUO+q86vIBAAAAAIABzQv8xmDUf4WKAABYA2qIpv5wSRGTdf783Q513s+gnlmG569kaHjBJEmOjh6BejpilWFc6HwwEvkAAAAAAKBTtloM+uGoCACANaCGLBC7Q/xxDvU+dqh3cwb1HDI8f2KA71PTdvRH7b4gzcuJNce6Oq1PSedpPdTxuaNRbkbP0jsDbkvTYVoELxPe4Samt47QD3AvDGNjG/IBAAAA+I9udH/XKMcplS4hbjaeGIz5AwxNAIBgYQ0w843YHeLHMq5zuUOdz6X7DyT67l8nPP9VQO9Qc2rrCYPbDnq93MHzV0f6SnpmEc7wpPRJd5niOsZ0KuVpNH6QDwAAAMBzNotbTlBKeSU0VlnaO51hCQAQLKwBZlyct30Z1qfO9UdSzCWtSw3PP+v5e9OUO5oj/UkHdt6SFPUccnjeswLau4sxnDkTLe91DfIBAAAA+M+wRrkmOLtxxBfHdUNbbzAkAQCChjUgmbEONoGmIOnNsM4jDnVeL6CuQ56/O3XAf4z6sLZTo9b1g8mKRjlv0e85xzoGHO3GjwW0t1+4vDMPLld8fqy6fAAAAABe8H1pHjnG6Y0jPm9mWNq6nuEIABAsrAFm1jrYBJcyrG+7Q32aF3pCRvWZIu9Xe/7uNB3NF4afXxTzx5Vhlue7fDAZLLcKaO90Q/0PmOo6Zo3l3c5CPgAAAIAw6BMc3jji8+eQZSM6kqEIABAsrAFmXCKet2ZU1z6HuvQS0HkZ1TdBskvP4iMzLe1favjbbS2/pxe8jpGm436xDD3VqhfBLiigPT2W9kwQ6ITeaNwl6fUI8gEAAACEw+8FpzeO+PzQTeMbCTc/LAAAsAZ0ijo23zrYBNO6rEcdwncc6tFLVbN06NouhB1Xg3d839D+vQl/s7Dld75J+J35jXK4UfY0ypQC22Maz+QL75wTYv44Nhz5AAAAAMLZJN8QHN844vNhtaWdyxmCAADBwhpgZp6DPfC4y+efdbQ77kr2Dt2Dljp7avCOTacQLsf8vkaVv4x+fqyC7blqaM9JpryOWWwZK2uRDwAAACAcJjfKvwTnN4747LlkaKMepR7G8AMACBbWADPfONgDGiyxTJpO8jjHtepQ85RrhLSmHNwszXQ3Lx3tjVfR3+ThFL9gqPdtTd7xEssYaKVHPgXH3Kzo+DhjaM9DpryO0Xf/WtJ9tEE+AAAAAI/ZKDi/ccRnix45/2ho4wDDDgAgWFgD7Nwq0c7QCPhNYr5stFtMaUye1eQdD7OMg5ktv7tTPn0cqWq+dVOKko/Cx7VuOGoZs+ORDwAAACAs/pjTZu+fjXLF4/IXaR4NL/LUQAhssrRxBUMOACBYWAPMjJViHe96Ma6mFVFn74wC2tdrkedijd616YPL6uh3Zrf828oKt+Ww5b3OE+iUpRbdbkY+AAAAgLD4nrgfZU5T1IE9MxAd6WVEP2yUn0rzFIFGhzwVHPFxXLM4BLjYCQAgXFgDzKx0sAWuN8oOaZ4euBDZGxpl/j7SYWuKE70wUVNH6OWg56O/2RfVM0eKz8c+1dK2czV610cMejgejYWH4scFxnxgy4+eaCyb5gPkAwAAAAgMW7RDp+UfjTIiYL1pnv1fNcrfBUe8Ms7SvgsMNQCAYGENsDPgYAusD9iePF2jd73CoIfbjXJAPqWkGVvxtqyxvNcdDO1c54XxyAcAAAAQHr+RfJzxf5J65I78qTRT2tTZEf+VpX0bGGYAAMHCGmBGI0vfONgCUz1u43JL207W6H1PEHNedZ8+vNhOchxj+uuK1VLtj3NVlw8AAADAS9RZnlVkd3v5ZY30+LNGeS71dMRfsLRvIsMMACBYWAPMzHOwAx573kabw+5Ezd65LfXjLU/a0S+cdMgT290R3yIfAAAAQJj8SPK5nPTfEk6+eBd+0Ch/lXo54vVDzgdD2x4xvAAAgoU1wM4uBzvA98jitULkdCunLfrwxTbuE3L/581tMd+vMQz5AAAAAMJko+QTFf83CTtffDt6Ce5fpD6O+GWWth1haAEABAtrgJ1bDnZAv+dtXGdp39GavXPTJac+RRHbHPHc/9A9ey067kM+AAAAgHD5k+TjjP99zfSokfH/kHo44g8G7lwAAADWgE4Z7WADaN7wkZ63E0f858w36OKOR+3AEZ8/Syw6PoR8AAAAAOGi0dxPJR9n/C9qpsufSDM1T+iO+LuWto1iWAEABAtrgBnbZZdargXQTpsjvm6pafSC3qSUTR+in/sAjvj80dQuHw06vod8AAAAAGGTxoGcNl/8j2umy99K2I54W6TfXYYTAECwsAbYGXCwAXYF0M41wmWt7Vw16GO2J23AEV8M1yx6HoN8AAAAAGHzO8knKl7TtXyvRnrUtv5TwnXELxeOogMA1BXWADuvHWyALwNopy3y/2QN3/1+gz42edIGmyP+LEM8977yn2iuRT4AAACAgNFjiGkvHHUtdduMbZVwHfGHLO1awVACAAgW1gAzcxzW/3eBtNV2ae/pGr7/AwHoo9/yXk8xDRai58PIBwAAABA+kxvlO8nHGd9XIz0Ob5SXEqYj/oalXZMZRgAAwcIaYGangz00EEhb51raea5m736BRR+vPGnHCiH3fxHY0nzdRD4AAACAeuASzd1JUQf/D2qkx99IeI542+VNbxk+AADBwhpg56aDPfRVIG3ttbTzYo3eu15Q/Nzh3U/1oC223P/bGeaZYeozH6M5F/kAAAAAasCfJB9n/F8bZURNdKhRgaYLcH1kvuX9nmfoAAAEC2uAmVGOttCEgNr83tDO5zV692da2m06EbnGg7ZsFNJPldFv4sp85AMAAACoB98Tt8ieTkqdLnK7JmE54jdY3u0+hg4AQLCwBpixpfTQ8jCwNl8WTkislc/T8Xwlft+ZdFhwvhbFDouuNyAfAAAAQH34meTjiNfy85rocLeE5Yg/aXmvyxk2AADBwhpgZsDB/gntgsNjlvb2BP7O9fTjm6itT6R5KmK6QR+PPWjTCcs77WUqzIw+i65PIh8AAABAvfit5OOI12O7dcgXb9qM+Ygt9+00hgwAQLCwBph5JfW7uH6Vpb3jAn7f+pFh8PJizZc9p+Vnrz3WyVmD7E+YBjNlnGX83EY+AAAAgPpxTfJxxl+Relzyk5Qr1McN5wcxX9rUw3ABAAgS1gAzsx3sHtVRaNHEUyxtXhLwO9/V0s4tbT8z5dau+smRqwbZB5gKM8d0z8KHCsyrVZcPAAAAIDimNsp3ko8zfncN9Jd0lN83Jlve5V2GCgBAsLAGmNkpbgEIIWK6U2hVoG2e09LGCzE/N114eqzibXsj5AQvkhuWeWMq8gEAAADUj18I+eI7JWkz5hu2PJFESQEAhAtrgBmX04M7A237cUObDwbY3hHSzPWu7dOPEGNifmemQSf3HOuZJMVHG/cK6aeKxna3RB/yAQAAAGAoZln+2Sg/DFhvP5YwHPGbLe9xL0MEACBYWAOSGSnNtDM2e+fLQNtv+khzNsD2tl5mOt/we28NehlpqUOd++rk1xzcRTrj5xhkfsY0mAs7LPPGFuQDAAAAqCffF/Px427KXyTcfPHarn+L/474E5Z3uIIhAgAQLKwByaxwsHPeSbi5lNXOScoj/TLgd2074WDKE2+LIj4n5aSCMfXlgwJlzB8nkA8AAACgvvxU8ktRE3K++L+K/474C5b3t5jhAQAQLKwByZx0sHEuBK4D04eaMYG0Ue9JeC3u+f43GXRywPB3g6dPLpfQxgMGmecxDebCfMvccR75AAAAAOrN7yUfR7xGjf+kRpt033hheX9jGBoAAMHCGhCPRoO/cbBx9gWuh4WGtvd7IP8IMZ/MHNUoD6L26FgY6/DM2QadPLboUR3+40vQw8WU8kL3DLfMHc+RDwAAAACD8e+SjzNejbkfBKizX4r/jnhT/tuPDAsAgKBhDYhnjaN9s64GuniU0PbDFZZZT3I8i+T80CinG2VG2++oE/5GS3sWOT5bUxG9M/SJJW2/r/W+kvJSPfVEOoiTdTtTYK68r/j8WnX5AAAAAIJnaqN8J/k44/W4b2j54pdKM5qotfjECMs7e8WQAAAIFtaAeHrlU5S0rRytgT62JrT9YUXlnSDJjnKNDFdn+JrIZhv8910p6zgr5stPp0nTAb5CPjnhy+or8xLkVOc8px7z5ZFl/hiJfAAAAADw35Jfvvhfod5KsdDyvr5FRQAArAE1YyCFXfO2UWYFro8v5FMO9fYytYLybkxpm3aSC3t9yjpuSvPkaRnsFP9ONITCeUu/WIh8AAAAAKC4XFDWafkR6q0MfZZ3NYCKAABYA2qAOklXN8rdDuwajSzWyzDnSDMKOkSSnLk7Kijr7hTvTlPTjOigjtGSnO6lvTwRt9zzeXEnoc9OZArMnVOWvrEM+QAAAABAok3JU8nHEa/P/T4qrgSrLe/qGCoCAGANCBj92KDO948Z2Tiac1lT8YWWskbzqb+Kae/9Csq6UNyj1Ed1Uc8Bhzo0Tc2EEnUxLUGuA0x/hXDU0j9WIR8AAAAADKIXXf1b8nHGX0K9lWCH5T3tQkUAAKwBAZPX6b83AepqW0Jb51ZQ1nOW96ORwCO6rEPzZ98Xc7T9uJL1sC9GLk0zNJrprxC2WvrhTuQDAAAAgFZ+m+MmdTPqLZ1jlne0GhUBALAGADQYJvGXO56tqLxqZ6ozXC9u1ZMKGtGvJyDmZ1iHOrT3S/O0p9ahH2D0QtiVFWj/iEie9ve1ga5cGKssc+wR5AMAAACA9k3XDcnHEa/R9j9FxaViyw25HBUBALAGAEQsEX8uba07cSdebqCWQum3zLEnkQ8AAAAA2pncKN9Jfvniv4eKS+Os5f0sRUUAAKwBAC0MxPSV86ilUmik/uu2d/S2USahmkJZYpljzyAfAAAAAMTx/yS/FDV/kmbkPRTPBcu7WYSKAABYAwBaUCfv85j+shDVVIa4Szi5eLN4bBcHX0A+gDBZjAoqR1L0ySHP64LPmS7NSGKAUBiQ/JzxG1FvKVy1vJf5qAjbEFjfDcxplD3STHcwHHWwBkBtWBDTXx4xD1SCOOfqUdRSClMsc+w15AMIb9AP5vXlWGG1wBEfPno5zsNG+SDN/Hw9qAQCQFPI/EPyyxf/Y1RcOC8t72UkKsI2BNb3FtTJ1tcoxxvlRdt8MYLuwRoAtSIuB/kB1FIqo6SZ9rHdmcrJ0/JsBtMc+wL5AMJhmzRv7dbBc69RxqGSSoEjvh4cbNH3HWk6QAB850fSdJrn4Yx/LjhyiuaN5Z0Q2YZtCPVe3/VDg0ZF75Rm9PRHw3zB/M0aAPXjvJDSqMrvQ08pjEYtpdFrmWNf1U2+PI9Xt5aPkdGrFyPoF+dLUd17G2WF4JiBbNFN1bWW/qcGsw+RDEtyHoc6Bt9FE8ltaTqnTzTKpqjuor8Q44jvnmmNsrJRjkRtvCvNC2n0XX+I/lf/+1Y05+6IjMKiI9fWtWxadR1YzTQFAfDrHOfrASFqp0pOmF5sh8rYDnWzDatOqOu72klfNsrWyKHzLsWYwRHPGgD1Y0S032qPop2AagpnZ9t7eNYo41FLqdgc3W/qJt+GRjkdGRjPpBinvOkrg2481anEV2folIXy+RHRCx4ZTzOiDe6jksbgx2iTuq0gowFHfGeLxPJornzdxbvWzfIxaeY0LYpFbRudw0KqGvCbYfK5Y4988f7y3vIusB2qYzvUzTb0gdDW9y8d5gQc8awBAO2MaZQHbX3nDnNCoayUoU74iailEtiCPmotn+ZS2iBDc90VXTSS81i0uQBwZXNbPzrr8UZAN4jLpBl1VtbGWp2903JsI454d2ZHc+L7HN615smdV+Dm9lVL3ZcwTsFzftgo3+U0D+tzZ6JinDDYDtiGHhDS+q4fbjQCXoPV9KPC7kY52dY+HPGsAQBxjJWhzviLqKUQ9KPwhxa9PxZOJFQJHPEO6FejtykN7/2R4dIeza7G7heNMleal9rsapRv2waJqZyvmEEP1eRYW7+5EFDbFqTcCN9slH5pflhrHYeaF02PkW+K9PPRcWzvk3wix3DEuxkU1y3vR427rdG7Hd3mYBgR/fvOGKOwveiFY0Uc05/TtpnVY5xjmMLAY34h+Tk2dRPxX6gYJwy2A7ahB4Syvo+J9q7t6Ni4KzjiWQMA7HPInbY+dBK15Ir6Gt+wv6w0OOIdOSnuTvhOoinVONc8gtcc69B88qSsgXaGRxur1v5yWcI7cnzRcTxeSvFMzZd6wPG5eSxmOOKTmSXNSPWk96HH7LZK+ktn9GOoKX3Bk0aZXkD7dM1ozbd6D2MJPCfPO3eOo95SjW+fnTAh2g7YhtUm9PV9keCIZw0AsDMyWltb+9FR1JLbutPqhD/PPOzdPPsR+T5x1NHI3pdBXRq1c9+hLjXmuNgVWjdal9v6yF0J8/It12PmnaRz0i/ILumodIyOyrBNOOKHoo7144Z3oJvbnV06E3TcmJyGb6I+kTfLZGgOxVEC4Cffl+Zl9Hk543+OinHCYDtgG3pCyOt7j9hPheAAYg0AGORQW186hkoyZZF8/vF3FyphnvVdvuOOxvvUjOpTx9IRh/r0gsKF9OPao5fkfStDbyYP9UZsl2jLx108X/MQu6SjOp9hm3DEf85Si1NDIwsnZ1if6dSTOuOLuMh1e1u914WTT+Avapv8W/LLFz8dFeOEwXbANvSEkNf3Z4IjnjUAwJ2V8nnEtu5LOaHVPavkU7rrF4KPkHk2EPnO52y8J7FV3C5zXUxfrjVxjtUFAbf3qsO46PYL+wZxcwgtz/Ed1tERr44D20fIEzkYbFrvLUOdatCMLaD959rqPc30Bh7zO8kvKv6vgoMHJwy2A7ahP4S6vttSPjFPswYAtKN3MLbe+6XrMyeBO2eHfH4Z7lhUwjwbinzvHIQ5nFPduxzqVvm+pD/Xkr0x/WFnwO3VY7DvHcZEXwb1PHao506OG+a6OeLVaLhp0fc3OdY/zVL3lQJ0oEZoe3TZ10xz4Cka8fkXyc8Z/3tUjBOm5rYDtqE/hLq+XxAc8awBAJ2hF58PRsfzobjz/bOextPLwdehDubZkOSbJm4bwr4cZTjnUH9REZtQHVbF9IObgbd5lridEskiYnqn49ifnUFddXfETxP78eYinAinLDJsKECGJTH1zme6A0/RFFLfSX7O+P+HinHC1Nh2wDb0ixDXdxzxrAEA3TAuWregc/oFPyDzbIDybSzQeE9CLy10uQTqW/p0bVDHZftJjY/Rv4eMy3i8lFFdXzpupndkUFedHfGaf/2VlHPiqJ25FjlUziIuuTvdVu/zaB0A8JH1kp8jXp38U1ExTpia2g7Yhv4R2vqOI541AAAAwppnKyGfSzT6pQLkWOto2PNFMXz0o8/dmHe/pwZtP+swBrZmVFdPtIG11TeQY7tCd8Srw+KNVOsD43MpPzJfcyd+EPLFQzi4XJTZTb54LjbGCVNH2wHb0D9CW99xxLMGAABAWPNs6fL1xBhLeRrvNh44yPJUmhcPQrjslvIidctEx6PLfQ1ZRn69dqjvao5OgpAd8TMd9PtIir+8x5ae5mXUF/PmQEzdy5j+wFP+S+wfubopv0bFOGFqaDtgG/pJSOs7jnjWAAAACGueLV2+hY4bwKKOfLoe795A3w4W7WtxkVbba9D2BQ59/3HGdd5yqPNlBvXUzRE/SezptrSfzy6hn7mkMChiwzwxZqxrHn0if8FXFkt+jngtS1ExTpia2Q7Yhn4S0vqOI541AAAAwppnS5dvn4MQzwtUiBpoLhH69+nbwXI15n2/l3pEPLmMx2MZ13lJ3C5K7pY6OeLHSDPSvYz8uS70SfEpBZI4H1P3LqZB8JhfS36OeHVsTkbFOGFqZDtgG/pLKOs7jnjWAAAACGueLV2+Ow5CHC9YKWccN6Rz6d/BsaygDWRVuevQ7/syrtMlHdTFDOqpkyP+soNOde7tKamfuURPvixIlr4E58p4pkPwFA0o+Kvk54y/JqTnwwlTH9sB29BfQlnfccSzBgAAQFjzbKnyjXXc9PUVrBTXS1sP0L+D417Cu55fg7aPc+jzelqkN+N63zrUezKDeuriiHeJTNQyu8S+Nt5RxikFyNITbczb6z7CdAge88NG+U7yc8b/BhXjhKmJ7VB329BnQlnfccSzBgAAQFjzbKnyrXQQQPP7FZ3Pb5rjRpT0NGGRlC7jZU3av86hz1/KuM5ex7G2MYO66uCId80PXXYU30Sp1kfYgYS1ZwLTInjMf0u++eJ/gopxwtTAdqi7beg7IazvOOJZAwAAIKx5tlT5BhwEuFKCUjSCwiVPvBZyQ4bD9YR3fKIm7XdJybQ14zqXSHGXNYfuiB8t9stZtbyT8o9lL3B870XlsE86BbWPaRE854+SjxNe7+75AerFCVMD26HutqHvhLC+V8URrycpN0nzpInuz19FNqXumfXkgZ5SeRjZwHukebl3FdKYqX5WSDPVrd718DqS90Mk/7NIZu0T+uGttwCZcMQDANR7ni1VvtcOAmwrSTEuuSf/ExkZ4D+zDO94ZQ3a3yNux7ynZVzvbinu5EnojvhTjnPW7gr0t6pF7k+S5I8WRJqBz6gT5B+SvSN+MarFCVMD26HutmEIhLC+l+mI1xSB6qB2CfRISkuljvs5JehNLxY/Iu7Bda0yn2uU5ZLfhwQc8QAA9ba1S5NvtuNiOKskxZx3lG8TfTwIDhne8cQatN8lQvlxDvU+dqh3c0Z1heyId3Vsq8NkdAX6W5+jvKcKlOklczwEyo8a5V+SnRP+f1ApTpia2A51sw3VPuiP2q3OX4141sjhd9F63Kn9oKeH9YTbTfkUQX27UVaxvjtRhiNendinDbakynQyKmrzPhO3U+4zCtCXOs/1Y93HGBluR+0alPuVRWbt/3qCX1NwzZXsouVxxAMA1NvWLk2+HQ6VvyhRMacdN6RH6ePeoxFdSaczXtVEB99I8dHJy8Ut/UFWd0SE6ojX/ut6gmdXRfrbakd5BwqUKSm9wl2mSAiA/5FsnPB/lmqkGmBzgO2Qt+1QF9tQA6PUaXnbQa+XO1zvTc7OIpzhvq/vRTvit0v8JbcXG2We4e/05MtBMUegf4z6W09OuhorzQ8+cRc3J90L0JfCjnYp82q0BgAAYGt7Jt8Vh8rLzL/okr9ey2n6uPcsNbzfszXRgcsGLMuLM3WD/EiKuWhtkFAd8VvE/ajt2Ir0t/1SPUf8LoMc05kmwXPUeX5Nus8L/31UWYvNAbZD2LahnjbWdCNPOpgHlqSo55DD856xvlspyhE/SpoXK7c//03KcazpgG5YZL4a1ZclEyU+Mn+H49xyUXDEAwBgawcs3xcSf1ysvfSXqBhXR/x5+rj3HDG830M1aP9YcXPi9hak88FyPeN2huiI17nUNW/nkQr1uTNSvdQ0/VLtvPoA3aJO9OcdOhY0tc2PUWFtNgfYDmHbhk+ifdiNqJ0ata6O1hViT815LuN91EfWdytFOOJ1PN+X+NMfMzt43jCHPqD1jclIR/qcuJRVF1I8Q53xtwRHPAAAtnag8vU7GmYjS1SMa2qaC/Rx7zFFV62uQfvXOvTzSxnWt13c0lJNyLidITrit6bYGMyoUJ+7L9VL/TXdIMcDpkkIhIUdOhZ+jupqtTnAdgjbNtR0NF8Yfm6KDNaPK7b0VEdSzC23WN+t5O2I18j0ewnPXpjzfvqeZBMZn3TSfmrK50wVt2BBHPEAANja3sl31KHiayUrxvWyVhzxfjNBsjuC6ysuUUtbM6prn0Nd7xyN2LSE5ojX/JrPHOepGxXqb8NSbHK2FyhXj0WWCR6O7XWSXc7TqpWXLF8d88eUuj6Oymq3Oai77VB323Cmpf1LDX+7TT4/1TYmWvcXy9D0WJqHfAHru5W8HfGXE567PwPZ9USMLcr8cpd1bEp47s0On3fQIm8WesERDwBQb1u7FPmeOlS8o2TFuOZSxRHvN7ZLv8YF3n7dnLx16OfTMtjU3XGo53WOm7LQHPGrxN2Rtq5CfW5eCrlXFCzbG4Msazwc3zjioR2N9vsuhZ7/KtldmA3hOGFCtx3qbhsqppNrexP+pvXEzTcJvzO/UQ43yp5GmcL67kSejvgdhjGV1cl0fc/vLW34usNna9uTLgPe1+Ez9cOMKWBE+1K3l5bjiAcAqLetXbh8Ux03f3NKVswbRznP0Me9xhb10BN4+12coo+7fP5Zx7F0N+dNWWiOeNePhbr5qZIjbaO4OwG/LFi2qwZZTno4vnHEQyvqOPhbCh3/U9If64d6OGFCtx3qbhsqplMIcRHME6J5WX9+rILt8Xl9z8sRb0rDsifjNuwUe0raTtabzZJPMIftLqNuL6HGEQ8AUG9bu3D5XJwwZW+wh6XYqJ6gj3uNybh9W4P2fyNuaU2WRRvdnoTxorlG50eGqRrFAy0bMlt5Ff1N3hvbkBzxk1LMUVXbYLpe1PqxBGeHSbaHHo5vHPHQyp9S6vj/obLabg7qbjvU3TZUloj5A38rPdH7HkwHMqyC7fF5fc/LEW+6C2Baxm3Qsf7C0o7zHTz3tnSWQsnGUousR2q+BgAAYGt7Jt85h0pPlayUOSk2qrvo415jOvnwrAbtvyXlOdI0im2TmC8My5KQHPFfp9Bzn0djrugL3No5IeYPA8M8G9844mGQrSn1+2tUVuvNQd1th7rbhiL2+1xmtvzuYLSzfhypar51n9f3PBzxsySf0ywmdjqM7xkpnjdK8rvLQT8ufTA8+07N1wAAAGxtj+QbZlnUBsvKkpWyMsWGYDl93Ft6Le/2YuDtH1vw5lnH/tXIEJ9RQntDcsTfFPe0NFXaXM5O0V8OliDfYYtM8zwb4zjiQflRo/w7hW7/JP59dGJzgO2AbZg9pg8uq2PW9ZUVbovP63sejvjjUnxAnM4dHyW7SPNl0vmlwi6Yggc/1mwN+A+FQqF4ZrfiiG9hsbilIxhVcWMtz6N7UBy2+wrOBd5+lw9O16V5kdNAtBHQi5bfRA7eD20O33fSvNxJL/g6H/3NvqgePWVSdk7VUBzxo1LMTwMV63M7Usi+pAT5Nkm1Lo8F6Jb/iuZt13H3OPobqPfmoM62Q91tw1aOGPSgjly9f+Zh9N9nK94Wn9f3rB3xvWIOjNuSY1uuWNryNsWYX2N5Vn+Xstoi+Lu5fwlHPIVCwRFfb1u7UPn2O1R4owJKcY02fcde0mts+f9OB97+AYc+vj6g9obiiF+eYlH8qmLvIE0kfxkfbmybuh1Mm+ARGtX+5xTzhUbN/wi1sTmoue1Qd9uwlRUGPWhu7gPyKSXN2Iq3xef1PWtHfJ/k68A2sUmyC8SwpWlc3aWsNj2NrNEagKORQqHgiPdYvrsOFZadc11zTn507HBn2Et6jc2heTLgtquT0yVX99SA2hyKI/5QikWxSrlax0n1I/ltkZ7HmDbBI36d0ohej8rYHGA71No2bGeCmE8w+zR3+Ly+Z+2It538XpxjW2Y6zB97HZ9luzS62xSH8zPWu89rAI5GCoWCI95T+VxzSn5ZcQOcTWs4rLa83xMBt32eQ/9+HFibQ3HEX3Kcn6r2/jaJ+9y6pCQZ+4VISAgDjeRLkxf+OCpjc4DtUHvbMI6XUr2L1eu2vmftiL9hed6CnNvz3lL/Bcfn2O7B6TZd0kjL87u5SwVHPIVCwRFfb1u7MPnWOlT2pgIKOenY2TQSpOrHMKG7Phly9Osuhz4eWvtDccS/F7c5qmpRe65paZ5JefcJ2I4h1yk3MPjLDyVdXvhr0l2uWwjfCVMn26HOtmEcpy36mOlJO3xe37N2xNvsyLwvrr2ckT+gX/L1KwwXcy77Oq0BOBopFAqOeE/lc8kpWfbFgsPE7citlkvsI73HFklxNOC233Lo4/2BtTkER3yv+HliZ1oKuctMT2bbqF8QgGqjdsy1FOPtO2k67oHNAbYDtmEcptNs33rUDp/X9ywd8V84jOG8I+JPOMjgEpAxyeE5c7qQc3iOfd/ne0IAALC1PZLPxcG9qmRl9Iv75rWfvu09dd1sjRa3Ex8jA2t3CI74OSnmqPkV0v1eR5k/SLknjXDEg+/8PsUcoalrFqMyNgfYDtiGBkx5su941A4c8U2+dBjHC3Nuz04HGb5wfNZjy3P2dSGnydG/rYZrAAAAtrZn8rk6j0aXrAzX3MtP6NdBYNtshXr8eKW4pSoIjRAc8UvF3cnWWxG9a4TuS0eZD7BRB+iY9ZLuGOluVMbmANsB29CCRiZ/kOSP5z2etANHfJPFDuM473t6VjvIMNvxWTanvtqfwzPuM/rBcWIN1wAAAGxtz+Rz+fJ9u2RFTEmxed1Ivw6CNVLPC7lc0kTtCrDdITji+8RtjnpTIb1/Je7R8OPZqAN0xFRppplxtWP+IuSFZ3OA7YBt6MZV6d5hWjY44psskfJPfbucQHfNUz+qUV5ZnrW9Qzn35TgH4IgHAKi3rV2IfC75SsuOzDrkuHl9KP5Ef4AZW3TXyUDb/dqhn38ZYLtDcMSvcJynqpS39Z6jzN94sFE/y7QJFUSdMP8Qdye8XuT6fdTG5gDbAdvQkf0GfWzypA0+r+9FO+JX59yeZQ4yzMpwzOrFqpNSyqinOZ/FPEud/lkEjeCIBwCot62du3xqHHyUaucz1gX1g+MGdhl9OhhshuDpANvskibqXaDvOwRH/HLHeWqgIjpf5Cjv85QbybywRWmdYtqECjIg6fLCL0RlbA6wHbANU3AgAH34vL5n6Yh3scvyThPo8jHgi5TPtN1FdDulnnZIvml7cMQDANTb1s5dPpfjZ2q8lxllfsRxA3ue/hwUcy3v+1yAbXZJEzUQ6PsOwRHvEkVUpRy21x3lXVUReVcIuYHBL34p6fLCk1qPzQG2A7ZhGhZY9PHKk3b4vL5n6YgfW4Gx7OKI78Qv8LXlmWqTjunQ1v4Q9aG6rgEAANjansl3rOLG+3THzWtWR9GgOvRa3vnFANt806GvfxXo+w7BEe9yyVZebcp6817FNDq23MDbBaA6/FSaEe6uTvg/SvO4PbA5wHbANnRB828/d3j3Uz1oi8/re5aOeHVw206q38m5Pbagkm7uOVIn/wvDs/VnGxLWQu3ve2L+5ok0TwXVeQ0AAMDW9ky+Zw6VrClRATccN7D99OUgeS/mdBmhbahc+vqEQN91CI74ceKPI/6OuH3gHFehPrLRIu8Kz/r8OkkXLe1TeVnztUtzvD9Noa+/C5ezsjnAdsA2TMeZtjm3ivu4OqzvWTrilceW56mjPs+T6rY0ixcymLMOW+rQMa6BICejckWGpqlVPeyTfFIn4ogHAKi3rZ2rfFMdjfeyHDFbHOU7QD8OlstivtwnJFwu+nwY8LsOwRHvEslUBUf8avHzzg3bxm2+Z30eR3y4/DmFrv7ZKDNZ7tkcYDtgG6ZgrXyejucr8fsCW5/X96wd8acdxvSCHNtjO52wL6N6pkkzuj6tfaEOeT3RP4U1AAAAW9tH+TY5VHCvpIbPELcLWi/Rh4PGljqpJ6C2ulzodzjgdx2CI15xiTQvM9epbghdTkLtr2AfOWGRudezPo8jPkx+nVJXP2OpZ3OA7YBtmILJ8smBqWk5NMLYlMrzsQdt8nl9z9oRv9FhTG/LsT0HJP8gjWFttvjVRjkYzWeqTz1R9k4+3VWn/gi9sFcDSUayBgAAYGv7LN95qWa0+ZjIsLTJlvaGdfCPVVLN0xp58Mqhz/cF/K5DccSfcHiPp0vU80EH+S571kcGnRG+gSM+PH4u6fLC/5Zlns0BtgO2YQr0I8Ng2k49gdeaG/u1xzrxeX3P2hHvcmL9ao7tMUXka5Bct3eZqD6+lU854ZeyBgAAYGtLTRzxw8Qt4nxJwQ3Wxfm6g1z3xe1mdfCbKRXrn3kx26HP64arN+B3HYoj3iVNwO2SdDzXQbYH0oyuqyJXpZqXincKjviwmCzmPM3t5ZqQF57NAbYDtmE6drW0c0vbz84YdLK84u3yeX3P2hGv3HEY12Nzas8DQ72nuny2ynwrepaezpzIGgAAgK0tNXLELxa3HGzDCmzsCIshNljuCk74OvHc0BdWBdLGnQ79/krg7zkUR/xIseeJ17m16KPz6ly3nTTSTdH4CvcRUy7RDR72eRzx4aC20t8kXV74H7C8sznAdsA2TMEcMV+YaUppcqzibfN5fc/DEb/BYWxvyaEtIyW/XP3T5VNqRD3JM5k1AAAAW1tq5ojfL9VKT6CO9RsOMmm0/Gj6ba04bugPBwNp4zWHvr8z8PcciiNecUn7VfTFY+cs8jyv+Kao1yL/NKZKKJGj4u6E19Q1P0ZlbA6wHbANU6DO3Mct63VcQNJM6f7Or0lSfKCA7+t7Ho541ckLsZ9gzBrTqc47XTxXPyK1ptHqZw0AAMDWlho64u9WyHjXi1ldcsLrkUuOcdePPkOfOBtA+1wiqLV8Gfh7DskR73LiaE+But1lkUUvxZpY8f4xR8yR/ABlsV7SnRbYjcrYHGA7YBumpPX+GdOH/LcGvdguuVTnvjr5NX1ekc5439f3PBzxyhaH8Z11fnVTeqPFHT5TU0m1OuFvsAYAAGBrSw0d8eMcN4tF5FjUY5TvHWTZQV+tLcMMfSSE9AcuOcXfSfERSkUTkiNesX3sLOryMVv6k3vix8V2pnFyUADKQSNQvxN3J/wfpNiUfxDm5gDbIXzbMOld24KkTI5U26W9gyfnNlSoL/uwvufliNexe1/s6VqzQj/EJN0fd77DZ2oAXXvO+cOsAQAA2NpSQ0e8a17aPKPP9Zihy6WseixvIf209pww9BHf7ws46TAOLtTgHYfmiF/o8F5X5qzTVWJPPzbKk/5xwNCOeUyRUALfa5R/iLsTXtNK/BdqY3OA7YBtmAJNGfda3PP9bzLo5IDh7zZL8WlJQ1nfbRerjuji2Xohs+3ky/qM2rHbsBfv9GLYuBOZGhFf9QukccQDANR7ns1FvksOD/6YU4M0/cFRcTtOOyBcygpNTE7Nfo/bpRFdbxzGwr4avOPQHPESzWGm9/pQ8ouOtV30pfeE+BQpeVGSnZsAZczdfxZ3J7xGzU9HbWwOsB2wDVsYYbEB9EP5YDSxqzN0tpg/Bpr0qA7/Mi5s9319t53sntPl8zdanv9KOneUt+7P3yU8v5uAuJeSfCpUnfSaWmeSVO+kGI54AIB6z7OZyzcxxcYxS2NsrjSdUi4OeE2VMN+jTrQrMoI+SLo8sa3lfWRwzkioQ6Mt3nbwXP2bLQnPvB4Z3R+7lPtRo8wqQM+PEmQ47PEEtMZRz+tqMBmH6IgfJZ8uV0sqe3Nw0Bwy1KebomWe9Y0ew/y6HTsGSuBXKdfK/665vn4uzcs1B8tmNgfYDjW2DTXX9rNITl3bTsfY/2o/3Ghpz6IU6+U7cU87OkM+5e9ewfqemskO4zCLj0KHxX7CsRuu5DCHjOhif5mmfIj2uzcb5Zg0UzB169jHEQ8AUG9bO3P5TqVY2M50aVjpF3SNunzsWN+DaHPhM5pyZ4+4O7HVCTczxfP1KN9qsTvl1aCal+JdzYs2Ai5yaxSW5uyfUrBut0pyVLGP9MrQvIlJ5WgNJuMQHfHKVEmOCMo6RY3OP7cN9WiOz7Ee9o15hs0Xp6agaHST/+8UttTvUdmQk5hV10mVNwfYDn7bhhMk2VGukeEror1Q695pV0Y2zuDlp9Mi21/relVyX/F9fd/lMA6zynN/zFLPqQ6fezThed3eFaDO8G6Cvbopandvk85PfuKIBwCor62duXxfd7CQ3Y0W4rkyNJ+bLm5fSPPI3dLIcFQj4Yq4R4d/jAzPxYF1rO1iP0bYTRT5ZUl2kq/u4rlXLXKrAT+xJJ1qX3udINdUD/vIgKQ72TBLwiZUR7yiH9teWN7xV108f7Q0P+p9MIzbFR73jZ0S3mkY8BNda/6ZYu7+u3SXHzgE9L6hf7XpZSObA2yHmtqGGyXdPqyTSzLXp6zjpuR7L1io67t+RHjnOA6z2jvtttR1MbIJXdC1Ke6uiXcZ2oxHpBxHfGvf7iQABUc8AEB9be1M5BspTQf5zZIXwnbnuzrrN4mf0Zku2C5q7CY1xFSJjzDQjyaTu5TbdvSx7JRBSQb7Do8cEqujd9XJ0Uu90Eo/fPUEOGZCdsQrmgPznuUdn41+zxXNOb3fsBF8G42ZLzzvG3cSxsNEASgOje5zuWNnsPxT/PxInDWLY3Qzs+IyV21zgO0Qjm24O8W709Q0nXzIGy3uAVFPSt6L+ba+6xjSNEEnJF20twZjbM1gnybRHtJ00lKDvbYZ3qv2KQ2ye5ywl5yW8dx1pmS/g7Yz7ekKHPEAAPWytTOTb0vk9CnrSFi7413zkauTt1/qER222GJYd8oXCUbrSckmmsXkiL9UAb2Okk/HaFvL/Yr3h4HIuM1qPGpaI/2YFdKx89Ad8YMbkn3idkpI83LOi+ZLPY00Ltr8rYze+0Oxp70KIW3LtIQ2HsB+gYL5Xcp5ejEq+19+06YXjY4fVnGZq7I5wHYIzzZcKO6RvKO6qOeAQx16Wm4C67uz3fggo7H4Ieqvz8U9er0d/bsjDvLo/KGpR/XDgaauuSbxH2n0Q4He3ZHXxzqNsH9Uoi8ibQ59HPEAAPWwtTOX72wBi9r7qLyJjImLUb16EZd+9dc8qtMl3AgcE+sMelvf4TN14/ptjDG3PkO5TUeeV1VEt9sS5Jvr8UTTaXkT0JipgyO+dfN5XvKJ+tne5ea9asR9uHjdxeYVoBPSpnr4DSr7P/4mQ9P1sDnAdqizbXhO7Lm+uw1a0hPR98UcFDSO9b30sdhtW/UUpX64eCWdp27R9a23AB2qP2C/fDqx+V6KdcYvD8hBBADgO7W7rBWKweTQ7iT6RCNpL8jQ46SzM5b7jiRH6Y6siG71g0RcVMVZup3XaJTYupgy1/O6TOiFx3q5s+uF1nHj8m60sZkbYJ8YETmMsr5ADCAN35d0eeEvSfUjvovUXbt+/sDmALAN/zf6WJ3hmlpOHZKvor1DlikgR0f2wVP5FDilQVMrK9B+1vds6YlsW03TpKlg9CPMoLP7fdTP9ASEBoFoJL1GqBf9IWZTZLdqWRD9m57cXBL1Sb34Vu+aOx3JqeNDU/C8bmvLe+nsZMI11gAAAGxt1oGwSbo46lEHz9Lo1qsxG/2s006MMBg2Nyqm3yUSzqWtAMq0aJPSfmRYN0+Po03JQLSB0lzBmqamN3Cd7PBgLoKwGR71uTSnUr6H2v6PX8boaDebA8A2rD2s7/VB95etJ1E3Z/x8tYXHR3axfmDQ1IzXJD54xdVuZg0AAKi3rc064CGzDS/sSMpn6ZHD9lzQO3OSu98gdxU3znGnDs7T/cBTxsRsHE7XWB8aydf+QfOtpLvMFqBb/iDuTvh/N8pPUNln/D1GTz9lcwDYhrWG9b0+qIO89ZLpcwXWrR/g2j+kL2QNAADA1mYdCJOvDS+sL8Vz9KK31px/ryTfy9+OGuReUFFD/nmMrAvpguAZk2VoeppzNddJ3Hy0iq4CBfIrSXfs/b9R2WfMTNDT99kcALYh6zvre/DMkOYlsK2XAxd9h5FG47emrFrGGgAAgK3NOhAml6X7POu72v72tnSWWz4NSbfZa2qMql64u0Di0/8MpxuCJ2g+2PZLtjSHa9VyTOtHxKcFOTMWxozro3QVKBCNpPuXuDvhT6KyIRyP0dNLNgeAbVhrWN/rwawY23ZJSbJsbpFhKWsAeMRiVNAV06UZ7AbY2uwFaoA6z5LyrF93+PuxjXIlxkDNOxf0ZEMnq/olqHF5Jg/QFcED1sjQnPCXK+gsWC3po4k6RaOlnsrQC7a4/BKK4r8kPqVKUvmbkBe+nR9IM1WPrzmgMb79B9uwerC+1wNNMfRCOr8oNWv6WuT4kjUAPGCKfEqrtBR1dISehnkY7bPVHuhBJdja7AXCpk86z7O+sM1w0Uj0tQXJvc4g9wYP9H4+Ru5FdEeoMHsl/mPdiIrJ2Xo6Z28JY1mjGEfTXaAghkn8JW9J5Tsh2iaO3yTo67gn8r/H+A4CbMNqvw/W9/BQZ9edmHH3VYkyLY9k+CDuzjjWACiLbS39716jjEMlHXOwZczqvDQFlVQK0xz7HvmgmwHvmmddN/4H2n5X80XPKFDuMwa5p3qgd3Ve3mqTWz9qTKBLQsXQiLALknxq5kJL0cta9USMfpDTI70jC5RTN8fnpNjL7na26UPziY6ny0CBbJR0eeF/jsqGoDngv0vQ10ZP2oATJgywDasD63s92JIwZ5b5AWww8CXN3UusAeUyrVFWNsoRaZ7M1wt/X0fv5UP0v6+j+V0v6N4R9TGfo57V4d4aCHK14H1fqGiw6WC2Cr0UfDUqqQw44iFTHiS8rKSv8JNiNglqKBR5mU1PNDHFyf3EI92PidH/HalehDHUF/2o9VDSOfray6vIKFWjU48r5pHGZpV8fjrnquSfLmdlzCZ9Il0GCuQnki4v/G9RWSwDBp1N96QN73DCBAO2YfmwvteHp1ItR3xvi0zzWAMqi76n5ZH98LqLPZL6M441yhzP2t+eFeGC5J+WuE7o/POmRb+HhVQ1ZdMj1XZ0V10+aGOc4WXFRZOuapsUtHxdgtxzDHIf9+wdjI3ZcF2ka0JFNqJvpDsnfFLRSJEjkRE7posFZ5UMPVJ8pQCHhRpIrbny9UQQEYtQJD80OBDiyiXBkRfHTyU+N/xg8eWyTNtczQYO2xBY3+FzZhnmzM0lyfSNfHJssgZUj9nSdJzbTiB0UjTH+jwPdLBZht7NR//KHr0f4hV2fGXotYzfN8gHaVjraIDooD8pQ4/KLihJ7q8Ncvd7+B7UEdnuTDxJ94SS+EKa6WX+U2DRqPtT0rzfYUk0JnraFpcJ0c80VcRAwqZDU+Pk7Tib21b3Len8YwJAJ2gf/1uK8fVcmulX4HPUtjF9zHjsUVteWfoAkWrYhsD6Dp+z3GKXFv0hdr18OkmaNg0Sa0C+6Ae66wb9aioR/Vi6NdqrjG7bx4yI/l1TXj2wvCsNKqxqipdjbbJeoGvkypy2sc2aVO7ey5YBAPnAGdNx7MF87zNkaGoK/WJb5kUcVwyL4ChP34UuuJfa2nOULgoFM1u6T0VTRtGxv6UA/cxr26SfF6IToHh2pxgbGu39U1QWyx8suvuzR215bGnLF7xubENgfYfP6LfMm3ofWRGRvjo/H5FPqWE7CXRjDciHWZHfI0mvmrZKne9pL3Huk+blz0nP1VS7VUqNp06+9vvCLgsfeIpam1pTT+mFuDjjy7HHTHPsC+SDNCTlNHsZ/VwdWx/bfnZIyj1+NCxGpsFyM4B3cqitTcfoplAAOqa/MYytKpc7BRmri9oMoV10GyiBn4k5lYqvl40WzW8ddPdLj9pz0dKWybxybENgfYfPmChu6UKm5rin1ZOgz+RTDt+lrAGVQB3rxw361PlCo9u7cUSrc9sUFKkfBudWQBcq52UZmmKUi1mLY1nM3ncUaimUWZY59jrygSuzDS9KJ9sLMf9eBcO0zyD3N4G8m/bc3GeFL86QH9Mjg6p1LGmUhh6BXxttCvRo3IioqDG/uFFWRM4BnS8+SPEOeP2yW5STcVVLG7XehXQbKIGZjfLPFGPkZLTRh8/5raP+FnvUpvOWtizgtWMbAus7DOGSuJ26PCHZOEU18GV+oxyQZuBbq007nzWgEiyVzy8ibS+3JNsPGyfF7Iwv8yJXtSG/jdl/jaebFM52GepYHY5aCmORZY69gHzgyjbpLPK0bA4a5AvJeJ4on+eiuyp8+YTsmSWfouD1GOQO6Szypycaf3tkqFM/6/I0mr+KOjK+Qz6/LG8s3QZK4HuS7nLWp9HfwCd+KMmp7eLKDz1q2xkJ56MCYBsWBes7qEP1taS7c2XwTiN12E6Roc6wnujfJsinwJW9jXJOPj950TqOu3VssgZ0jzqdj1j0qB9kenOo95aYA4/KmpvOCh91qsQ5GXo3GhTDUsvccBb5wJXLhhdlukRkbclyJ8n2XsK8sXuTfIqAYuGDPDgszQursmRctPHQY52ay67blDdvIuN3UcG6UcP3rTQvOFlHV4ES+X2K8fJdo/wIlf0f+kHiN5Fe0ujQp9MEJy3tWUY3wDYE1neIZa7YLzvNo7yJxjJrQDXmg5sWHeZ58n6ape4rJehkb4wcO+kqpaIf3p+1vZOvUUshLLeM0VPIBy7o5jIplYQ6zRaK+VKSso7BjDPIdT7g96XtXkW3Bc/nHHUWrJbmRXMauXM12vhodND7qOimWI/q6vEpdbxrxNHskmXvF6LkoFw2ptzc/wKV/S8/luYHjH9KegfJXzxrqy2KbyXdAdsQWN8hET1tckOKccBrcMqhaAyzBpTPNBnq3CzDAX3KIsOGAnWySsK8iy8ElsS8m/moJXfWWMbnMeQDF0xHFw5Gv/NtyYtRHKuFC+kAAKA+/LRR/pVig/+bmulHP/L9QJpOd73IdrM0IwP/0aWj5Lee6WGzcGkvAEC36MnvJ5KPA14DTfZJM2UNa0A10PzrttMQhwuSZa5FDpWziAtS9cNEewqlj9G/QzU4LUNTZo1GLbnytZR3YiYE+SDigOEl9bVMwkm/o1Gr40qQ23SzOIsDAACEhN6D8Hcp/rg8xb9TBSsr4kgAAPAdTXWqx/z1tPUH6d75rh+Hl0m+KVRZA9LzpXx+AXZc+bZgmZ5LuZH5mv8+7q6vPXSXSjExZm4iX3y+HLOMzdXIBy4kXab4UT6/gMR0zO1ICXK/lOR0OQAAACHxB8EhXlb5sWd9xXZJ00mGEwBAaoZF86s6QDUg7JoMTauo/18vfNXUNnohnqad0XuSigwSYw1Ix0yxX9L7SIq/DNuWnkZ9IXl+0Nkt5UXiQzriAmu5CyI/Bixjsw/5wMZYwwu62va7GvX+VqoRhT5TzDeYAwAAhML/CM7wMstwz/rLHEt7zjGkAACChTXAnUmN8kLsefzLuKPK5U6gvJyt06J2t9e3nS5TSSbGvK8y73IMnQuWcbkY+cCG6eha3HGnnYbfv1Sg3FsMcqzgtQIAQCBo1MK/BWd4WeWph31muKVN9xlWAADBwhrgxhhpRrrb7IAdJdp/NtkGcqr7akxdeuKDaPjqcj7mne1CLblgu9B5LPKBDdOxhbkJC7vpxRb1dcV0eewoXisAAATA96XpCMYhXl75o6d9572hTe8YWgAAQcMaYOeygw1wR/JN/2JigbjdO5A1yxLqOkaXqTRxH250HhiPajLHdF/IxxLnDF/kA0k+ivXO8ILWSrlf2IcZOtdtXikAAASArnVXBEd42eXXnvYfW5RfL0MMACBYWAPM7HO0AWaXKON4RxmnZFzvvYR65jOsKo367uI+wB1BNZkywjIe3yAf2DDlWT9j+du7hr/dkLPciw11c4s3AACEwO8EJ3gVyi887T9nK+xcAAAA1oCyWOy4/pcdAT7RUc4sL15MSofzkiHlBXHZLjQCegKqyQzbSZVLyAc2THnW11v+dr7hb59L80tMXuw31L2I1woAAJ7zC8EBXpUy09M+dLTAjTsAALAG+MBosV/OOpgdoOyUHi6pabLOYX89oY4TDCkvSMpcsQ/VZMYKy3g8iXxgw5RnfarD3583/H2eF0PcSahT09WQ7wgAAHzmh9KMPMIJXo0yLLDN2GDZzFADAAgW1oB4Tjmu/bsrIGvRkfuzDHWsZEh5wSRJ/rA0AvVkws6Kzx1Vl6/2mPKsP3N8huYj+5jwjLwuhhht6FTnc9ZZvzRT3+DsBwCAPFAj+e+C87sq5W8e96UllrYR3QYAEC6sAUNxdWy/jXwOZdPnKO+pjOo7ZKhjYoD9Qd9xf9TuC43ySpo+rHeRTjvtAyOleUrhZvQs9bnpPYarCmpXUjDPJqbFTBiwjMcVyAedLkRpFuaDBS/wpqMWeX7ZV+e7Xnpzl64DAAA58QfB+V2l8keP+9IYIUckAEBdYQ0Yupd/4Lj276qIzKsd5R3ISD+vE57/KqB+oHcjaETwbQe9Xu7wnb0yPLMIZ/iZhLrxY2XDdUu/mYt8YMKUZz3NVxL9UvhGisutetJQ17Qc9fVVxRZmAAAIi18Jju+qla2e96n3hra9YcgBAAQNa8Antjiu+xq9PNYDf03Wjvilhuef9fzda8odzZH+pAM7cEmKeg45PO9ZAe3dZah/OtNirvNqFVJaVl2+2nPH8HLSHsPZbnjWtYzlfp5Qz4scdfVFNGnm7ewHAIB68uNG+bfg+K5a+Znn/eqSpX0jGXoAAMHCGvBpL+9yQauWIxWS+4wUl5rmiOH5hzx//+qA13TKN6J2atS6pv3R4NPzFt2ec6xjwPFdfSygvf1CfvC8GGd5v0+QD0yMNbycOx08r7dRHhueuSwjuadKObf/7onqeEDXAQCAjPleo/xDcHpXsfzA8751TLKL9AIAANYAH9maYt2fUSG57zvKfDSDuh4Znr/a8/ev6Wi+MPz8ophPSNgiiI+k6F+3CmjvdEP9+LO6w3Zvw2nkAxOmPOsHcnjmQ8nmgtONhjrW5KSrOcIXRAAAyAc17v8sOLyrWL4LoH+tsrRxC0MQACBYWAOaPohnjuv+jYrZhx8d5d7eZV0TpN4fbGZa2r/U8Lfb5POTCWOid6f3MV5re46mDFlQUJ83tWcCU2PHfG3R7U7kAxMDHU40Nu7kvNCfMzz/yxz0pEc7WlPhzKTrAABAhvxOcHhXtdwIoH/ZNpenGIIAAMHCGmD/GNFa1lVI7nkp5F7RZV3LLc8fV4N+Yjp9sDfhbxa2/M43Cb8zv1EOSzPDwpQC22O6w3GNQKectoyVZcgHJpJypOlX126S95su+dDbo0d18WyV64Ph+b0Z62iSfJ5u5yHdBgAAMkQNePLCV7ccD6CP9Vhsp8cMQwCAYGENGBqVnFQ0Wnl4heTemMJe6TYg8aDl+T016Cf7DO2/HPP7GlX+Mvr5sQq256qUk9I5dJ5axspo5IMkZku+yfufG56/v4vn2vIdZblw6tfw9q+IpKUBAICsmNpiwFOqWdYH0tcuW9o5guEIABAsdV4DJqVY86vmnHS9qFUDKbt1lF8wPP9tTcbJEjF/pGlF9X0j+tlN6S6QtYz+Q4BpZ4ywjMVnyAcm9htezu0CFo05HT73ouSf425BNJnGPX8WXQcAADLi543yP5RKl6mB9LU90nnuUwAAYA3wFVu+5NbSVzHZ30hxl3+a6qqL886Wk781RfFO+ZTxoar51k+I+ePNMIG0LLOMxQHkgyT0q/BbMd8K3e1xhbuWDqDHJcanfOZ8x4VIPwIsjyZKU4S8prEZ2yiLpJlTTW+6Nt0U/oiuAwAAAAFuHPagIgAA1oAAuSnuaWmq5JicLe4fEA52WVev5fkXazRWbhn0sDrm3ayscFsOW97rPKbG1Ng+am5APmhHc7NrupUXDpO5OtL7OliMZjTKWccFQ+XY2iiTLc+cHP2e6xfhvAqbVAAAAPARW5TXJVQEAMAaEBijUuz1qxYpuiOF7Eu6rGuq5fnnajRWjoj53iAN9HwY/ffZirdlk+R7wW8duWLR6Szkg0E0XUs3Tmz9W9NXVr0EQo/kvO+iDv1bzSvfesmI3kz9QaqTJ3YOXQkAAAA8xXRZndpbPagIAIA1ICCWp9jrf1Ux2dNE8nf77pZa6jhdo3GyQswpnA/Ip5Q0YyveljWW97qDaTEVtouv3yEfAAAAAAAMstuyIVuAigAAWAMC4pC4O+KrlOd7nBQbyW/7YHGyRuNkgpjzqg/+//UetGWl5b0eY1pMhS1V9hnkAwAAAACAQeZZDPRdqAgAgDUgIC6JmzP7ccXk3iTFpaVRVlvqOFGzsfJS8r8ctwj6hZMOWbLTos/1yAcAAAAAAIPokdW3BgP9OioCAGANCAjX1LlVi/h2TUvzTLJJKbRWiJxu5bRFHzM9aUefkPs/S2z516ciHwAAAAAAtDIg5iPXI1ERAABrQAD0intUeZUiRaelkDurUwzrLPUcrdk4MZ1I+Najdtgc8ReYEp2xXXj9CPkAAAAAAKAdW77QFagIAIA1IADmiLtDe36F5N7rKLNeypjVZaE44j/HlGv7jkftwBFfnC4PIB8AAAAAALSj0Y6miJmTqAgAgDUgAJaKuyO+tyIya1TrS0eZs3Ss2RzxdUtNo+l+PkjyB5AeT9qBIz47jlp0uRD5AAAAAAAgjgsGQ/2VRxtMAABgDUjC5oQcLG8qJPNX4h4NPz7DetcIl7W2c9Wgj9mBjAEc8e48N+jxdQXmzarLBwAAAABQW2yXsi1ARQAArAGes0LcnNpVyvl9z1HmbzKu15ayqI6n5fYb9LHJkzbYHPFnmQ6dmC3VPjFSdfkAAAAAAGqNpib4YDDYD6IiAADWAM9ZLm5O7YGKyLvIUV6NfB2Rcd3LLHWeruE4ORCAPvot7/UU06ETuyx6XIx8AAAAAABg4pxlkw8AAKwBPmNzLlctWvS6o7yrcqh7rqXOczUbHwss+njlSTtWCJHSWXDfoEO906EH+QAAAAAAwITtuPJ8VAQAwBrgMYvFzbF9qAKyLpBy0+j0Wuq9WKOxMUrM+bYHy1QP2mLL/b+dqdDKDIsODyIfAAAAAADY0OiYFwbD/TAqAgBgDfCYceKPI/6Og5yvojblxXvhpJxyRj6PJk7SyRoP2rLR0qdWMBVa2W3R4SzkAwAAAAAAF/ZYNvwcZQUAYA3wFZX/o1TfEb9a3D4YLMtZjsuGut/WZEy0XmSs6Xi+Er8vsD0snH7slkcG/d1FPgAAAAAAcGWyZYPWj4oAAFgDPMYl0rzMPNl66eozBxn3FyDLMYsMPTUYD2+itj6RZoqa6QZ9PPagTScs77SXadCI7e6ELcgHAAAAAABp+FbICQsAwBoQ5hpgc0RqOV2ifAcd5LtckCyrLHKMC3gc6EeGG1E79RTFnJafvfZYJ2cNsj9h+rNyyKC/D9L8WIN8AAAAAADgjOkyO92MjkdFAACsAZ6yQuyO7tslyTbXQbYHUpwzbYpFliUBj4NdkhxFfMagk+UVb9dVg+wDTH9GhsmnExJx5QjyAQAAAECV0eOvfdLMV3lNmvlGNVrjcopN5sTo7/WCOb1U7Fa0kYXueGAw5HegHgAA1gBPGSn2PPFqixSddkXtnicWuTRlTdEfQp4b5FkVaP+f09LGCzE/N114eqzibTM5ajcw9RlZYxmfM5EPAAAAAKqGOt/1ErLz0UY3yVg87vCsldJ03rf/rW4yRqDqrlhveDdPhUtbAQBYA/zlvNgjz4u+tPKcRR51iE8uQVfHDTIdDLDvq/34uEXnY2J+Z6ZBJ/cc65lUwjjqtfSxaUx9RkynCa4hHwAAAABUDT3urlHrHyJjUY/AXpTk4++jDc/aIPU9Ll0Ew8QcBcelrQAArAE+2yM2R/yeAuXZZZFFP35MLElXfQa5zgbY91vvEDB9jHlr0MtISx1jovGlKZCKdMbPEfNpC0hmqmWMLkM+AAAAAKgaGv2zMNrgt5IUeZd05Nklv+sU1N01W4XIGgAA1oAw14C7FjuiqIsr11nk0AjrMi8AVZvtfYJsLwPr86325U7L75ryxPdZ/nbw9MOGEttXh9MNWWK6BPUB8gEAAACAb8TlRT0V83uzow2hbv4WSTOSSCOWLrf83T7UmQlfRHpOMuxnoSIAANYAT1ko9o/6K3OWYZWl/jR35uTJCYOMYwLp75r253XUpisOv7/JoJMDhr/b3PJui+aAQeZ5THmJaLoi0wmINcgHAAAAAL4RF8nxtO13Bi8y043SjJhnjA1oQ1gVthsM+5OoBwCANcBjBsTsCH8oQ0/xZYUtxd5+qU4uftNHCx/SFI2wvEe1LwcvKH4R2ZM2Zht08tiiR7Vjx5egh4sp5YUmWyxzBPIBAAAAgHck5SBtvXT1bPRvS1FXYejFXs8kOY//RFQEAMAa4CnqgH0sZof43ozrVIewKY2EnkKoYj7nRwnyHq7w+13c0n/1fqLTMjSQQ/vAjZb2LHJ8tn4keSfudxVpva+in60oQRc9kQ7iZN3OVGfUm2mOWI18AAAAAOAjIxIMyEGn+xr5FCEGxbLRYOCTBggAgDXAZ/SSQ1MKnixT1EyT5gWdSfWcF7do7DJIujOgqhG3EyTZUa6R4Ssi27LVibkrZR1nxXz5qb7vnqiuQSf80ZL0MS9BTnXOc5o0mZWGd3wf+QAAAADAZx7EGJE7os3UG2leWDYMNRVOT8K70fKeDRwAAGuA58yUZkoSkzP+qy6eP1qakfVJEcnqtF1RcR3pnQGvE+SfWkF5N4r9DoD2jyBpWZ+yjpuNMrwkfewU/040VAHTh7N+5AMAAAAAnzkZY0SeaZRLwuWgZbPUYOh/g3oAAFgDPGeSND/4mxypZ6Pfc2W6NE/yJUVm6wWL6iD9whMdJTlzd1RQ1t3i7iDX1DQjOqhDP7B8cKxD7zgq87TDHYmPhifFYDKLLH0G+QAAAADAa1ZLfA5a/d8DqKd0vjU4EkajHgAA1gDP0WjlfWJ2qKpdoqlN1kkz3Yc6cDWX/jhpOsY0VYSmH3loeIaeJNAIed9OE2g+9VfiRwqMheIepT6qi3oOONShJx4mlKiLaQlyYVubuW54p7OQDwAAAAB8Z3qCMambvpGop3SmyqcPI+2F3P0AAKwBoaCOy/OSLu2IS9F85Hox5iiPdbMtoW1zKyjrOcv7OCWdRcK3ovbpfTFHJo8rWQ9xH5c0zRBBFMksMLzTk8gHAAAAAKEQd3x7K2qpDElHvfV483jUAwDAGhAQUxplj3x+oWeaoh8u7krzQ8XcQHSid/U8kvi0PVVkszSd4Wpf6kkEDe4YaJT5GdYxOnrHT6M69F4jPTWxsgLtHxHJ0/6+NjCdGbkhySeAxiEfAAAAAITChRijchdqqQzDEzbgWo6hHgAA1oBA0Sj5TTI0J7g6eNVRrxH06uA9Is1Ue5qmpjdQXSwRfy5trTs7hPzhWfVvLduQDwAAAABCYleMUXkatVQKU97VaagHAIA1IEA0n/s17JP/YyDm/Z9neFQKjdR/LUMjpiehGiNJlzbfQT4AAAAACI2lMYblS9RSOY4kbAIuohoAANaAwJgsQ9PTnKt5H1An7/OYPrCQ4VEZjsa8n1WoxchqSU4zNQv5AAAAACA0ViUYmFNQTaXQnKNPEt7VUtQDAMAaEAiaS/yVDP3gMKxicvZJM0d5kY7wuAsjNXXRcIZI6cSdXDmKWoz0RmMobl77BvkAAAAAIDTGx2x2ieCpLvMS3tVDqZ6DAgAAWAPSskaG5oS/LNVzNLdGyS4ruO64HOQHGB6lMkqGOmyvYZtZ+TphTrsv1bjvoeryAQAAAIBnXIkMyvcxRuYJ1FNJ9iZsCnagGgAA1oDA2nZdmqcBqkTr3Tp7S5LhfIyuFjE8SqP9fegphdGoxci4Rnkj8SlfZiAfAAAAAITG1sigvCXx+Q8foaJK0tMoN2Lel14GNh71AACwBniGRhNfkPgPDNejnw0WvaxV032sbZQljTKyQDnVsXpOqnFR6ojIfmvV1YtGmcAQKZydbe/hGfaYE6cSxvzXyAcAAAAAoTFdmke/NdJjYqNMSjA2x6CqSqIb7biUQhdQDQAAa4BHTJVmap3/dFFUF2eleSpA8+XnkcZG0/W9aKnzqpSfLkdttAdturgj1TtBEDIrZagTfiJqsTI3YSxfQT4AAAAACA3NaXgvMihXtvz7sxiDsx91VZalCZuE5agGAIA1wAPUBnkj3Tnhk8rdRjkS6aPToAI9faAO+Dsy1BlXFWf3WBnqjL/I8CgETQXUep/BY+FEguu4uhczZl9E/Rn5AAAAACAoDkQG5fG2fx+IMToPoa5Ksytho0BeUgAA1oCq8oU008v8p8CiUfeaamKDNFPaqHO+p0UmDVKYEP1sY2QTxX0k0NQ4Vbs4VtvS/rHgJMMjV+a29Y9bwilSV7YljNEFyAcAAAAAobEgMiYfRBvhVtbFGJ03Dc+aJs28mD2otVTi8uqyAQcAYA2oIrOl+1Q0ZRS9oHFLhfWqufIvtcl8lOGRC/Pkcye83hVAOiA3NBXmu5jxtQ35AAAAACA09DI0TT/zvlFmxPx8WsLGc1jM72o02H1pXloG5aKbv7gjtEtRDQAAa0BF0I/230R2hW9OeI02n+5JfzjUJvsxhkimaDqaVkftLlSSissSf8oE+QAAAAAgOAaj5tYbfud1jAHaF/N7J6LfJVdiNRgvn18iR4oaAADWgKqsAerEvtsm3yNpRu6vleZHgznS/KigZXKjLG6UFdJ0LKtz7IMU74BXHW70sD+0597Xi2x7GSZds6qlH2rfWIhKUhF38va2VCfVU9XlAwAAAICKoReSHY0MyfYN12Be+DOWZ5yJMUJPtP3OpujfV6PySjGrUd62vbszqAUAgDWgZLkGo+CfNMqORpnawXM0ol4dn3tkqFM/6/JUmqkofE43MrFRrre06ao0T0ZCZ+yQzy/DJRAlHXr/QvudC88qpMeqywcAAAAAFaP9YqHnjbJVmhFlJ1s2wLZN2EaJT0+zKNoED9bDMc1qskiGHvtfh1oAAFgDSuSwNIMFsmScNCPm9eL5e9J9yht1wp2IdBgSm+STg5HLJjtDnbH6kesVNlXHXI4ZbzOQDwAAAAB8xRYdpnnh5zg8Z4rDZlUvWRuJyivLyrb39TZ6rwAAwBoQKnqfjTqa9bSeng7U0wAaBa7O03eRHfQ+0sdLaabrU8f7BmleIBsy+tFiFUOjK/qF6OhO2dI2J2l6n0XIBwAAAAA+Y3PEr0zxrFuG57wSnLo+sL7tvWm0IDkuAQBYAwAAikLvh3jfxZ6k7vIBAAAAQEXZLvGOcz2qvSbls+YnPEvT3cxE1d7QHuFzFJUAALAGAAAUgH78u982D61HPgAAAAAIBc0Jr2ljNLJDcxuek87zGy6PjFN9ljrg9zfKaFQMAAAAAAAW9ONfq5N7C/Kl4/8Dw52oP7bvV0QAAAICdEVYdE1hdGhNTAA8bWF0aCB4bWxucz0iaHR0cDovL3d3dy53My5vcmcvMTk5OC9NYXRoL01hdGhNTCI+PG1zdHlsZSBtYXRoc2l6ZT0iMTZweCI+PG1zdWI+PG1pPkQ8L21pPjxtcm93PjxtaT5LPC9taT48bWk+TDwvbWk+PC9tcm93PjwvbXN1Yj48bWZlbmNlZD48bXJvdz48bWk+UDwvbWk+PG1vPnw8L21vPjxtbz58PC9tbz48bWk+UTwvbWk+PC9tcm93PjwvbWZlbmNlZD48bW8+PTwvbW8+PG11bmRlcm92ZXI+PG1vPiYjeDIyMTE7PC9tbz48bWk+eDwvbWk+PG1yb3cvPjwvbXVuZGVyb3Zlcj48bWZlbmNlZD48bXJvdz48bWk+UDwvbWk+PG1mZW5jZWQ+PG1pPng8L21pPjwvbWZlbmNlZD48bWk+bG9nPC9taT48bWZlbmNlZD48bWZyYWM+PG1yb3c+PG1pPlA8L21pPjxtZmVuY2VkPjxtaT54PC9taT48L21mZW5jZWQ+PC9tcm93Pjxtcm93PjxtaT5RPC9taT48bWZlbmNlZD48bWk+eDwvbWk+PC9tZmVuY2VkPjwvbXJvdz48L21mcmFjPjwvbWZlbmNlZD48L21yb3c+PC9tZmVuY2VkPjwvbXN0eWxlPjwvbWF0aD6Vwg4SAAAAAElFTkSuQmCC\&quot;,\&quot;slideId\&quot;:292,\&quot;accessibleText\&quot;:\&quot;D subscript K L end subscript open parentheses P vertical line vertical line Q close parentheses equals sum from x to blank of open parentheses P open parentheses x close parentheses log open parentheses fraction numerator P open parentheses x close parentheses over denominator Q open parentheses x close parentheses end fraction close parentheses close parentheses\&quot;,\&quot;imageHeight\&quot;:25.44370860927152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8CC2A95-AB18-4E2B-BAAB-ED507F826E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823</Words>
  <Application>Microsoft Office PowerPoint</Application>
  <PresentationFormat>Widescreen</PresentationFormat>
  <Paragraphs>171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Capstone Project Phase B Graph Generation using Graph U-Nets</vt:lpstr>
      <vt:lpstr>Agenda</vt:lpstr>
      <vt:lpstr>Project's Goals</vt:lpstr>
      <vt:lpstr>Project's Goals Need For The Project</vt:lpstr>
      <vt:lpstr>Background</vt:lpstr>
      <vt:lpstr>Graph U-Nets</vt:lpstr>
      <vt:lpstr>Misc-GAN</vt:lpstr>
      <vt:lpstr>Background The Problem</vt:lpstr>
      <vt:lpstr>Solution Overview</vt:lpstr>
      <vt:lpstr>Solution Overview</vt:lpstr>
      <vt:lpstr>Solution Overview Added Value</vt:lpstr>
      <vt:lpstr>Solution Overview Architecture</vt:lpstr>
      <vt:lpstr>Solution Overview Pre-Training</vt:lpstr>
      <vt:lpstr>Solution Overview Simulation Using Graph U-Nets</vt:lpstr>
      <vt:lpstr>Results &amp; Analysis</vt:lpstr>
      <vt:lpstr>Background</vt:lpstr>
      <vt:lpstr>Results &amp; Analysis Explanation</vt:lpstr>
      <vt:lpstr>Results &amp; Analysis PubMed</vt:lpstr>
      <vt:lpstr>Simulated Graphs  PubMed</vt:lpstr>
      <vt:lpstr>Results &amp; Analysis CORA</vt:lpstr>
      <vt:lpstr>Simulated Graphs  CORA</vt:lpstr>
      <vt:lpstr>Results &amp; Analysis Conclusions</vt:lpstr>
      <vt:lpstr>Development Process</vt:lpstr>
      <vt:lpstr>Challenges &amp; Solutions</vt:lpstr>
      <vt:lpstr>Challenges &amp; Solutions</vt:lpstr>
      <vt:lpstr>Evaluation of Project Benchmarks</vt:lpstr>
      <vt:lpstr>Evaluation of Project Benchmarks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/>
  <cp:lastModifiedBy>Zeev Volkovich</cp:lastModifiedBy>
  <cp:revision>1748</cp:revision>
  <dcterms:created xsi:type="dcterms:W3CDTF">2024-04-09T15:39:07Z</dcterms:created>
  <dcterms:modified xsi:type="dcterms:W3CDTF">2024-09-20T08:41:13Z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