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7" r:id="rId5"/>
    <p:sldId id="266" r:id="rId6"/>
    <p:sldId id="265" r:id="rId7"/>
    <p:sldId id="278" r:id="rId8"/>
    <p:sldId id="268" r:id="rId9"/>
    <p:sldId id="269" r:id="rId10"/>
    <p:sldId id="262" r:id="rId11"/>
    <p:sldId id="272" r:id="rId12"/>
    <p:sldId id="274" r:id="rId13"/>
    <p:sldId id="275" r:id="rId14"/>
    <p:sldId id="276" r:id="rId15"/>
    <p:sldId id="277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8EA84-D992-D680-C3A4-504CDD3571FD}" v="30" dt="2024-05-04T12:11:2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אנה רייצין" userId="S::yana.raitsin@e.braude.ac.il::c02b5dae-c823-4960-9a62-7024f252c8ee" providerId="AD" clId="Web-{FAB36551-5262-5E83-EBE4-98AA1330CCD1}"/>
    <pc:docChg chg="addSld delSld modSld sldOrd">
      <pc:chgData name="יאנה רייצין" userId="S::yana.raitsin@e.braude.ac.il::c02b5dae-c823-4960-9a62-7024f252c8ee" providerId="AD" clId="Web-{FAB36551-5262-5E83-EBE4-98AA1330CCD1}" dt="2024-04-17T18:21:59.259" v="700" actId="14100"/>
      <pc:docMkLst>
        <pc:docMk/>
      </pc:docMkLst>
      <pc:sldChg chg="modSp">
        <pc:chgData name="יאנה רייצין" userId="S::yana.raitsin@e.braude.ac.il::c02b5dae-c823-4960-9a62-7024f252c8ee" providerId="AD" clId="Web-{FAB36551-5262-5E83-EBE4-98AA1330CCD1}" dt="2024-04-17T18:13:14.540" v="586" actId="20577"/>
        <pc:sldMkLst>
          <pc:docMk/>
          <pc:sldMk cId="4052214363" sldId="265"/>
        </pc:sldMkLst>
        <pc:spChg chg="mod">
          <ac:chgData name="יאנה רייצין" userId="S::yana.raitsin@e.braude.ac.il::c02b5dae-c823-4960-9a62-7024f252c8ee" providerId="AD" clId="Web-{FAB36551-5262-5E83-EBE4-98AA1330CCD1}" dt="2024-04-17T18:13:14.540" v="586" actId="20577"/>
          <ac:spMkLst>
            <pc:docMk/>
            <pc:sldMk cId="4052214363" sldId="265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12:43.242" v="573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delSp modSp add del replId">
        <pc:chgData name="יאנה רייצין" userId="S::yana.raitsin@e.braude.ac.il::c02b5dae-c823-4960-9a62-7024f252c8ee" providerId="AD" clId="Web-{FAB36551-5262-5E83-EBE4-98AA1330CCD1}" dt="2024-04-17T17:25:11.623" v="75"/>
        <pc:sldMkLst>
          <pc:docMk/>
          <pc:sldMk cId="2407450188" sldId="270"/>
        </pc:sldMkLst>
        <pc:spChg chg="mod">
          <ac:chgData name="יאנה רייצין" userId="S::yana.raitsin@e.braude.ac.il::c02b5dae-c823-4960-9a62-7024f252c8ee" providerId="AD" clId="Web-{FAB36551-5262-5E83-EBE4-98AA1330CCD1}" dt="2024-04-17T17:23:02.651" v="53" actId="20577"/>
          <ac:spMkLst>
            <pc:docMk/>
            <pc:sldMk cId="2407450188" sldId="270"/>
            <ac:spMk id="4" creationId="{FE7E940F-6D6B-4FE5-8CA2-E8AE96D300C2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13:57.759" v="1"/>
          <ac:picMkLst>
            <pc:docMk/>
            <pc:sldMk cId="2407450188" sldId="270"/>
            <ac:picMk id="2" creationId="{62BADBB9-8CE0-F362-46A4-2C5BF1F9627B}"/>
          </ac:picMkLst>
        </pc:picChg>
      </pc:sldChg>
      <pc:sldChg chg="new del">
        <pc:chgData name="יאנה רייצין" userId="S::yana.raitsin@e.braude.ac.il::c02b5dae-c823-4960-9a62-7024f252c8ee" providerId="AD" clId="Web-{FAB36551-5262-5E83-EBE4-98AA1330CCD1}" dt="2024-04-17T17:20:16.318" v="3"/>
        <pc:sldMkLst>
          <pc:docMk/>
          <pc:sldMk cId="1038370373" sldId="271"/>
        </pc:sldMkLst>
      </pc:sldChg>
      <pc:sldChg chg="del">
        <pc:chgData name="יאנה רייצין" userId="S::yana.raitsin@e.braude.ac.il::c02b5dae-c823-4960-9a62-7024f252c8ee" providerId="AD" clId="Web-{FAB36551-5262-5E83-EBE4-98AA1330CCD1}" dt="2024-04-17T17:25:14.952" v="76"/>
        <pc:sldMkLst>
          <pc:docMk/>
          <pc:sldMk cId="3263699321" sldId="271"/>
        </pc:sldMkLst>
      </pc:sldChg>
      <pc:sldChg chg="new del ord">
        <pc:chgData name="יאנה רייצין" userId="S::yana.raitsin@e.braude.ac.il::c02b5dae-c823-4960-9a62-7024f252c8ee" providerId="AD" clId="Web-{FAB36551-5262-5E83-EBE4-98AA1330CCD1}" dt="2024-04-17T17:22:49.994" v="47"/>
        <pc:sldMkLst>
          <pc:docMk/>
          <pc:sldMk cId="572657464" sldId="272"/>
        </pc:sldMkLst>
      </pc:sldChg>
      <pc:sldChg chg="addSp delSp modSp add ord replId">
        <pc:chgData name="יאנה רייצין" userId="S::yana.raitsin@e.braude.ac.il::c02b5dae-c823-4960-9a62-7024f252c8ee" providerId="AD" clId="Web-{FAB36551-5262-5E83-EBE4-98AA1330CCD1}" dt="2024-04-17T17:30:27.274" v="107" actId="1076"/>
        <pc:sldMkLst>
          <pc:docMk/>
          <pc:sldMk cId="2578684702" sldId="272"/>
        </pc:sldMkLst>
        <pc:spChg chg="mod">
          <ac:chgData name="יאנה רייצין" userId="S::yana.raitsin@e.braude.ac.il::c02b5dae-c823-4960-9a62-7024f252c8ee" providerId="AD" clId="Web-{FAB36551-5262-5E83-EBE4-98AA1330CCD1}" dt="2024-04-17T17:27:12.721" v="87" actId="20577"/>
          <ac:spMkLst>
            <pc:docMk/>
            <pc:sldMk cId="2578684702" sldId="272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7:27:11.908" v="86" actId="20577"/>
          <ac:spMkLst>
            <pc:docMk/>
            <pc:sldMk cId="2578684702" sldId="272"/>
            <ac:spMk id="6" creationId="{E4ED6D61-DA87-84E0-63E4-66FF701F3EB9}"/>
          </ac:spMkLst>
        </pc:spChg>
        <pc:picChg chg="add del mod modCrop">
          <ac:chgData name="יאנה רייצין" userId="S::yana.raitsin@e.braude.ac.il::c02b5dae-c823-4960-9a62-7024f252c8ee" providerId="AD" clId="Web-{FAB36551-5262-5E83-EBE4-98AA1330CCD1}" dt="2024-04-17T17:28:33.880" v="88"/>
          <ac:picMkLst>
            <pc:docMk/>
            <pc:sldMk cId="2578684702" sldId="272"/>
            <ac:picMk id="3" creationId="{902A5125-B8DF-B2C6-C307-671D433CBBE8}"/>
          </ac:picMkLst>
        </pc:picChg>
        <pc:picChg chg="add mod modCrop">
          <ac:chgData name="יאנה רייצין" userId="S::yana.raitsin@e.braude.ac.il::c02b5dae-c823-4960-9a62-7024f252c8ee" providerId="AD" clId="Web-{FAB36551-5262-5E83-EBE4-98AA1330CCD1}" dt="2024-04-17T17:30:27.274" v="107" actId="1076"/>
          <ac:picMkLst>
            <pc:docMk/>
            <pc:sldMk cId="2578684702" sldId="272"/>
            <ac:picMk id="4" creationId="{F7758386-9CB7-36EE-CAE8-D60DEC48B0BA}"/>
          </ac:picMkLst>
        </pc:picChg>
      </pc:sldChg>
      <pc:sldChg chg="new del">
        <pc:chgData name="יאנה רייצין" userId="S::yana.raitsin@e.braude.ac.il::c02b5dae-c823-4960-9a62-7024f252c8ee" providerId="AD" clId="Web-{FAB36551-5262-5E83-EBE4-98AA1330CCD1}" dt="2024-04-17T17:37:34.521" v="131"/>
        <pc:sldMkLst>
          <pc:docMk/>
          <pc:sldMk cId="1471095130" sldId="273"/>
        </pc:sldMkLst>
      </pc:sldChg>
      <pc:sldChg chg="modSp">
        <pc:chgData name="יאנה רייצין" userId="S::yana.raitsin@e.braude.ac.il::c02b5dae-c823-4960-9a62-7024f252c8ee" providerId="AD" clId="Web-{FAB36551-5262-5E83-EBE4-98AA1330CCD1}" dt="2024-04-17T17:36:19.847" v="130" actId="1076"/>
        <pc:sldMkLst>
          <pc:docMk/>
          <pc:sldMk cId="3288363112" sldId="274"/>
        </pc:sldMkLst>
        <pc:spChg chg="mod">
          <ac:chgData name="יאנה רייצין" userId="S::yana.raitsin@e.braude.ac.il::c02b5dae-c823-4960-9a62-7024f252c8ee" providerId="AD" clId="Web-{FAB36551-5262-5E83-EBE4-98AA1330CCD1}" dt="2024-04-17T17:34:05.374" v="128" actId="20577"/>
          <ac:spMkLst>
            <pc:docMk/>
            <pc:sldMk cId="3288363112" sldId="274"/>
            <ac:spMk id="6" creationId="{E4ED6D61-DA87-84E0-63E4-66FF701F3EB9}"/>
          </ac:spMkLst>
        </pc:spChg>
        <pc:picChg chg="mod modCrop">
          <ac:chgData name="יאנה רייצין" userId="S::yana.raitsin@e.braude.ac.il::c02b5dae-c823-4960-9a62-7024f252c8ee" providerId="AD" clId="Web-{FAB36551-5262-5E83-EBE4-98AA1330CCD1}" dt="2024-04-17T17:36:19.847" v="130" actId="1076"/>
          <ac:picMkLst>
            <pc:docMk/>
            <pc:sldMk cId="3288363112" sldId="274"/>
            <ac:picMk id="3" creationId="{B4F15598-ECD7-AB5B-DF4A-B5AA56107CCC}"/>
          </ac:picMkLst>
        </pc:picChg>
      </pc:sldChg>
      <pc:sldChg chg="addSp delSp modSp add replId">
        <pc:chgData name="יאנה רייצין" userId="S::yana.raitsin@e.braude.ac.il::c02b5dae-c823-4960-9a62-7024f252c8ee" providerId="AD" clId="Web-{FAB36551-5262-5E83-EBE4-98AA1330CCD1}" dt="2024-04-17T18:21:59.259" v="700" actId="14100"/>
        <pc:sldMkLst>
          <pc:docMk/>
          <pc:sldMk cId="1674777469" sldId="275"/>
        </pc:sldMkLst>
        <pc:spChg chg="mod">
          <ac:chgData name="יאנה רייצין" userId="S::yana.raitsin@e.braude.ac.il::c02b5dae-c823-4960-9a62-7024f252c8ee" providerId="AD" clId="Web-{FAB36551-5262-5E83-EBE4-98AA1330CCD1}" dt="2024-04-17T18:21:59.259" v="700" actId="14100"/>
          <ac:spMkLst>
            <pc:docMk/>
            <pc:sldMk cId="1674777469" sldId="275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0:44.720" v="173" actId="20577"/>
          <ac:spMkLst>
            <pc:docMk/>
            <pc:sldMk cId="1674777469" sldId="275"/>
            <ac:spMk id="6" creationId="{E4ED6D61-DA87-84E0-63E4-66FF701F3EB9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37:45.209" v="134"/>
          <ac:picMkLst>
            <pc:docMk/>
            <pc:sldMk cId="1674777469" sldId="275"/>
            <ac:picMk id="3" creationId="{B4F15598-ECD7-AB5B-DF4A-B5AA56107CCC}"/>
          </ac:picMkLst>
        </pc:picChg>
        <pc:picChg chg="add mod modCrop">
          <ac:chgData name="יאנה רייצין" userId="S::yana.raitsin@e.braude.ac.il::c02b5dae-c823-4960-9a62-7024f252c8ee" providerId="AD" clId="Web-{FAB36551-5262-5E83-EBE4-98AA1330CCD1}" dt="2024-04-17T17:55:10.913" v="161" actId="1076"/>
          <ac:picMkLst>
            <pc:docMk/>
            <pc:sldMk cId="1674777469" sldId="275"/>
            <ac:picMk id="4" creationId="{B992366D-D70E-F6C8-0D70-5DBC3677B585}"/>
          </ac:picMkLst>
        </pc:picChg>
      </pc:sldChg>
      <pc:sldChg chg="delSp modSp add ord replId">
        <pc:chgData name="יאנה רייצין" userId="S::yana.raitsin@e.braude.ac.il::c02b5dae-c823-4960-9a62-7024f252c8ee" providerId="AD" clId="Web-{FAB36551-5262-5E83-EBE4-98AA1330CCD1}" dt="2024-04-17T18:21:42.321" v="696" actId="14100"/>
        <pc:sldMkLst>
          <pc:docMk/>
          <pc:sldMk cId="27854808" sldId="276"/>
        </pc:sldMkLst>
        <pc:spChg chg="mod">
          <ac:chgData name="יאנה רייצין" userId="S::yana.raitsin@e.braude.ac.il::c02b5dae-c823-4960-9a62-7024f252c8ee" providerId="AD" clId="Web-{FAB36551-5262-5E83-EBE4-98AA1330CCD1}" dt="2024-04-17T18:21:42.321" v="696" actId="14100"/>
          <ac:spMkLst>
            <pc:docMk/>
            <pc:sldMk cId="27854808" sldId="276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0:29.813" v="172" actId="20577"/>
          <ac:spMkLst>
            <pc:docMk/>
            <pc:sldMk cId="27854808" sldId="276"/>
            <ac:spMk id="6" creationId="{E4ED6D61-DA87-84E0-63E4-66FF701F3EB9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7:56:32.322" v="167"/>
          <ac:picMkLst>
            <pc:docMk/>
            <pc:sldMk cId="27854808" sldId="276"/>
            <ac:picMk id="3" creationId="{B4F15598-ECD7-AB5B-DF4A-B5AA56107CCC}"/>
          </ac:picMkLst>
        </pc:picChg>
        <pc:picChg chg="mod">
          <ac:chgData name="יאנה רייצין" userId="S::yana.raitsin@e.braude.ac.il::c02b5dae-c823-4960-9a62-7024f252c8ee" providerId="AD" clId="Web-{FAB36551-5262-5E83-EBE4-98AA1330CCD1}" dt="2024-04-17T18:01:56.128" v="175" actId="1076"/>
          <ac:picMkLst>
            <pc:docMk/>
            <pc:sldMk cId="27854808" sldId="276"/>
            <ac:picMk id="5" creationId="{0034E191-65FD-672A-AFCD-496F600C1643}"/>
          </ac:picMkLst>
        </pc:picChg>
      </pc:sldChg>
      <pc:sldChg chg="modSp add replId">
        <pc:chgData name="יאנה רייצין" userId="S::yana.raitsin@e.braude.ac.il::c02b5dae-c823-4960-9a62-7024f252c8ee" providerId="AD" clId="Web-{FAB36551-5262-5E83-EBE4-98AA1330CCD1}" dt="2024-04-17T18:06:00.808" v="404" actId="20577"/>
        <pc:sldMkLst>
          <pc:docMk/>
          <pc:sldMk cId="3833615075" sldId="277"/>
        </pc:sldMkLst>
        <pc:spChg chg="mod">
          <ac:chgData name="יאנה רייצין" userId="S::yana.raitsin@e.braude.ac.il::c02b5dae-c823-4960-9a62-7024f252c8ee" providerId="AD" clId="Web-{FAB36551-5262-5E83-EBE4-98AA1330CCD1}" dt="2024-04-17T18:02:21.660" v="180" actId="20577"/>
          <ac:spMkLst>
            <pc:docMk/>
            <pc:sldMk cId="3833615075" sldId="277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06:00.808" v="404" actId="20577"/>
          <ac:spMkLst>
            <pc:docMk/>
            <pc:sldMk cId="3833615075" sldId="277"/>
            <ac:spMk id="6" creationId="{E4ED6D61-DA87-84E0-63E4-66FF701F3EB9}"/>
          </ac:spMkLst>
        </pc:spChg>
        <pc:picChg chg="mod">
          <ac:chgData name="יאנה רייצין" userId="S::yana.raitsin@e.braude.ac.il::c02b5dae-c823-4960-9a62-7024f252c8ee" providerId="AD" clId="Web-{FAB36551-5262-5E83-EBE4-98AA1330CCD1}" dt="2024-04-17T18:05:35.291" v="401" actId="1076"/>
          <ac:picMkLst>
            <pc:docMk/>
            <pc:sldMk cId="3833615075" sldId="277"/>
            <ac:picMk id="5" creationId="{0034E191-65FD-672A-AFCD-496F600C1643}"/>
          </ac:picMkLst>
        </pc:picChg>
      </pc:sldChg>
      <pc:sldChg chg="modSp add replId">
        <pc:chgData name="יאנה רייצין" userId="S::yana.raitsin@e.braude.ac.il::c02b5dae-c823-4960-9a62-7024f252c8ee" providerId="AD" clId="Web-{FAB36551-5262-5E83-EBE4-98AA1330CCD1}" dt="2024-04-17T18:13:33.571" v="623" actId="20577"/>
        <pc:sldMkLst>
          <pc:docMk/>
          <pc:sldMk cId="3279967780" sldId="278"/>
        </pc:sldMkLst>
        <pc:spChg chg="mod">
          <ac:chgData name="יאנה רייצין" userId="S::yana.raitsin@e.braude.ac.il::c02b5dae-c823-4960-9a62-7024f252c8ee" providerId="AD" clId="Web-{FAB36551-5262-5E83-EBE4-98AA1330CCD1}" dt="2024-04-17T18:13:26.009" v="616" actId="20577"/>
          <ac:spMkLst>
            <pc:docMk/>
            <pc:sldMk cId="3279967780" sldId="278"/>
            <ac:spMk id="2" creationId="{F07E19FF-DAD9-4AB4-9D83-993EE9FE6846}"/>
          </ac:spMkLst>
        </pc:spChg>
        <pc:spChg chg="mod">
          <ac:chgData name="יאנה רייצין" userId="S::yana.raitsin@e.braude.ac.il::c02b5dae-c823-4960-9a62-7024f252c8ee" providerId="AD" clId="Web-{FAB36551-5262-5E83-EBE4-98AA1330CCD1}" dt="2024-04-17T18:13:33.571" v="623" actId="20577"/>
          <ac:spMkLst>
            <pc:docMk/>
            <pc:sldMk cId="3279967780" sldId="278"/>
            <ac:spMk id="6" creationId="{E4ED6D61-DA87-84E0-63E4-66FF701F3EB9}"/>
          </ac:spMkLst>
        </pc:spChg>
      </pc:sldChg>
      <pc:sldChg chg="new del">
        <pc:chgData name="יאנה רייצין" userId="S::yana.raitsin@e.braude.ac.il::c02b5dae-c823-4960-9a62-7024f252c8ee" providerId="AD" clId="Web-{FAB36551-5262-5E83-EBE4-98AA1330CCD1}" dt="2024-04-17T18:15:11.528" v="646"/>
        <pc:sldMkLst>
          <pc:docMk/>
          <pc:sldMk cId="537683203" sldId="279"/>
        </pc:sldMkLst>
      </pc:sldChg>
      <pc:sldChg chg="delSp modSp add replId">
        <pc:chgData name="יאנה רייצין" userId="S::yana.raitsin@e.braude.ac.il::c02b5dae-c823-4960-9a62-7024f252c8ee" providerId="AD" clId="Web-{FAB36551-5262-5E83-EBE4-98AA1330CCD1}" dt="2024-04-17T18:14:36.589" v="645"/>
        <pc:sldMkLst>
          <pc:docMk/>
          <pc:sldMk cId="1574592537" sldId="280"/>
        </pc:sldMkLst>
        <pc:spChg chg="mod">
          <ac:chgData name="יאנה רייצין" userId="S::yana.raitsin@e.braude.ac.il::c02b5dae-c823-4960-9a62-7024f252c8ee" providerId="AD" clId="Web-{FAB36551-5262-5E83-EBE4-98AA1330CCD1}" dt="2024-04-17T18:14:33.823" v="644" actId="20577"/>
          <ac:spMkLst>
            <pc:docMk/>
            <pc:sldMk cId="1574592537" sldId="280"/>
            <ac:spMk id="2" creationId="{F07E19FF-DAD9-4AB4-9D83-993EE9FE6846}"/>
          </ac:spMkLst>
        </pc:spChg>
        <pc:picChg chg="del">
          <ac:chgData name="יאנה רייצין" userId="S::yana.raitsin@e.braude.ac.il::c02b5dae-c823-4960-9a62-7024f252c8ee" providerId="AD" clId="Web-{FAB36551-5262-5E83-EBE4-98AA1330CCD1}" dt="2024-04-17T18:14:36.589" v="645"/>
          <ac:picMkLst>
            <pc:docMk/>
            <pc:sldMk cId="1574592537" sldId="280"/>
            <ac:picMk id="5" creationId="{0034E191-65FD-672A-AFCD-496F600C1643}"/>
          </ac:picMkLst>
        </pc:picChg>
      </pc:sldChg>
      <pc:sldChg chg="addSp delSp modSp new mod modClrScheme chgLayout">
        <pc:chgData name="יאנה רייצין" userId="S::yana.raitsin@e.braude.ac.il::c02b5dae-c823-4960-9a62-7024f252c8ee" providerId="AD" clId="Web-{FAB36551-5262-5E83-EBE4-98AA1330CCD1}" dt="2024-04-17T18:17:13.031" v="695" actId="1076"/>
        <pc:sldMkLst>
          <pc:docMk/>
          <pc:sldMk cId="2512356386" sldId="281"/>
        </pc:sldMkLst>
        <pc:spChg chg="del">
          <ac:chgData name="יאנה רייצין" userId="S::yana.raitsin@e.braude.ac.il::c02b5dae-c823-4960-9a62-7024f252c8ee" providerId="AD" clId="Web-{FAB36551-5262-5E83-EBE4-98AA1330CCD1}" dt="2024-04-17T18:15:24.840" v="648"/>
          <ac:spMkLst>
            <pc:docMk/>
            <pc:sldMk cId="2512356386" sldId="281"/>
            <ac:spMk id="2" creationId="{BEB2C610-57C1-50E0-B448-1FD3279E59E3}"/>
          </ac:spMkLst>
        </pc:spChg>
        <pc:spChg chg="del">
          <ac:chgData name="יאנה רייצין" userId="S::yana.raitsin@e.braude.ac.il::c02b5dae-c823-4960-9a62-7024f252c8ee" providerId="AD" clId="Web-{FAB36551-5262-5E83-EBE4-98AA1330CCD1}" dt="2024-04-17T18:15:24.840" v="648"/>
          <ac:spMkLst>
            <pc:docMk/>
            <pc:sldMk cId="2512356386" sldId="281"/>
            <ac:spMk id="3" creationId="{A4A03FBF-E3AE-F2E6-8614-B04C69855A84}"/>
          </ac:spMkLst>
        </pc:spChg>
        <pc:spChg chg="add mod">
          <ac:chgData name="יאנה רייצין" userId="S::yana.raitsin@e.braude.ac.il::c02b5dae-c823-4960-9a62-7024f252c8ee" providerId="AD" clId="Web-{FAB36551-5262-5E83-EBE4-98AA1330CCD1}" dt="2024-04-17T18:17:13.031" v="695" actId="1076"/>
          <ac:spMkLst>
            <pc:docMk/>
            <pc:sldMk cId="2512356386" sldId="281"/>
            <ac:spMk id="4" creationId="{EE4FC514-BCD8-12E2-3510-1C3B9515F726}"/>
          </ac:spMkLst>
        </pc:spChg>
      </pc:sldChg>
    </pc:docChg>
  </pc:docChgLst>
  <pc:docChgLst>
    <pc:chgData name="חניל זבראילוב" userId="S::hanil.zabrailov@e.braude.ac.il::d9fbc4c6-5d4e-4e5a-a6c8-74b0cf52be1c" providerId="AD" clId="Web-{11B8EA84-D992-D680-C3A4-504CDD3571FD}"/>
    <pc:docChg chg="modSld">
      <pc:chgData name="חניל זבראילוב" userId="S::hanil.zabrailov@e.braude.ac.il::d9fbc4c6-5d4e-4e5a-a6c8-74b0cf52be1c" providerId="AD" clId="Web-{11B8EA84-D992-D680-C3A4-504CDD3571FD}" dt="2024-05-04T12:11:25.079" v="16" actId="20577"/>
      <pc:docMkLst>
        <pc:docMk/>
      </pc:docMkLst>
      <pc:sldChg chg="modSp">
        <pc:chgData name="חניל זבראילוב" userId="S::hanil.zabrailov@e.braude.ac.il::d9fbc4c6-5d4e-4e5a-a6c8-74b0cf52be1c" providerId="AD" clId="Web-{11B8EA84-D992-D680-C3A4-504CDD3571FD}" dt="2024-05-04T12:10:42" v="3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11B8EA84-D992-D680-C3A4-504CDD3571FD}" dt="2024-05-04T12:10:42" v="3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modSp">
        <pc:chgData name="חניל זבראילוב" userId="S::hanil.zabrailov@e.braude.ac.il::d9fbc4c6-5d4e-4e5a-a6c8-74b0cf52be1c" providerId="AD" clId="Web-{11B8EA84-D992-D680-C3A4-504CDD3571FD}" dt="2024-05-04T12:11:20.063" v="14" actId="20577"/>
        <pc:sldMkLst>
          <pc:docMk/>
          <pc:sldMk cId="1034240180" sldId="268"/>
        </pc:sldMkLst>
        <pc:spChg chg="mod">
          <ac:chgData name="חניל זבראילוב" userId="S::hanil.zabrailov@e.braude.ac.il::d9fbc4c6-5d4e-4e5a-a6c8-74b0cf52be1c" providerId="AD" clId="Web-{11B8EA84-D992-D680-C3A4-504CDD3571FD}" dt="2024-05-04T12:11:20.063" v="14" actId="20577"/>
          <ac:spMkLst>
            <pc:docMk/>
            <pc:sldMk cId="1034240180" sldId="268"/>
            <ac:spMk id="6" creationId="{11D72EBF-53A8-6E74-0618-3D2CCBBA8726}"/>
          </ac:spMkLst>
        </pc:spChg>
      </pc:sldChg>
      <pc:sldChg chg="modSp">
        <pc:chgData name="חניל זבראילוב" userId="S::hanil.zabrailov@e.braude.ac.il::d9fbc4c6-5d4e-4e5a-a6c8-74b0cf52be1c" providerId="AD" clId="Web-{11B8EA84-D992-D680-C3A4-504CDD3571FD}" dt="2024-05-04T12:11:25.079" v="16" actId="20577"/>
        <pc:sldMkLst>
          <pc:docMk/>
          <pc:sldMk cId="1688223168" sldId="269"/>
        </pc:sldMkLst>
        <pc:spChg chg="mod">
          <ac:chgData name="חניל זבראילוב" userId="S::hanil.zabrailov@e.braude.ac.il::d9fbc4c6-5d4e-4e5a-a6c8-74b0cf52be1c" providerId="AD" clId="Web-{11B8EA84-D992-D680-C3A4-504CDD3571FD}" dt="2024-05-04T12:11:25.079" v="16" actId="20577"/>
          <ac:spMkLst>
            <pc:docMk/>
            <pc:sldMk cId="1688223168" sldId="269"/>
            <ac:spMk id="6" creationId="{11D72EBF-53A8-6E74-0618-3D2CCBBA8726}"/>
          </ac:spMkLst>
        </pc:spChg>
      </pc:sldChg>
    </pc:docChg>
  </pc:docChgLst>
  <pc:docChgLst>
    <pc:chgData name="חניל זבראילוב" userId="S::hanil.zabrailov@e.braude.ac.il::d9fbc4c6-5d4e-4e5a-a6c8-74b0cf52be1c" providerId="AD" clId="Web-{DFCFB216-3AE1-C724-E3AF-0BAA3ECCE82D}"/>
    <pc:docChg chg="addSld modSld">
      <pc:chgData name="חניל זבראילוב" userId="S::hanil.zabrailov@e.braude.ac.il::d9fbc4c6-5d4e-4e5a-a6c8-74b0cf52be1c" providerId="AD" clId="Web-{DFCFB216-3AE1-C724-E3AF-0BAA3ECCE82D}" dt="2024-04-09T16:24:20.412" v="438" actId="20577"/>
      <pc:docMkLst>
        <pc:docMk/>
      </pc:docMkLst>
      <pc:sldChg chg="addSp delSp modSp">
        <pc:chgData name="חניל זבראילוב" userId="S::hanil.zabrailov@e.braude.ac.il::d9fbc4c6-5d4e-4e5a-a6c8-74b0cf52be1c" providerId="AD" clId="Web-{DFCFB216-3AE1-C724-E3AF-0BAA3ECCE82D}" dt="2024-04-09T16:13:20.750" v="317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DFCFB216-3AE1-C724-E3AF-0BAA3ECCE82D}" dt="2024-04-09T16:10:21.822" v="239" actId="20577"/>
          <ac:spMkLst>
            <pc:docMk/>
            <pc:sldMk cId="4052214363" sldId="265"/>
            <ac:spMk id="2" creationId="{F07E19FF-DAD9-4AB4-9D83-993EE9FE6846}"/>
          </ac:spMkLst>
        </pc:spChg>
        <pc:spChg chg="add">
          <ac:chgData name="חניל זבראילוב" userId="S::hanil.zabrailov@e.braude.ac.il::d9fbc4c6-5d4e-4e5a-a6c8-74b0cf52be1c" providerId="AD" clId="Web-{DFCFB216-3AE1-C724-E3AF-0BAA3ECCE82D}" dt="2024-04-09T16:04:51.374" v="111"/>
          <ac:spMkLst>
            <pc:docMk/>
            <pc:sldMk cId="4052214363" sldId="265"/>
            <ac:spMk id="4" creationId="{5AACA144-084B-43EC-2F48-2CB4264EFD82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6:06:18.424" v="116" actId="1076"/>
          <ac:spMkLst>
            <pc:docMk/>
            <pc:sldMk cId="4052214363" sldId="265"/>
            <ac:spMk id="5" creationId="{88E10D2D-7BEF-5AF5-E1C2-776C73F522AB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6:13:20.750" v="317" actId="20577"/>
          <ac:spMkLst>
            <pc:docMk/>
            <pc:sldMk cId="4052214363" sldId="265"/>
            <ac:spMk id="6" creationId="{E4ED6D61-DA87-84E0-63E4-66FF701F3EB9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10"/>
          <ac:spMkLst>
            <pc:docMk/>
            <pc:sldMk cId="4052214363" sldId="265"/>
            <ac:spMk id="40" creationId="{0C3A28BB-9675-8648-9563-A663628F48F5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9"/>
          <ac:spMkLst>
            <pc:docMk/>
            <pc:sldMk cId="4052214363" sldId="265"/>
            <ac:spMk id="41" creationId="{516D502C-EEB8-7641-9141-D6049BAE3252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8"/>
          <ac:spMkLst>
            <pc:docMk/>
            <pc:sldMk cId="4052214363" sldId="265"/>
            <ac:spMk id="43" creationId="{E3BF4CBA-96D8-844A-846E-482C93C4A9BA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7"/>
          <ac:spMkLst>
            <pc:docMk/>
            <pc:sldMk cId="4052214363" sldId="265"/>
            <ac:spMk id="44" creationId="{4EE65486-1766-B74A-9043-DE141DDF4363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6"/>
          <ac:spMkLst>
            <pc:docMk/>
            <pc:sldMk cId="4052214363" sldId="265"/>
            <ac:spMk id="45" creationId="{7BB2B4E3-317E-FC4B-B166-28E804B11BF6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5"/>
          <ac:spMkLst>
            <pc:docMk/>
            <pc:sldMk cId="4052214363" sldId="265"/>
            <ac:spMk id="47" creationId="{04248951-1086-2B45-ACBA-B055B8A9B128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4"/>
          <ac:spMkLst>
            <pc:docMk/>
            <pc:sldMk cId="4052214363" sldId="265"/>
            <ac:spMk id="48" creationId="{F1C23E2A-8D82-9F46-B7C2-83771AA0906F}"/>
          </ac:spMkLst>
        </pc:spChg>
        <pc:spChg chg="del">
          <ac:chgData name="חניל זבראילוב" userId="S::hanil.zabrailov@e.braude.ac.il::d9fbc4c6-5d4e-4e5a-a6c8-74b0cf52be1c" providerId="AD" clId="Web-{DFCFB216-3AE1-C724-E3AF-0BAA3ECCE82D}" dt="2024-04-09T16:04:14.810" v="103"/>
          <ac:spMkLst>
            <pc:docMk/>
            <pc:sldMk cId="4052214363" sldId="265"/>
            <ac:spMk id="50" creationId="{985448E7-EE20-F14F-97AC-EA8BFD8FBA7F}"/>
          </ac:spMkLst>
        </pc:spChg>
      </pc:sldChg>
      <pc:sldChg chg="modSp">
        <pc:chgData name="חניל זבראילוב" userId="S::hanil.zabrailov@e.braude.ac.il::d9fbc4c6-5d4e-4e5a-a6c8-74b0cf52be1c" providerId="AD" clId="Web-{DFCFB216-3AE1-C724-E3AF-0BAA3ECCE82D}" dt="2024-04-09T16:13:41.688" v="330" actId="20577"/>
        <pc:sldMkLst>
          <pc:docMk/>
          <pc:sldMk cId="1079432290" sldId="266"/>
        </pc:sldMkLst>
        <pc:spChg chg="mod">
          <ac:chgData name="חניל זבראילוב" userId="S::hanil.zabrailov@e.braude.ac.il::d9fbc4c6-5d4e-4e5a-a6c8-74b0cf52be1c" providerId="AD" clId="Web-{DFCFB216-3AE1-C724-E3AF-0BAA3ECCE82D}" dt="2024-04-09T16:13:41.688" v="330" actId="20577"/>
          <ac:spMkLst>
            <pc:docMk/>
            <pc:sldMk cId="1079432290" sldId="266"/>
            <ac:spMk id="3" creationId="{4B3C1D5B-11AC-48D7-B0A0-63BC88617D64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5:52:49.257" v="74" actId="20577"/>
          <ac:spMkLst>
            <pc:docMk/>
            <pc:sldMk cId="1079432290" sldId="266"/>
            <ac:spMk id="4" creationId="{2F74BA11-D7D9-3148-9CCC-AEFDD6554B4F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6:02:38.385" v="102" actId="14100"/>
          <ac:spMkLst>
            <pc:docMk/>
            <pc:sldMk cId="1079432290" sldId="266"/>
            <ac:spMk id="51" creationId="{48272FE1-75CB-0A48-BF49-55403326D012}"/>
          </ac:spMkLst>
        </pc:spChg>
        <pc:cxnChg chg="mod">
          <ac:chgData name="חניל זבראילוב" userId="S::hanil.zabrailov@e.braude.ac.il::d9fbc4c6-5d4e-4e5a-a6c8-74b0cf52be1c" providerId="AD" clId="Web-{DFCFB216-3AE1-C724-E3AF-0BAA3ECCE82D}" dt="2024-04-09T15:52:45.991" v="72" actId="20577"/>
          <ac:cxnSpMkLst>
            <pc:docMk/>
            <pc:sldMk cId="1079432290" sldId="266"/>
            <ac:cxnSpMk id="43" creationId="{57A3E56E-E685-2247-8CF5-4CD8E329F880}"/>
          </ac:cxnSpMkLst>
        </pc:cxnChg>
      </pc:sldChg>
      <pc:sldChg chg="addSp delSp modSp mod setBg">
        <pc:chgData name="חניל זבראילוב" userId="S::hanil.zabrailov@e.braude.ac.il::d9fbc4c6-5d4e-4e5a-a6c8-74b0cf52be1c" providerId="AD" clId="Web-{DFCFB216-3AE1-C724-E3AF-0BAA3ECCE82D}" dt="2024-04-09T15:50:48.253" v="54" actId="20577"/>
        <pc:sldMkLst>
          <pc:docMk/>
          <pc:sldMk cId="731257572" sldId="267"/>
        </pc:sldMkLst>
        <pc:spChg chg="add del mod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4" creationId="{8775583F-376C-40AE-9849-09070F0B5E51}"/>
          </ac:spMkLst>
        </pc:spChg>
        <pc:spChg chg="add del mod">
          <ac:chgData name="חניל זבראילוב" userId="S::hanil.zabrailov@e.braude.ac.il::d9fbc4c6-5d4e-4e5a-a6c8-74b0cf52be1c" providerId="AD" clId="Web-{DFCFB216-3AE1-C724-E3AF-0BAA3ECCE82D}" dt="2024-04-09T15:50:48.253" v="54" actId="20577"/>
          <ac:spMkLst>
            <pc:docMk/>
            <pc:sldMk cId="731257572" sldId="267"/>
            <ac:spMk id="5" creationId="{7165814A-5271-4039-9F12-014787DA9EF7}"/>
          </ac:spMkLst>
        </pc:spChg>
        <pc:spChg chg="add del mod">
          <ac:chgData name="חניל זבראילוב" userId="S::hanil.zabrailov@e.braude.ac.il::d9fbc4c6-5d4e-4e5a-a6c8-74b0cf52be1c" providerId="AD" clId="Web-{DFCFB216-3AE1-C724-E3AF-0BAA3ECCE82D}" dt="2024-04-09T15:43:41.051" v="44"/>
          <ac:spMkLst>
            <pc:docMk/>
            <pc:sldMk cId="731257572" sldId="267"/>
            <ac:spMk id="7" creationId="{AF3DF46C-7FD2-54FD-6F09-D5797584B88A}"/>
          </ac:spMkLst>
        </pc:spChg>
        <pc:spChg chg="add mod">
          <ac:chgData name="חניל זבראילוב" userId="S::hanil.zabrailov@e.braude.ac.il::d9fbc4c6-5d4e-4e5a-a6c8-74b0cf52be1c" providerId="AD" clId="Web-{DFCFB216-3AE1-C724-E3AF-0BAA3ECCE82D}" dt="2024-04-09T15:44:46.538" v="51"/>
          <ac:spMkLst>
            <pc:docMk/>
            <pc:sldMk cId="731257572" sldId="267"/>
            <ac:spMk id="12" creationId="{CCFFB28B-F87E-030F-9873-A0BACEFE4A22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19" creationId="{743AA782-23D1-4521-8CAD-47662984AA08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42.536" v="47"/>
          <ac:spMkLst>
            <pc:docMk/>
            <pc:sldMk cId="731257572" sldId="267"/>
            <ac:spMk id="20" creationId="{71877DBC-BB60-40F0-AC93-2ACDBAAE60CE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25.535" v="37"/>
          <ac:spMkLst>
            <pc:docMk/>
            <pc:sldMk cId="731257572" sldId="267"/>
            <ac:spMk id="22" creationId="{743AA782-23D1-4521-8CAD-47662984AA08}"/>
          </ac:spMkLst>
        </pc:spChg>
        <pc:spChg chg="add del">
          <ac:chgData name="חניל זבראילוב" userId="S::hanil.zabrailov@e.braude.ac.il::d9fbc4c6-5d4e-4e5a-a6c8-74b0cf52be1c" providerId="AD" clId="Web-{DFCFB216-3AE1-C724-E3AF-0BAA3ECCE82D}" dt="2024-04-09T15:43:25.535" v="37"/>
          <ac:spMkLst>
            <pc:docMk/>
            <pc:sldMk cId="731257572" sldId="267"/>
            <ac:spMk id="24" creationId="{71877DBC-BB60-40F0-AC93-2ACDBAAE60CE}"/>
          </ac:spMkLst>
        </pc:spChg>
        <pc:grpChg chg="mod">
          <ac:chgData name="חניל זבראילוב" userId="S::hanil.zabrailov@e.braude.ac.il::d9fbc4c6-5d4e-4e5a-a6c8-74b0cf52be1c" providerId="AD" clId="Web-{DFCFB216-3AE1-C724-E3AF-0BAA3ECCE82D}" dt="2024-04-09T15:43:42.536" v="47"/>
          <ac:grpSpMkLst>
            <pc:docMk/>
            <pc:sldMk cId="731257572" sldId="267"/>
            <ac:grpSpMk id="2" creationId="{698A0E4F-CFB4-48D6-8D5D-D7F7DD3198A1}"/>
          </ac:grpSpMkLst>
        </pc:grpChg>
      </pc:sldChg>
      <pc:sldChg chg="delSp modSp add replId">
        <pc:chgData name="חניל זבראילוב" userId="S::hanil.zabrailov@e.braude.ac.il::d9fbc4c6-5d4e-4e5a-a6c8-74b0cf52be1c" providerId="AD" clId="Web-{DFCFB216-3AE1-C724-E3AF-0BAA3ECCE82D}" dt="2024-04-09T16:24:20.412" v="438" actId="20577"/>
        <pc:sldMkLst>
          <pc:docMk/>
          <pc:sldMk cId="1688223168" sldId="269"/>
        </pc:sldMkLst>
        <pc:spChg chg="mod">
          <ac:chgData name="חניל זבראילוב" userId="S::hanil.zabrailov@e.braude.ac.il::d9fbc4c6-5d4e-4e5a-a6c8-74b0cf52be1c" providerId="AD" clId="Web-{DFCFB216-3AE1-C724-E3AF-0BAA3ECCE82D}" dt="2024-04-09T16:13:29.985" v="326" actId="20577"/>
          <ac:spMkLst>
            <pc:docMk/>
            <pc:sldMk cId="1688223168" sldId="269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DFCFB216-3AE1-C724-E3AF-0BAA3ECCE82D}" dt="2024-04-09T16:24:20.412" v="438" actId="20577"/>
          <ac:spMkLst>
            <pc:docMk/>
            <pc:sldMk cId="1688223168" sldId="269"/>
            <ac:spMk id="6" creationId="{11D72EBF-53A8-6E74-0618-3D2CCBBA8726}"/>
          </ac:spMkLst>
        </pc:spChg>
        <pc:picChg chg="del">
          <ac:chgData name="חניל זבראילוב" userId="S::hanil.zabrailov@e.braude.ac.il::d9fbc4c6-5d4e-4e5a-a6c8-74b0cf52be1c" providerId="AD" clId="Web-{DFCFB216-3AE1-C724-E3AF-0BAA3ECCE82D}" dt="2024-04-09T16:20:18.608" v="361"/>
          <ac:picMkLst>
            <pc:docMk/>
            <pc:sldMk cId="1688223168" sldId="269"/>
            <ac:picMk id="4" creationId="{FB929AF2-D829-7A8B-C719-C216359D2F0E}"/>
          </ac:picMkLst>
        </pc:picChg>
      </pc:sldChg>
    </pc:docChg>
  </pc:docChgLst>
  <pc:docChgLst>
    <pc:chgData name="יאנה רייצין" userId="S::yana.raitsin@e.braude.ac.il::c02b5dae-c823-4960-9a62-7024f252c8ee" providerId="AD" clId="Web-{D388BC6B-C693-95E4-33FF-95A83D0E06D7}"/>
    <pc:docChg chg="addSld delSld modSld">
      <pc:chgData name="יאנה רייצין" userId="S::yana.raitsin@e.braude.ac.il::c02b5dae-c823-4960-9a62-7024f252c8ee" providerId="AD" clId="Web-{D388BC6B-C693-95E4-33FF-95A83D0E06D7}" dt="2024-04-09T16:27:16.282" v="737"/>
      <pc:docMkLst>
        <pc:docMk/>
      </pc:docMkLst>
      <pc:sldChg chg="modSp del mod setBg modClrScheme chgLayout">
        <pc:chgData name="יאנה רייצין" userId="S::yana.raitsin@e.braude.ac.il::c02b5dae-c823-4960-9a62-7024f252c8ee" providerId="AD" clId="Web-{D388BC6B-C693-95E4-33FF-95A83D0E06D7}" dt="2024-04-09T15:41:16.662" v="5"/>
        <pc:sldMkLst>
          <pc:docMk/>
          <pc:sldMk cId="2838590274" sldId="259"/>
        </pc:sldMkLst>
        <pc:spChg chg="mod">
          <ac:chgData name="יאנה רייצין" userId="S::yana.raitsin@e.braude.ac.il::c02b5dae-c823-4960-9a62-7024f252c8ee" providerId="AD" clId="Web-{D388BC6B-C693-95E4-33FF-95A83D0E06D7}" dt="2024-04-09T15:39:21.158" v="1"/>
          <ac:spMkLst>
            <pc:docMk/>
            <pc:sldMk cId="2838590274" sldId="259"/>
            <ac:spMk id="4" creationId="{8775583F-376C-40AE-9849-09070F0B5E51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5:39:21.158" v="1"/>
          <ac:spMkLst>
            <pc:docMk/>
            <pc:sldMk cId="2838590274" sldId="259"/>
            <ac:spMk id="5" creationId="{7165814A-5271-4039-9F12-014787DA9EF7}"/>
          </ac:spMkLst>
        </pc:spChg>
        <pc:grpChg chg="mod">
          <ac:chgData name="יאנה רייצין" userId="S::yana.raitsin@e.braude.ac.il::c02b5dae-c823-4960-9a62-7024f252c8ee" providerId="AD" clId="Web-{D388BC6B-C693-95E4-33FF-95A83D0E06D7}" dt="2024-04-09T15:39:21.158" v="1"/>
          <ac:grpSpMkLst>
            <pc:docMk/>
            <pc:sldMk cId="2838590274" sldId="259"/>
            <ac:grpSpMk id="2" creationId="{698A0E4F-CFB4-48D6-8D5D-D7F7DD3198A1}"/>
          </ac:grpSpMkLst>
        </pc:grpChg>
      </pc:sldChg>
      <pc:sldChg chg="addSp delSp modSp">
        <pc:chgData name="יאנה רייצין" userId="S::yana.raitsin@e.braude.ac.il::c02b5dae-c823-4960-9a62-7024f252c8ee" providerId="AD" clId="Web-{D388BC6B-C693-95E4-33FF-95A83D0E06D7}" dt="2024-04-09T16:18:43.002" v="672" actId="1076"/>
        <pc:sldMkLst>
          <pc:docMk/>
          <pc:sldMk cId="3201932227" sldId="262"/>
        </pc:sldMkLst>
        <pc:spChg chg="mod">
          <ac:chgData name="יאנה רייצין" userId="S::yana.raitsin@e.braude.ac.il::c02b5dae-c823-4960-9a62-7024f252c8ee" providerId="AD" clId="Web-{D388BC6B-C693-95E4-33FF-95A83D0E06D7}" dt="2024-04-09T16:16:37.400" v="618" actId="20577"/>
          <ac:spMkLst>
            <pc:docMk/>
            <pc:sldMk cId="3201932227" sldId="262"/>
            <ac:spMk id="4" creationId="{FE7E940F-6D6B-4FE5-8CA2-E8AE96D300C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1"/>
          <ac:spMkLst>
            <pc:docMk/>
            <pc:sldMk cId="3201932227" sldId="262"/>
            <ac:spMk id="6" creationId="{BB617502-9611-FD4C-9F67-0DDBD952EC9A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19" v="640"/>
          <ac:spMkLst>
            <pc:docMk/>
            <pc:sldMk cId="3201932227" sldId="262"/>
            <ac:spMk id="7" creationId="{00558AAF-DDDB-A241-BA04-131395991E6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6"/>
          <ac:spMkLst>
            <pc:docMk/>
            <pc:sldMk cId="3201932227" sldId="262"/>
            <ac:spMk id="8" creationId="{C143BFB0-55B2-704F-864D-B91B35445066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2"/>
          <ac:spMkLst>
            <pc:docMk/>
            <pc:sldMk cId="3201932227" sldId="262"/>
            <ac:spMk id="10" creationId="{BFB3DDCF-27C2-D046-BBB3-272045115ED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8"/>
          <ac:spMkLst>
            <pc:docMk/>
            <pc:sldMk cId="3201932227" sldId="262"/>
            <ac:spMk id="12" creationId="{8D704371-74BD-D340-87AD-B5AA0789EA6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4"/>
          <ac:spMkLst>
            <pc:docMk/>
            <pc:sldMk cId="3201932227" sldId="262"/>
            <ac:spMk id="118" creationId="{C21BA5A9-898F-0342-A622-D41D5022C83D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3"/>
          <ac:spMkLst>
            <pc:docMk/>
            <pc:sldMk cId="3201932227" sldId="262"/>
            <ac:spMk id="125" creationId="{A3563C1A-FAEC-B249-8E4A-9758A21D92A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103" v="632"/>
          <ac:spMkLst>
            <pc:docMk/>
            <pc:sldMk cId="3201932227" sldId="262"/>
            <ac:spMk id="126" creationId="{3E93C574-BE24-EC41-B552-3F8EEB79559F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30"/>
          <ac:spMkLst>
            <pc:docMk/>
            <pc:sldMk cId="3201932227" sldId="262"/>
            <ac:spMk id="143" creationId="{66083F6E-047B-AB40-8E0F-718AD9591C2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9"/>
          <ac:spMkLst>
            <pc:docMk/>
            <pc:sldMk cId="3201932227" sldId="262"/>
            <ac:spMk id="148" creationId="{3ECDA52E-C2C3-EF43-8B8B-049373015DF1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8"/>
          <ac:spMkLst>
            <pc:docMk/>
            <pc:sldMk cId="3201932227" sldId="262"/>
            <ac:spMk id="162" creationId="{2BEA1B4A-6282-7B41-9119-8264A5887B7F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7"/>
          <ac:spMkLst>
            <pc:docMk/>
            <pc:sldMk cId="3201932227" sldId="262"/>
            <ac:spMk id="163" creationId="{3B7611C6-346B-444F-9259-18425BF5B8DE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6"/>
          <ac:spMkLst>
            <pc:docMk/>
            <pc:sldMk cId="3201932227" sldId="262"/>
            <ac:spMk id="165" creationId="{153C09D9-189F-6A4D-A21E-9F0CD7ADECF5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87" v="625"/>
          <ac:spMkLst>
            <pc:docMk/>
            <pc:sldMk cId="3201932227" sldId="262"/>
            <ac:spMk id="166" creationId="{AC4C7C33-EAFC-A843-99A3-C61A08C4174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4"/>
          <ac:spMkLst>
            <pc:docMk/>
            <pc:sldMk cId="3201932227" sldId="262"/>
            <ac:spMk id="170" creationId="{F66D380A-E407-0047-A953-5304129DE4C8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72" v="623"/>
          <ac:spMkLst>
            <pc:docMk/>
            <pc:sldMk cId="3201932227" sldId="262"/>
            <ac:spMk id="171" creationId="{20F24BA9-BCA5-9E45-8B62-18D6D413E05C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56" v="620"/>
          <ac:spMkLst>
            <pc:docMk/>
            <pc:sldMk cId="3201932227" sldId="262"/>
            <ac:spMk id="177" creationId="{3EC4CB03-5EB5-B342-9E18-763D51C985FD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0.056" v="619"/>
          <ac:spMkLst>
            <pc:docMk/>
            <pc:sldMk cId="3201932227" sldId="262"/>
            <ac:spMk id="178" creationId="{57624E38-1CF8-D245-A5C3-682DADB86B73}"/>
          </ac:spMkLst>
        </pc:spChg>
        <pc:picChg chg="add mod">
          <ac:chgData name="יאנה רייצין" userId="S::yana.raitsin@e.braude.ac.il::c02b5dae-c823-4960-9a62-7024f252c8ee" providerId="AD" clId="Web-{D388BC6B-C693-95E4-33FF-95A83D0E06D7}" dt="2024-04-09T16:18:43.002" v="672" actId="1076"/>
          <ac:picMkLst>
            <pc:docMk/>
            <pc:sldMk cId="3201932227" sldId="262"/>
            <ac:picMk id="2" creationId="{62BADBB9-8CE0-F362-46A4-2C5BF1F9627B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9"/>
          <ac:picMkLst>
            <pc:docMk/>
            <pc:sldMk cId="3201932227" sldId="262"/>
            <ac:picMk id="27" creationId="{26B5765A-B47F-4449-BC1F-21A4C0B1E231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7"/>
          <ac:picMkLst>
            <pc:docMk/>
            <pc:sldMk cId="3201932227" sldId="262"/>
            <ac:picMk id="29" creationId="{F2961A92-10F4-FF4D-B2EB-37E6B87B6BB3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103" v="635"/>
          <ac:picMkLst>
            <pc:docMk/>
            <pc:sldMk cId="3201932227" sldId="262"/>
            <ac:picMk id="31" creationId="{2EEAA0BB-7AFC-CE4E-8FAA-4C8662DF6B9F}"/>
          </ac:picMkLst>
        </pc:picChg>
        <pc:picChg chg="del">
          <ac:chgData name="יאנה רייצין" userId="S::yana.raitsin@e.braude.ac.il::c02b5dae-c823-4960-9a62-7024f252c8ee" providerId="AD" clId="Web-{D388BC6B-C693-95E4-33FF-95A83D0E06D7}" dt="2024-04-09T16:16:40.056" v="621"/>
          <ac:picMkLst>
            <pc:docMk/>
            <pc:sldMk cId="3201932227" sldId="262"/>
            <ac:picMk id="33" creationId="{333F7673-C6DD-4941-B38F-478EC2996FCC}"/>
          </ac:picMkLst>
        </pc:picChg>
        <pc:cxnChg chg="del mod">
          <ac:chgData name="יאנה רייצין" userId="S::yana.raitsin@e.braude.ac.il::c02b5dae-c823-4960-9a62-7024f252c8ee" providerId="AD" clId="Web-{D388BC6B-C693-95E4-33FF-95A83D0E06D7}" dt="2024-04-09T16:16:40.119" v="652"/>
          <ac:cxnSpMkLst>
            <pc:docMk/>
            <pc:sldMk cId="3201932227" sldId="262"/>
            <ac:cxnSpMk id="13" creationId="{91C17AB7-1E02-744B-8355-8ADCD6325281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51"/>
          <ac:cxnSpMkLst>
            <pc:docMk/>
            <pc:sldMk cId="3201932227" sldId="262"/>
            <ac:cxnSpMk id="14" creationId="{87CDF5B5-C369-4348-80EE-15C349971157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50"/>
          <ac:cxnSpMkLst>
            <pc:docMk/>
            <pc:sldMk cId="3201932227" sldId="262"/>
            <ac:cxnSpMk id="15" creationId="{7FC3D4A0-3B44-324F-858F-DB531BC590EE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9"/>
          <ac:cxnSpMkLst>
            <pc:docMk/>
            <pc:sldMk cId="3201932227" sldId="262"/>
            <ac:cxnSpMk id="16" creationId="{9BE771C9-064B-5442-8A64-4D7AABC7510D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8"/>
          <ac:cxnSpMkLst>
            <pc:docMk/>
            <pc:sldMk cId="3201932227" sldId="262"/>
            <ac:cxnSpMk id="53" creationId="{7F91743D-F766-F74C-9BE1-4576CA1208A8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7"/>
          <ac:cxnSpMkLst>
            <pc:docMk/>
            <pc:sldMk cId="3201932227" sldId="262"/>
            <ac:cxnSpMk id="55" creationId="{A6B56747-60A4-2344-A62E-1BD196B9FFA4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6"/>
          <ac:cxnSpMkLst>
            <pc:docMk/>
            <pc:sldMk cId="3201932227" sldId="262"/>
            <ac:cxnSpMk id="66" creationId="{695C698A-2D20-FA42-B5AB-CBE70B49C5AC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5"/>
          <ac:cxnSpMkLst>
            <pc:docMk/>
            <pc:sldMk cId="3201932227" sldId="262"/>
            <ac:cxnSpMk id="68" creationId="{62FA2EE9-7777-D14D-B05A-01440A8A7AF1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4"/>
          <ac:cxnSpMkLst>
            <pc:docMk/>
            <pc:sldMk cId="3201932227" sldId="262"/>
            <ac:cxnSpMk id="83" creationId="{04EEDFD0-7563-FC44-9546-F58808B1C9DC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3"/>
          <ac:cxnSpMkLst>
            <pc:docMk/>
            <pc:sldMk cId="3201932227" sldId="262"/>
            <ac:cxnSpMk id="85" creationId="{FE694711-C8DF-2643-88C5-0B80347A10DF}"/>
          </ac:cxnSpMkLst>
        </pc:cxnChg>
        <pc:cxnChg chg="del mod">
          <ac:chgData name="יאנה רייצין" userId="S::yana.raitsin@e.braude.ac.il::c02b5dae-c823-4960-9a62-7024f252c8ee" providerId="AD" clId="Web-{D388BC6B-C693-95E4-33FF-95A83D0E06D7}" dt="2024-04-09T16:16:40.119" v="642"/>
          <ac:cxnSpMkLst>
            <pc:docMk/>
            <pc:sldMk cId="3201932227" sldId="262"/>
            <ac:cxnSpMk id="97" creationId="{33DFB9F9-170B-6D4B-9508-6B22087708E5}"/>
          </ac:cxnSpMkLst>
        </pc:cxnChg>
        <pc:cxnChg chg="del">
          <ac:chgData name="יאנה רייצין" userId="S::yana.raitsin@e.braude.ac.il::c02b5dae-c823-4960-9a62-7024f252c8ee" providerId="AD" clId="Web-{D388BC6B-C693-95E4-33FF-95A83D0E06D7}" dt="2024-04-09T16:16:40.119" v="641"/>
          <ac:cxnSpMkLst>
            <pc:docMk/>
            <pc:sldMk cId="3201932227" sldId="262"/>
            <ac:cxnSpMk id="99" creationId="{5E491E45-5EC1-314B-891B-8947226940E3}"/>
          </ac:cxnSpMkLst>
        </pc:cxnChg>
      </pc:sldChg>
      <pc:sldChg chg="del">
        <pc:chgData name="יאנה רייצין" userId="S::yana.raitsin@e.braude.ac.il::c02b5dae-c823-4960-9a62-7024f252c8ee" providerId="AD" clId="Web-{D388BC6B-C693-95E4-33FF-95A83D0E06D7}" dt="2024-04-09T16:27:16.251" v="736"/>
        <pc:sldMkLst>
          <pc:docMk/>
          <pc:sldMk cId="3036901931" sldId="263"/>
        </pc:sldMkLst>
      </pc:sldChg>
      <pc:sldChg chg="del">
        <pc:chgData name="יאנה רייצין" userId="S::yana.raitsin@e.braude.ac.il::c02b5dae-c823-4960-9a62-7024f252c8ee" providerId="AD" clId="Web-{D388BC6B-C693-95E4-33FF-95A83D0E06D7}" dt="2024-04-09T16:27:16.282" v="737"/>
        <pc:sldMkLst>
          <pc:docMk/>
          <pc:sldMk cId="517615182" sldId="264"/>
        </pc:sldMkLst>
      </pc:sldChg>
      <pc:sldChg chg="delSp modSp">
        <pc:chgData name="יאנה רייצין" userId="S::yana.raitsin@e.braude.ac.il::c02b5dae-c823-4960-9a62-7024f252c8ee" providerId="AD" clId="Web-{D388BC6B-C693-95E4-33FF-95A83D0E06D7}" dt="2024-04-09T16:17:51.449" v="664" actId="20577"/>
        <pc:sldMkLst>
          <pc:docMk/>
          <pc:sldMk cId="4052214363" sldId="265"/>
        </pc:sldMkLst>
        <pc:spChg chg="mod">
          <ac:chgData name="יאנה רייצין" userId="S::yana.raitsin@e.braude.ac.il::c02b5dae-c823-4960-9a62-7024f252c8ee" providerId="AD" clId="Web-{D388BC6B-C693-95E4-33FF-95A83D0E06D7}" dt="2024-04-09T16:10:26.998" v="386" actId="20577"/>
          <ac:spMkLst>
            <pc:docMk/>
            <pc:sldMk cId="4052214363" sldId="265"/>
            <ac:spMk id="2" creationId="{F07E19FF-DAD9-4AB4-9D83-993EE9FE6846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05:55.239" v="343"/>
          <ac:spMkLst>
            <pc:docMk/>
            <pc:sldMk cId="4052214363" sldId="265"/>
            <ac:spMk id="4" creationId="{5AACA144-084B-43EC-2F48-2CB4264EFD82}"/>
          </ac:spMkLst>
        </pc:spChg>
        <pc:spChg chg="del">
          <ac:chgData name="יאנה רייצין" userId="S::yana.raitsin@e.braude.ac.il::c02b5dae-c823-4960-9a62-7024f252c8ee" providerId="AD" clId="Web-{D388BC6B-C693-95E4-33FF-95A83D0E06D7}" dt="2024-04-09T16:16:49.416" v="653"/>
          <ac:spMkLst>
            <pc:docMk/>
            <pc:sldMk cId="4052214363" sldId="265"/>
            <ac:spMk id="5" creationId="{88E10D2D-7BEF-5AF5-E1C2-776C73F522AB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6:17:51.449" v="664" actId="20577"/>
          <ac:spMkLst>
            <pc:docMk/>
            <pc:sldMk cId="4052214363" sldId="265"/>
            <ac:spMk id="6" creationId="{E4ED6D61-DA87-84E0-63E4-66FF701F3EB9}"/>
          </ac:spMkLst>
        </pc:spChg>
        <pc:spChg chg="del mod">
          <ac:chgData name="יאנה רייצין" userId="S::yana.raitsin@e.braude.ac.il::c02b5dae-c823-4960-9a62-7024f252c8ee" providerId="AD" clId="Web-{D388BC6B-C693-95E4-33FF-95A83D0E06D7}" dt="2024-04-09T16:03:44.563" v="335"/>
          <ac:spMkLst>
            <pc:docMk/>
            <pc:sldMk cId="4052214363" sldId="265"/>
            <ac:spMk id="51" creationId="{A6D40621-9F60-B248-A84C-7DCBF898D4DB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6:02:11.154" v="319"/>
          <ac:grpSpMkLst>
            <pc:docMk/>
            <pc:sldMk cId="4052214363" sldId="265"/>
            <ac:grpSpMk id="3" creationId="{1D4EB0E6-31C2-46F7-ABD3-ECF41DD1412C}"/>
          </ac:grpSpMkLst>
        </pc:grpChg>
        <pc:cxnChg chg="mod">
          <ac:chgData name="יאנה רייצין" userId="S::yana.raitsin@e.braude.ac.il::c02b5dae-c823-4960-9a62-7024f252c8ee" providerId="AD" clId="Web-{D388BC6B-C693-95E4-33FF-95A83D0E06D7}" dt="2024-04-09T16:02:11.154" v="319"/>
          <ac:cxnSpMkLst>
            <pc:docMk/>
            <pc:sldMk cId="4052214363" sldId="265"/>
            <ac:cxnSpMk id="33" creationId="{8D0C2EA0-627C-7346-86F2-A9A5BFEA9186}"/>
          </ac:cxnSpMkLst>
        </pc:cxnChg>
      </pc:sldChg>
      <pc:sldChg chg="delSp modSp">
        <pc:chgData name="יאנה רייצין" userId="S::yana.raitsin@e.braude.ac.il::c02b5dae-c823-4960-9a62-7024f252c8ee" providerId="AD" clId="Web-{D388BC6B-C693-95E4-33FF-95A83D0E06D7}" dt="2024-04-09T16:19:07.315" v="674" actId="1076"/>
        <pc:sldMkLst>
          <pc:docMk/>
          <pc:sldMk cId="1079432290" sldId="266"/>
        </pc:sldMkLst>
        <pc:spChg chg="mod">
          <ac:chgData name="יאנה רייצין" userId="S::yana.raitsin@e.braude.ac.il::c02b5dae-c823-4960-9a62-7024f252c8ee" providerId="AD" clId="Web-{D388BC6B-C693-95E4-33FF-95A83D0E06D7}" dt="2024-04-09T15:51:00.680" v="221" actId="20577"/>
          <ac:spMkLst>
            <pc:docMk/>
            <pc:sldMk cId="1079432290" sldId="266"/>
            <ac:spMk id="2" creationId="{0953BD17-A7FE-4352-9D7A-10482C6865A6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6:19:07.315" v="674" actId="1076"/>
          <ac:spMkLst>
            <pc:docMk/>
            <pc:sldMk cId="1079432290" sldId="266"/>
            <ac:spMk id="3" creationId="{4B3C1D5B-11AC-48D7-B0A0-63BC88617D64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6:18:55.440" v="673"/>
          <ac:grpSpMkLst>
            <pc:docMk/>
            <pc:sldMk cId="1079432290" sldId="266"/>
            <ac:grpSpMk id="6" creationId="{6A2CDB1F-3214-48AA-BFD2-B07A50E4AA07}"/>
          </ac:grpSpMkLst>
        </pc:grpChg>
        <pc:cxnChg chg="mod">
          <ac:chgData name="יאנה רייצין" userId="S::yana.raitsin@e.braude.ac.il::c02b5dae-c823-4960-9a62-7024f252c8ee" providerId="AD" clId="Web-{D388BC6B-C693-95E4-33FF-95A83D0E06D7}" dt="2024-04-09T16:18:55.440" v="673"/>
          <ac:cxnSpMkLst>
            <pc:docMk/>
            <pc:sldMk cId="1079432290" sldId="266"/>
            <ac:cxnSpMk id="43" creationId="{57A3E56E-E685-2247-8CF5-4CD8E329F880}"/>
          </ac:cxnSpMkLst>
        </pc:cxnChg>
      </pc:sldChg>
      <pc:sldChg chg="addSp delSp modSp add replId">
        <pc:chgData name="יאנה רייצין" userId="S::yana.raitsin@e.braude.ac.il::c02b5dae-c823-4960-9a62-7024f252c8ee" providerId="AD" clId="Web-{D388BC6B-C693-95E4-33FF-95A83D0E06D7}" dt="2024-04-09T16:20:14.457" v="678" actId="1076"/>
        <pc:sldMkLst>
          <pc:docMk/>
          <pc:sldMk cId="731257572" sldId="267"/>
        </pc:sldMkLst>
        <pc:spChg chg="mod">
          <ac:chgData name="יאנה רייצין" userId="S::yana.raitsin@e.braude.ac.il::c02b5dae-c823-4960-9a62-7024f252c8ee" providerId="AD" clId="Web-{D388BC6B-C693-95E4-33FF-95A83D0E06D7}" dt="2024-04-09T15:49:02.676" v="111" actId="1076"/>
          <ac:spMkLst>
            <pc:docMk/>
            <pc:sldMk cId="731257572" sldId="267"/>
            <ac:spMk id="4" creationId="{8775583F-376C-40AE-9849-09070F0B5E51}"/>
          </ac:spMkLst>
        </pc:spChg>
        <pc:spChg chg="mod">
          <ac:chgData name="יאנה רייצין" userId="S::yana.raitsin@e.braude.ac.il::c02b5dae-c823-4960-9a62-7024f252c8ee" providerId="AD" clId="Web-{D388BC6B-C693-95E4-33FF-95A83D0E06D7}" dt="2024-04-09T15:50:44.742" v="215" actId="20577"/>
          <ac:spMkLst>
            <pc:docMk/>
            <pc:sldMk cId="731257572" sldId="267"/>
            <ac:spMk id="5" creationId="{7165814A-5271-4039-9F12-014787DA9EF7}"/>
          </ac:spMkLst>
        </pc:spChg>
        <pc:spChg chg="add del mod">
          <ac:chgData name="יאנה רייצין" userId="S::yana.raitsin@e.braude.ac.il::c02b5dae-c823-4960-9a62-7024f252c8ee" providerId="AD" clId="Web-{D388BC6B-C693-95E4-33FF-95A83D0E06D7}" dt="2024-04-09T15:46:33.968" v="71"/>
          <ac:spMkLst>
            <pc:docMk/>
            <pc:sldMk cId="731257572" sldId="267"/>
            <ac:spMk id="7" creationId="{6F45C9E0-EF7D-A47E-F6C3-8877DE1DFC6F}"/>
          </ac:spMkLst>
        </pc:spChg>
        <pc:grpChg chg="del">
          <ac:chgData name="יאנה רייצין" userId="S::yana.raitsin@e.braude.ac.il::c02b5dae-c823-4960-9a62-7024f252c8ee" providerId="AD" clId="Web-{D388BC6B-C693-95E4-33FF-95A83D0E06D7}" dt="2024-04-09T15:44:54.137" v="33"/>
          <ac:grpSpMkLst>
            <pc:docMk/>
            <pc:sldMk cId="731257572" sldId="267"/>
            <ac:grpSpMk id="2" creationId="{698A0E4F-CFB4-48D6-8D5D-D7F7DD3198A1}"/>
          </ac:grpSpMkLst>
        </pc:grpChg>
        <pc:picChg chg="add mod">
          <ac:chgData name="יאנה רייצין" userId="S::yana.raitsin@e.braude.ac.il::c02b5dae-c823-4960-9a62-7024f252c8ee" providerId="AD" clId="Web-{D388BC6B-C693-95E4-33FF-95A83D0E06D7}" dt="2024-04-09T16:20:14.457" v="678" actId="1076"/>
          <ac:picMkLst>
            <pc:docMk/>
            <pc:sldMk cId="731257572" sldId="267"/>
            <ac:picMk id="2" creationId="{9EF45916-0DD4-91B2-8E6F-652EE4130E83}"/>
          </ac:picMkLst>
        </pc:picChg>
        <pc:picChg chg="add mod">
          <ac:chgData name="יאנה רייצין" userId="S::yana.raitsin@e.braude.ac.il::c02b5dae-c823-4960-9a62-7024f252c8ee" providerId="AD" clId="Web-{D388BC6B-C693-95E4-33FF-95A83D0E06D7}" dt="2024-04-09T15:50:04.428" v="186" actId="1076"/>
          <ac:picMkLst>
            <pc:docMk/>
            <pc:sldMk cId="731257572" sldId="267"/>
            <ac:picMk id="3" creationId="{9A54EA89-3BF1-83FD-33B4-5386A6DA2B9C}"/>
          </ac:picMkLst>
        </pc:picChg>
        <pc:cxnChg chg="mod">
          <ac:chgData name="יאנה רייצין" userId="S::yana.raitsin@e.braude.ac.il::c02b5dae-c823-4960-9a62-7024f252c8ee" providerId="AD" clId="Web-{D388BC6B-C693-95E4-33FF-95A83D0E06D7}" dt="2024-04-09T15:44:54.137" v="33"/>
          <ac:cxnSpMkLst>
            <pc:docMk/>
            <pc:sldMk cId="731257572" sldId="267"/>
            <ac:cxnSpMk id="10" creationId="{DC6AFA79-D8E3-E745-9969-5BF09667F3B4}"/>
          </ac:cxnSpMkLst>
        </pc:cxnChg>
      </pc:sldChg>
      <pc:sldChg chg="addSp delSp modSp add replId">
        <pc:chgData name="יאנה רייצין" userId="S::yana.raitsin@e.braude.ac.il::c02b5dae-c823-4960-9a62-7024f252c8ee" providerId="AD" clId="Web-{D388BC6B-C693-95E4-33FF-95A83D0E06D7}" dt="2024-04-09T16:24:18.402" v="697" actId="20577"/>
        <pc:sldMkLst>
          <pc:docMk/>
          <pc:sldMk cId="1034240180" sldId="268"/>
        </pc:sldMkLst>
        <pc:spChg chg="mod">
          <ac:chgData name="יאנה רייצין" userId="S::yana.raitsin@e.braude.ac.il::c02b5dae-c823-4960-9a62-7024f252c8ee" providerId="AD" clId="Web-{D388BC6B-C693-95E4-33FF-95A83D0E06D7}" dt="2024-04-09T16:07:08.851" v="354" actId="20577"/>
          <ac:spMkLst>
            <pc:docMk/>
            <pc:sldMk cId="1034240180" sldId="268"/>
            <ac:spMk id="2" creationId="{F07E19FF-DAD9-4AB4-9D83-993EE9FE6846}"/>
          </ac:spMkLst>
        </pc:spChg>
        <pc:spChg chg="add del mod">
          <ac:chgData name="יאנה רייצין" userId="S::yana.raitsin@e.braude.ac.il::c02b5dae-c823-4960-9a62-7024f252c8ee" providerId="AD" clId="Web-{D388BC6B-C693-95E4-33FF-95A83D0E06D7}" dt="2024-04-09T16:10:09.622" v="376"/>
          <ac:spMkLst>
            <pc:docMk/>
            <pc:sldMk cId="1034240180" sldId="268"/>
            <ac:spMk id="5" creationId="{C209CBD8-DEB0-DB60-50A3-EE98B16AB7F1}"/>
          </ac:spMkLst>
        </pc:spChg>
        <pc:spChg chg="add mod">
          <ac:chgData name="יאנה רייצין" userId="S::yana.raitsin@e.braude.ac.il::c02b5dae-c823-4960-9a62-7024f252c8ee" providerId="AD" clId="Web-{D388BC6B-C693-95E4-33FF-95A83D0E06D7}" dt="2024-04-09T16:24:18.402" v="697" actId="20577"/>
          <ac:spMkLst>
            <pc:docMk/>
            <pc:sldMk cId="1034240180" sldId="268"/>
            <ac:spMk id="6" creationId="{11D72EBF-53A8-6E74-0618-3D2CCBBA8726}"/>
          </ac:spMkLst>
        </pc:spChg>
        <pc:picChg chg="add del mod">
          <ac:chgData name="יאנה רייצין" userId="S::yana.raitsin@e.braude.ac.il::c02b5dae-c823-4960-9a62-7024f252c8ee" providerId="AD" clId="Web-{D388BC6B-C693-95E4-33FF-95A83D0E06D7}" dt="2024-04-09T16:07:17.554" v="356"/>
          <ac:picMkLst>
            <pc:docMk/>
            <pc:sldMk cId="1034240180" sldId="268"/>
            <ac:picMk id="3" creationId="{C79F16A5-DED1-10A1-BC6A-37D7658607A8}"/>
          </ac:picMkLst>
        </pc:picChg>
        <pc:picChg chg="add mod modCrop">
          <ac:chgData name="יאנה רייצין" userId="S::yana.raitsin@e.braude.ac.il::c02b5dae-c823-4960-9a62-7024f252c8ee" providerId="AD" clId="Web-{D388BC6B-C693-95E4-33FF-95A83D0E06D7}" dt="2024-04-09T16:08:52.370" v="373" actId="14100"/>
          <ac:picMkLst>
            <pc:docMk/>
            <pc:sldMk cId="1034240180" sldId="268"/>
            <ac:picMk id="4" creationId="{FB929AF2-D829-7A8B-C719-C216359D2F0E}"/>
          </ac:picMkLst>
        </pc:picChg>
      </pc:sldChg>
      <pc:sldChg chg="new del">
        <pc:chgData name="יאנה רייצין" userId="S::yana.raitsin@e.braude.ac.il::c02b5dae-c823-4960-9a62-7024f252c8ee" providerId="AD" clId="Web-{D388BC6B-C693-95E4-33FF-95A83D0E06D7}" dt="2024-04-09T15:41:20.771" v="7"/>
        <pc:sldMkLst>
          <pc:docMk/>
          <pc:sldMk cId="1346395177" sldId="268"/>
        </pc:sldMkLst>
      </pc:sldChg>
      <pc:sldChg chg="addSp delSp modSp">
        <pc:chgData name="יאנה רייצין" userId="S::yana.raitsin@e.braude.ac.il::c02b5dae-c823-4960-9a62-7024f252c8ee" providerId="AD" clId="Web-{D388BC6B-C693-95E4-33FF-95A83D0E06D7}" dt="2024-04-09T16:26:47.312" v="735" actId="1076"/>
        <pc:sldMkLst>
          <pc:docMk/>
          <pc:sldMk cId="1688223168" sldId="269"/>
        </pc:sldMkLst>
        <pc:spChg chg="mod">
          <ac:chgData name="יאנה רייצין" userId="S::yana.raitsin@e.braude.ac.il::c02b5dae-c823-4960-9a62-7024f252c8ee" providerId="AD" clId="Web-{D388BC6B-C693-95E4-33FF-95A83D0E06D7}" dt="2024-04-09T16:26:41.781" v="734" actId="20577"/>
          <ac:spMkLst>
            <pc:docMk/>
            <pc:sldMk cId="1688223168" sldId="269"/>
            <ac:spMk id="6" creationId="{11D72EBF-53A8-6E74-0618-3D2CCBBA8726}"/>
          </ac:spMkLst>
        </pc:spChg>
        <pc:picChg chg="add del mod">
          <ac:chgData name="יאנה רייצין" userId="S::yana.raitsin@e.braude.ac.il::c02b5dae-c823-4960-9a62-7024f252c8ee" providerId="AD" clId="Web-{D388BC6B-C693-95E4-33FF-95A83D0E06D7}" dt="2024-04-09T16:21:17.694" v="681"/>
          <ac:picMkLst>
            <pc:docMk/>
            <pc:sldMk cId="1688223168" sldId="269"/>
            <ac:picMk id="3" creationId="{556A8E28-F2EC-1D62-A3DE-907196C3121F}"/>
          </ac:picMkLst>
        </pc:picChg>
        <pc:picChg chg="add del mod">
          <ac:chgData name="יאנה רייצין" userId="S::yana.raitsin@e.braude.ac.il::c02b5dae-c823-4960-9a62-7024f252c8ee" providerId="AD" clId="Web-{D388BC6B-C693-95E4-33FF-95A83D0E06D7}" dt="2024-04-09T16:25:46.826" v="718"/>
          <ac:picMkLst>
            <pc:docMk/>
            <pc:sldMk cId="1688223168" sldId="269"/>
            <ac:picMk id="5" creationId="{8D1C932D-53AD-1947-474D-51826572FA94}"/>
          </ac:picMkLst>
        </pc:picChg>
        <pc:picChg chg="add del mod">
          <ac:chgData name="יאנה רייצין" userId="S::yana.raitsin@e.braude.ac.il::c02b5dae-c823-4960-9a62-7024f252c8ee" providerId="AD" clId="Web-{D388BC6B-C693-95E4-33FF-95A83D0E06D7}" dt="2024-04-09T16:25:52.530" v="722"/>
          <ac:picMkLst>
            <pc:docMk/>
            <pc:sldMk cId="1688223168" sldId="269"/>
            <ac:picMk id="7" creationId="{E08EAFDB-A26C-4D9E-DD15-03A7AF8C837E}"/>
          </ac:picMkLst>
        </pc:picChg>
        <pc:picChg chg="add mod">
          <ac:chgData name="יאנה רייצין" userId="S::yana.raitsin@e.braude.ac.il::c02b5dae-c823-4960-9a62-7024f252c8ee" providerId="AD" clId="Web-{D388BC6B-C693-95E4-33FF-95A83D0E06D7}" dt="2024-04-09T16:26:47.312" v="735" actId="1076"/>
          <ac:picMkLst>
            <pc:docMk/>
            <pc:sldMk cId="1688223168" sldId="269"/>
            <ac:picMk id="8" creationId="{E1954046-BE77-99FB-874E-ECDB5BB50A33}"/>
          </ac:picMkLst>
        </pc:picChg>
      </pc:sldChg>
    </pc:docChg>
  </pc:docChgLst>
  <pc:docChgLst>
    <pc:chgData name="חניל זבראילוב" userId="S::hanil.zabrailov@e.braude.ac.il::d9fbc4c6-5d4e-4e5a-a6c8-74b0cf52be1c" providerId="AD" clId="Web-{47B609F6-533F-AAD8-0F71-9FC8584E2335}"/>
    <pc:docChg chg="addSld modSld">
      <pc:chgData name="חניל זבראילוב" userId="S::hanil.zabrailov@e.braude.ac.il::d9fbc4c6-5d4e-4e5a-a6c8-74b0cf52be1c" providerId="AD" clId="Web-{47B609F6-533F-AAD8-0F71-9FC8584E2335}" dt="2024-04-17T18:21:40.879" v="1112" actId="20577"/>
      <pc:docMkLst>
        <pc:docMk/>
      </pc:docMkLst>
      <pc:sldChg chg="modSp">
        <pc:chgData name="חניל זבראילוב" userId="S::hanil.zabrailov@e.braude.ac.il::d9fbc4c6-5d4e-4e5a-a6c8-74b0cf52be1c" providerId="AD" clId="Web-{47B609F6-533F-AAD8-0F71-9FC8584E2335}" dt="2024-04-17T17:10:00.674" v="5" actId="1076"/>
        <pc:sldMkLst>
          <pc:docMk/>
          <pc:sldMk cId="3201932227" sldId="262"/>
        </pc:sldMkLst>
        <pc:picChg chg="mod modCrop">
          <ac:chgData name="חניל זבראילוב" userId="S::hanil.zabrailov@e.braude.ac.il::d9fbc4c6-5d4e-4e5a-a6c8-74b0cf52be1c" providerId="AD" clId="Web-{47B609F6-533F-AAD8-0F71-9FC8584E2335}" dt="2024-04-17T17:10:00.674" v="5" actId="1076"/>
          <ac:picMkLst>
            <pc:docMk/>
            <pc:sldMk cId="3201932227" sldId="262"/>
            <ac:picMk id="2" creationId="{62BADBB9-8CE0-F362-46A4-2C5BF1F9627B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13:09.459" v="903" actId="20577"/>
        <pc:sldMkLst>
          <pc:docMk/>
          <pc:sldMk cId="4052214363" sldId="265"/>
        </pc:sldMkLst>
        <pc:spChg chg="mod">
          <ac:chgData name="חניל זבראילוב" userId="S::hanil.zabrailov@e.braude.ac.il::d9fbc4c6-5d4e-4e5a-a6c8-74b0cf52be1c" providerId="AD" clId="Web-{47B609F6-533F-AAD8-0F71-9FC8584E2335}" dt="2024-04-17T18:13:09.459" v="903" actId="20577"/>
          <ac:spMkLst>
            <pc:docMk/>
            <pc:sldMk cId="4052214363" sldId="265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8:12:23.927" v="900" actId="20577"/>
          <ac:spMkLst>
            <pc:docMk/>
            <pc:sldMk cId="4052214363" sldId="265"/>
            <ac:spMk id="6" creationId="{E4ED6D61-DA87-84E0-63E4-66FF701F3EB9}"/>
          </ac:spMkLst>
        </pc:spChg>
      </pc:sldChg>
      <pc:sldChg chg="modSp">
        <pc:chgData name="חניל זבראילוב" userId="S::hanil.zabrailov@e.braude.ac.il::d9fbc4c6-5d4e-4e5a-a6c8-74b0cf52be1c" providerId="AD" clId="Web-{47B609F6-533F-AAD8-0F71-9FC8584E2335}" dt="2024-04-17T17:08:36.547" v="0" actId="1076"/>
        <pc:sldMkLst>
          <pc:docMk/>
          <pc:sldMk cId="731257572" sldId="267"/>
        </pc:sldMkLst>
        <pc:picChg chg="mod">
          <ac:chgData name="חניל זבראילוב" userId="S::hanil.zabrailov@e.braude.ac.il::d9fbc4c6-5d4e-4e5a-a6c8-74b0cf52be1c" providerId="AD" clId="Web-{47B609F6-533F-AAD8-0F71-9FC8584E2335}" dt="2024-04-17T17:08:36.547" v="0" actId="1076"/>
          <ac:picMkLst>
            <pc:docMk/>
            <pc:sldMk cId="731257572" sldId="267"/>
            <ac:picMk id="3" creationId="{9A54EA89-3BF1-83FD-33B4-5386A6DA2B9C}"/>
          </ac:picMkLst>
        </pc:picChg>
      </pc:sldChg>
      <pc:sldChg chg="addSp delSp modSp">
        <pc:chgData name="חניל זבראילוב" userId="S::hanil.zabrailov@e.braude.ac.il::d9fbc4c6-5d4e-4e5a-a6c8-74b0cf52be1c" providerId="AD" clId="Web-{47B609F6-533F-AAD8-0F71-9FC8584E2335}" dt="2024-04-17T17:21:28.785" v="252" actId="20577"/>
        <pc:sldMkLst>
          <pc:docMk/>
          <pc:sldMk cId="2407450188" sldId="270"/>
        </pc:sldMkLst>
        <pc:spChg chg="mod">
          <ac:chgData name="חניל זבראילוב" userId="S::hanil.zabrailov@e.braude.ac.il::d9fbc4c6-5d4e-4e5a-a6c8-74b0cf52be1c" providerId="AD" clId="Web-{47B609F6-533F-AAD8-0F71-9FC8584E2335}" dt="2024-04-17T17:16:12.808" v="51" actId="20577"/>
          <ac:spMkLst>
            <pc:docMk/>
            <pc:sldMk cId="2407450188" sldId="270"/>
            <ac:spMk id="4" creationId="{FE7E940F-6D6B-4FE5-8CA2-E8AE96D300C2}"/>
          </ac:spMkLst>
        </pc:spChg>
        <pc:spChg chg="add mod">
          <ac:chgData name="חניל זבראילוב" userId="S::hanil.zabrailov@e.braude.ac.il::d9fbc4c6-5d4e-4e5a-a6c8-74b0cf52be1c" providerId="AD" clId="Web-{47B609F6-533F-AAD8-0F71-9FC8584E2335}" dt="2024-04-17T17:21:28.785" v="252" actId="20577"/>
          <ac:spMkLst>
            <pc:docMk/>
            <pc:sldMk cId="2407450188" sldId="270"/>
            <ac:spMk id="7" creationId="{B0078F01-7E5E-7DE2-816B-12956B90E951}"/>
          </ac:spMkLst>
        </pc:spChg>
        <pc:picChg chg="add del mod modCrop">
          <ac:chgData name="חניל זבראילוב" userId="S::hanil.zabrailov@e.braude.ac.il::d9fbc4c6-5d4e-4e5a-a6c8-74b0cf52be1c" providerId="AD" clId="Web-{47B609F6-533F-AAD8-0F71-9FC8584E2335}" dt="2024-04-17T17:15:50.605" v="19"/>
          <ac:picMkLst>
            <pc:docMk/>
            <pc:sldMk cId="2407450188" sldId="270"/>
            <ac:picMk id="5" creationId="{A9718C28-46B0-505A-B0C9-917C65B4BCB1}"/>
          </ac:picMkLst>
        </pc:picChg>
        <pc:cxnChg chg="add del mod">
          <ac:chgData name="חניל זבראילוב" userId="S::hanil.zabrailov@e.braude.ac.il::d9fbc4c6-5d4e-4e5a-a6c8-74b0cf52be1c" providerId="AD" clId="Web-{47B609F6-533F-AAD8-0F71-9FC8584E2335}" dt="2024-04-17T17:15:50.605" v="18"/>
          <ac:cxnSpMkLst>
            <pc:docMk/>
            <pc:sldMk cId="2407450188" sldId="270"/>
            <ac:cxnSpMk id="6" creationId="{3EAF2CBE-9846-0744-42BC-188EA7B8190A}"/>
          </ac:cxnSpMkLst>
        </pc:cxnChg>
      </pc:sldChg>
      <pc:sldChg chg="add replId">
        <pc:chgData name="חניל זבראילוב" userId="S::hanil.zabrailov@e.braude.ac.il::d9fbc4c6-5d4e-4e5a-a6c8-74b0cf52be1c" providerId="AD" clId="Web-{47B609F6-533F-AAD8-0F71-9FC8584E2335}" dt="2024-04-17T17:21:40.973" v="253"/>
        <pc:sldMkLst>
          <pc:docMk/>
          <pc:sldMk cId="3263699321" sldId="271"/>
        </pc:sldMkLst>
      </pc:sldChg>
      <pc:sldChg chg="modSp">
        <pc:chgData name="חניל זבראילוב" userId="S::hanil.zabrailov@e.braude.ac.il::d9fbc4c6-5d4e-4e5a-a6c8-74b0cf52be1c" providerId="AD" clId="Web-{47B609F6-533F-AAD8-0F71-9FC8584E2335}" dt="2024-04-17T17:30:12.613" v="256" actId="1076"/>
        <pc:sldMkLst>
          <pc:docMk/>
          <pc:sldMk cId="2578684702" sldId="272"/>
        </pc:sldMkLst>
        <pc:picChg chg="mod">
          <ac:chgData name="חניל זבראילוב" userId="S::hanil.zabrailov@e.braude.ac.il::d9fbc4c6-5d4e-4e5a-a6c8-74b0cf52be1c" providerId="AD" clId="Web-{47B609F6-533F-AAD8-0F71-9FC8584E2335}" dt="2024-04-17T17:30:12.613" v="256" actId="1076"/>
          <ac:picMkLst>
            <pc:docMk/>
            <pc:sldMk cId="2578684702" sldId="272"/>
            <ac:picMk id="4" creationId="{F7758386-9CB7-36EE-CAE8-D60DEC48B0BA}"/>
          </ac:picMkLst>
        </pc:picChg>
      </pc:sldChg>
      <pc:sldChg chg="addSp modSp add replId">
        <pc:chgData name="חניל זבראילוב" userId="S::hanil.zabrailov@e.braude.ac.il::d9fbc4c6-5d4e-4e5a-a6c8-74b0cf52be1c" providerId="AD" clId="Web-{47B609F6-533F-AAD8-0F71-9FC8584E2335}" dt="2024-04-17T17:39:04.454" v="483" actId="1076"/>
        <pc:sldMkLst>
          <pc:docMk/>
          <pc:sldMk cId="3288363112" sldId="274"/>
        </pc:sldMkLst>
        <pc:spChg chg="mod">
          <ac:chgData name="חניל זבראילוב" userId="S::hanil.zabrailov@e.braude.ac.il::d9fbc4c6-5d4e-4e5a-a6c8-74b0cf52be1c" providerId="AD" clId="Web-{47B609F6-533F-AAD8-0F71-9FC8584E2335}" dt="2024-04-17T17:30:47.082" v="278" actId="20577"/>
          <ac:spMkLst>
            <pc:docMk/>
            <pc:sldMk cId="3288363112" sldId="274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7:38:42.001" v="480" actId="20577"/>
          <ac:spMkLst>
            <pc:docMk/>
            <pc:sldMk cId="3288363112" sldId="274"/>
            <ac:spMk id="6" creationId="{E4ED6D61-DA87-84E0-63E4-66FF701F3EB9}"/>
          </ac:spMkLst>
        </pc:spChg>
        <pc:picChg chg="add mod modCrop">
          <ac:chgData name="חניל זבראילוב" userId="S::hanil.zabrailov@e.braude.ac.il::d9fbc4c6-5d4e-4e5a-a6c8-74b0cf52be1c" providerId="AD" clId="Web-{47B609F6-533F-AAD8-0F71-9FC8584E2335}" dt="2024-04-17T17:39:04.454" v="483" actId="1076"/>
          <ac:picMkLst>
            <pc:docMk/>
            <pc:sldMk cId="3288363112" sldId="274"/>
            <ac:picMk id="3" creationId="{B4F15598-ECD7-AB5B-DF4A-B5AA56107CCC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7:55:15.026" v="596" actId="1076"/>
        <pc:sldMkLst>
          <pc:docMk/>
          <pc:sldMk cId="1674777469" sldId="275"/>
        </pc:sldMkLst>
        <pc:spChg chg="mod">
          <ac:chgData name="חניל זבראילוב" userId="S::hanil.zabrailov@e.braude.ac.il::d9fbc4c6-5d4e-4e5a-a6c8-74b0cf52be1c" providerId="AD" clId="Web-{47B609F6-533F-AAD8-0F71-9FC8584E2335}" dt="2024-04-17T17:54:51.369" v="592" actId="20577"/>
          <ac:spMkLst>
            <pc:docMk/>
            <pc:sldMk cId="1674777469" sldId="275"/>
            <ac:spMk id="6" creationId="{E4ED6D61-DA87-84E0-63E4-66FF701F3EB9}"/>
          </ac:spMkLst>
        </pc:spChg>
        <pc:picChg chg="mod modCrop">
          <ac:chgData name="חניל זבראילוב" userId="S::hanil.zabrailov@e.braude.ac.il::d9fbc4c6-5d4e-4e5a-a6c8-74b0cf52be1c" providerId="AD" clId="Web-{47B609F6-533F-AAD8-0F71-9FC8584E2335}" dt="2024-04-17T17:55:15.026" v="596" actId="1076"/>
          <ac:picMkLst>
            <pc:docMk/>
            <pc:sldMk cId="1674777469" sldId="275"/>
            <ac:picMk id="4" creationId="{B992366D-D70E-F6C8-0D70-5DBC3677B585}"/>
          </ac:picMkLst>
        </pc:picChg>
      </pc:sldChg>
      <pc:sldChg chg="addSp modSp">
        <pc:chgData name="חניל זבראילוב" userId="S::hanil.zabrailov@e.braude.ac.il::d9fbc4c6-5d4e-4e5a-a6c8-74b0cf52be1c" providerId="AD" clId="Web-{47B609F6-533F-AAD8-0F71-9FC8584E2335}" dt="2024-04-17T18:02:03.067" v="771" actId="20577"/>
        <pc:sldMkLst>
          <pc:docMk/>
          <pc:sldMk cId="27854808" sldId="276"/>
        </pc:sldMkLst>
        <pc:spChg chg="mod">
          <ac:chgData name="חניל זבראילוב" userId="S::hanil.zabrailov@e.braude.ac.il::d9fbc4c6-5d4e-4e5a-a6c8-74b0cf52be1c" providerId="AD" clId="Web-{47B609F6-533F-AAD8-0F71-9FC8584E2335}" dt="2024-04-17T17:55:37.745" v="598" actId="20577"/>
          <ac:spMkLst>
            <pc:docMk/>
            <pc:sldMk cId="27854808" sldId="276"/>
            <ac:spMk id="2" creationId="{F07E19FF-DAD9-4AB4-9D83-993EE9FE6846}"/>
          </ac:spMkLst>
        </pc:spChg>
        <pc:spChg chg="mod">
          <ac:chgData name="חניל זבראילוב" userId="S::hanil.zabrailov@e.braude.ac.il::d9fbc4c6-5d4e-4e5a-a6c8-74b0cf52be1c" providerId="AD" clId="Web-{47B609F6-533F-AAD8-0F71-9FC8584E2335}" dt="2024-04-17T18:02:03.067" v="771" actId="20577"/>
          <ac:spMkLst>
            <pc:docMk/>
            <pc:sldMk cId="27854808" sldId="276"/>
            <ac:spMk id="6" creationId="{E4ED6D61-DA87-84E0-63E4-66FF701F3EB9}"/>
          </ac:spMkLst>
        </pc:spChg>
        <pc:picChg chg="add mod modCrop">
          <ac:chgData name="חניל זבראילוב" userId="S::hanil.zabrailov@e.braude.ac.il::d9fbc4c6-5d4e-4e5a-a6c8-74b0cf52be1c" providerId="AD" clId="Web-{47B609F6-533F-AAD8-0F71-9FC8584E2335}" dt="2024-04-17T17:56:30.325" v="606"/>
          <ac:picMkLst>
            <pc:docMk/>
            <pc:sldMk cId="27854808" sldId="276"/>
            <ac:picMk id="5" creationId="{0034E191-65FD-672A-AFCD-496F600C1643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03:25.054" v="787" actId="20577"/>
        <pc:sldMkLst>
          <pc:docMk/>
          <pc:sldMk cId="3833615075" sldId="277"/>
        </pc:sldMkLst>
        <pc:spChg chg="mod">
          <ac:chgData name="חניל זבראילוב" userId="S::hanil.zabrailov@e.braude.ac.il::d9fbc4c6-5d4e-4e5a-a6c8-74b0cf52be1c" providerId="AD" clId="Web-{47B609F6-533F-AAD8-0F71-9FC8584E2335}" dt="2024-04-17T18:03:25.054" v="787" actId="20577"/>
          <ac:spMkLst>
            <pc:docMk/>
            <pc:sldMk cId="3833615075" sldId="277"/>
            <ac:spMk id="6" creationId="{E4ED6D61-DA87-84E0-63E4-66FF701F3EB9}"/>
          </ac:spMkLst>
        </pc:spChg>
        <pc:picChg chg="mod modCrop">
          <ac:chgData name="חניל זבראילוב" userId="S::hanil.zabrailov@e.braude.ac.il::d9fbc4c6-5d4e-4e5a-a6c8-74b0cf52be1c" providerId="AD" clId="Web-{47B609F6-533F-AAD8-0F71-9FC8584E2335}" dt="2024-04-17T18:03:01.053" v="774" actId="1076"/>
          <ac:picMkLst>
            <pc:docMk/>
            <pc:sldMk cId="3833615075" sldId="277"/>
            <ac:picMk id="5" creationId="{0034E191-65FD-672A-AFCD-496F600C1643}"/>
          </ac:picMkLst>
        </pc:picChg>
      </pc:sldChg>
      <pc:sldChg chg="modSp">
        <pc:chgData name="חניל זבראילוב" userId="S::hanil.zabrailov@e.braude.ac.il::d9fbc4c6-5d4e-4e5a-a6c8-74b0cf52be1c" providerId="AD" clId="Web-{47B609F6-533F-AAD8-0F71-9FC8584E2335}" dt="2024-04-17T18:21:40.879" v="1112" actId="20577"/>
        <pc:sldMkLst>
          <pc:docMk/>
          <pc:sldMk cId="1574592537" sldId="280"/>
        </pc:sldMkLst>
        <pc:spChg chg="mod">
          <ac:chgData name="חניל זבראילוב" userId="S::hanil.zabrailov@e.braude.ac.il::d9fbc4c6-5d4e-4e5a-a6c8-74b0cf52be1c" providerId="AD" clId="Web-{47B609F6-533F-AAD8-0F71-9FC8584E2335}" dt="2024-04-17T18:21:40.879" v="1112" actId="20577"/>
          <ac:spMkLst>
            <pc:docMk/>
            <pc:sldMk cId="1574592537" sldId="280"/>
            <ac:spMk id="6" creationId="{E4ED6D61-DA87-84E0-63E4-66FF701F3E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76" y="2272801"/>
            <a:ext cx="5670524" cy="3866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4400">
                <a:latin typeface="Segoe UI"/>
                <a:ea typeface="Calibri"/>
                <a:cs typeface="Segoe UI"/>
              </a:rPr>
            </a:br>
            <a:r>
              <a:rPr lang="en-US" sz="4400" b="1">
                <a:latin typeface="Segoe UI"/>
                <a:ea typeface="Calibri"/>
                <a:cs typeface="Segoe UI"/>
              </a:rPr>
              <a:t>Capstone Project Phase A:</a:t>
            </a:r>
            <a:br>
              <a:rPr lang="en-US" sz="4400">
                <a:latin typeface="Segoe UI"/>
                <a:ea typeface="Calibri"/>
                <a:cs typeface="Segoe UI"/>
              </a:rPr>
            </a:br>
            <a:r>
              <a:rPr lang="en-US" sz="4400">
                <a:latin typeface="Segoe UI"/>
                <a:ea typeface="Calibri"/>
                <a:cs typeface="Segoe UI"/>
              </a:rPr>
              <a:t>Graph Generation using Graph U-Nets</a:t>
            </a:r>
            <a:br>
              <a:rPr lang="en-US" sz="4400">
                <a:latin typeface="Segoe UI"/>
                <a:ea typeface="Calibri"/>
                <a:cs typeface="Segoe UI"/>
              </a:rPr>
            </a:br>
            <a:r>
              <a:rPr lang="en-US" sz="2000">
                <a:latin typeface="Segoe UI"/>
                <a:ea typeface="Calibri"/>
                <a:cs typeface="Segoe UI"/>
              </a:rPr>
              <a:t>24-1-R-4</a:t>
            </a:r>
            <a:r>
              <a:rPr lang="en-US">
                <a:latin typeface="Segoe UI"/>
                <a:ea typeface="Calibri"/>
                <a:cs typeface="Segoe UI"/>
              </a:rPr>
              <a:t> </a:t>
            </a:r>
            <a:endParaRPr lang="en-US">
              <a:cs typeface="Segoe UI Semibold"/>
            </a:endParaRPr>
          </a:p>
          <a:p>
            <a:pPr algn="l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8471" y="5150639"/>
            <a:ext cx="6532951" cy="890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accent2"/>
                </a:solidFill>
                <a:latin typeface="Segoe UI"/>
                <a:cs typeface="Segoe UI"/>
              </a:rPr>
              <a:t>Supervisors: Dr. Renata </a:t>
            </a:r>
            <a:r>
              <a:rPr lang="en-US" sz="2000" err="1">
                <a:solidFill>
                  <a:schemeClr val="accent2"/>
                </a:solidFill>
                <a:latin typeface="Segoe UI"/>
                <a:cs typeface="Segoe UI"/>
              </a:rPr>
              <a:t>Avros</a:t>
            </a:r>
            <a:r>
              <a:rPr lang="en-US" sz="2000">
                <a:solidFill>
                  <a:schemeClr val="accent2"/>
                </a:solidFill>
                <a:latin typeface="Segoe UI"/>
                <a:cs typeface="Segoe UI"/>
              </a:rPr>
              <a:t>  |  Prof. Zeev </a:t>
            </a:r>
            <a:r>
              <a:rPr lang="en-US" sz="2000" err="1">
                <a:solidFill>
                  <a:schemeClr val="accent2"/>
                </a:solidFill>
                <a:latin typeface="Segoe UI"/>
                <a:cs typeface="Segoe UI"/>
              </a:rPr>
              <a:t>Volkovich</a:t>
            </a:r>
            <a:endParaRPr lang="en-US" sz="2000">
              <a:solidFill>
                <a:schemeClr val="accent2"/>
              </a:solidFill>
              <a:latin typeface="Segoe UI"/>
              <a:cs typeface="Segoe U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accent2"/>
                </a:solidFill>
                <a:cs typeface="Segoe UI"/>
              </a:rPr>
              <a:t>Yana </a:t>
            </a:r>
            <a:r>
              <a:rPr lang="en-US" sz="2000" err="1">
                <a:solidFill>
                  <a:schemeClr val="accent2"/>
                </a:solidFill>
                <a:cs typeface="Segoe UI"/>
              </a:rPr>
              <a:t>Raitsin</a:t>
            </a:r>
            <a:r>
              <a:rPr lang="en-US" sz="2000">
                <a:solidFill>
                  <a:schemeClr val="accent2"/>
                </a:solidFill>
                <a:cs typeface="Segoe UI"/>
              </a:rPr>
              <a:t>  |  Hanil </a:t>
            </a:r>
            <a:r>
              <a:rPr lang="en-US" sz="2000" err="1">
                <a:solidFill>
                  <a:schemeClr val="accent2"/>
                </a:solidFill>
                <a:cs typeface="Segoe UI"/>
              </a:rPr>
              <a:t>Zarbailov</a:t>
            </a:r>
            <a:endParaRPr lang="en-US" sz="2000">
              <a:solidFill>
                <a:schemeClr val="accent2"/>
              </a:solidFill>
              <a:cs typeface="Segoe U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chemeClr val="accent2"/>
              </a:solidFill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FB28B-F87E-030F-9873-A0BACEFE4A22}"/>
              </a:ext>
            </a:extLst>
          </p:cNvPr>
          <p:cNvSpPr/>
          <p:nvPr/>
        </p:nvSpPr>
        <p:spPr>
          <a:xfrm>
            <a:off x="348828" y="169700"/>
            <a:ext cx="2157742" cy="709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colorful spheres connected to each other&#10;&#10;Description automatically generated">
            <a:extLst>
              <a:ext uri="{FF2B5EF4-FFF2-40B4-BE49-F238E27FC236}">
                <a16:creationId xmlns:a16="http://schemas.microsoft.com/office/drawing/2014/main" id="{9A54EA89-3BF1-83FD-33B4-5386A6DA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14" y="878033"/>
            <a:ext cx="5678305" cy="5101168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EF45916-0DD4-91B2-8E6F-652EE413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"/>
            <a:ext cx="3612445" cy="8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5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10995525" cy="6400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 Solution: Extracting Coarse Graphs Using Graph U-Nets</a:t>
            </a:r>
            <a:endParaRPr lang="en-US" err="1">
              <a:latin typeface="Segoe UI Semibold"/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319949"/>
            <a:ext cx="11105923" cy="1500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Segoe UI"/>
              </a:rPr>
              <a:t>Implements G-Pool operation within MISC-GAN model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Maintains graph structural integrity during extraction</a:t>
            </a:r>
            <a:endParaRPr lang="en-US" sz="2400">
              <a:cs typeface="Segoe U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Base Coarse graph extraction on node features</a:t>
            </a:r>
          </a:p>
        </p:txBody>
      </p:sp>
      <p:pic>
        <p:nvPicPr>
          <p:cNvPr id="4" name="Picture 3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B992366D-D70E-F6C8-0D70-5DBC3677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" t="46193" r="44786" b="38066"/>
          <a:stretch/>
        </p:blipFill>
        <p:spPr>
          <a:xfrm>
            <a:off x="3100507" y="3530600"/>
            <a:ext cx="5989816" cy="1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7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662027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 Solution: </a:t>
            </a:r>
            <a:r>
              <a:rPr lang="en-US">
                <a:ea typeface="+mj-lt"/>
                <a:cs typeface="+mj-lt"/>
              </a:rPr>
              <a:t>Generate coarse graphs of each layer</a:t>
            </a:r>
            <a:endParaRPr lang="en-US"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168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Base graph generation on coarse graphs extracted from the last step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Uses Cycle-GAN to generate synthetic coarse graphs at each granularity layer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>
              <a:cs typeface="Segoe UI"/>
            </a:endParaRPr>
          </a:p>
        </p:txBody>
      </p:sp>
      <p:pic>
        <p:nvPicPr>
          <p:cNvPr id="5" name="Picture 4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0034E191-65FD-672A-AFCD-496F600C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6" t="57625" r="37877" b="27500"/>
          <a:stretch/>
        </p:blipFill>
        <p:spPr>
          <a:xfrm>
            <a:off x="2296502" y="2891931"/>
            <a:ext cx="7388659" cy="16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 Solution: </a:t>
            </a:r>
            <a:r>
              <a:rPr lang="en-US" b="1">
                <a:latin typeface="Segoe UI Semibold"/>
                <a:ea typeface="+mj-lt"/>
                <a:cs typeface="Segoe UI Semibold"/>
              </a:rPr>
              <a:t>Reconstructing the Final Network</a:t>
            </a:r>
            <a:endParaRPr lang="en-US">
              <a:latin typeface="Segoe UI Semibold"/>
              <a:cs typeface="Segoe UI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793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Merging all synthetic coarse graphs generated in the last step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Reconstruct using linear function with weights and biases allowing users control over the significance of each layer</a:t>
            </a:r>
            <a:endParaRPr lang="en-US" sz="2400"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>
              <a:cs typeface="Segoe UI"/>
            </a:endParaRPr>
          </a:p>
        </p:txBody>
      </p:sp>
      <p:pic>
        <p:nvPicPr>
          <p:cNvPr id="5" name="Picture 4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0034E191-65FD-672A-AFCD-496F600C1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1" t="76623" r="45957" b="-908"/>
          <a:stretch/>
        </p:blipFill>
        <p:spPr>
          <a:xfrm>
            <a:off x="3585169" y="3272913"/>
            <a:ext cx="5507088" cy="27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1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239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The proposed solution aims to improve upon Misc-GAN's success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Segoe UI"/>
                <a:cs typeface="Segoe UI"/>
              </a:rPr>
              <a:t>Merging two innovative models together covers the weaknesses of each one of them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Segoe UI"/>
                <a:cs typeface="Segoe UI"/>
              </a:rPr>
              <a:t>Giving Misc-GAN new capabilities by utilizing node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FC514-BCD8-12E2-3510-1C3B9515F726}"/>
              </a:ext>
            </a:extLst>
          </p:cNvPr>
          <p:cNvSpPr txBox="1"/>
          <p:nvPr/>
        </p:nvSpPr>
        <p:spPr>
          <a:xfrm>
            <a:off x="1502833" y="2307166"/>
            <a:ext cx="903816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>
                <a:cs typeface="Segoe UI"/>
              </a:rPr>
              <a:t>Thanks!</a:t>
            </a:r>
          </a:p>
          <a:p>
            <a:pPr algn="ctr"/>
            <a:r>
              <a:rPr lang="en-US" sz="6000" b="1">
                <a:solidFill>
                  <a:srgbClr val="C00000"/>
                </a:solidFill>
                <a:cs typeface="Segoe UI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1235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>
                <a:latin typeface="Segoe UI Semibold"/>
                <a:cs typeface="Segoe UI Semibold"/>
              </a:rPr>
              <a:t>Agenda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340279"/>
            <a:ext cx="4975869" cy="39776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The Project's Goals</a:t>
            </a:r>
            <a:endParaRPr lang="en-US">
              <a:solidFill>
                <a:srgbClr val="404040"/>
              </a:solidFill>
              <a:cs typeface="Segoe UI"/>
            </a:endParaRPr>
          </a:p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Graph U-Nets</a:t>
            </a:r>
          </a:p>
          <a:p>
            <a:pPr marL="227965" indent="-227965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Misc-</a:t>
            </a: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GAN </a:t>
            </a:r>
          </a:p>
          <a:p>
            <a:pPr marL="285750" indent="-285750">
              <a:spcAft>
                <a:spcPts val="500"/>
              </a:spcAft>
            </a:pPr>
            <a:r>
              <a:rPr lang="en-US" sz="2400">
                <a:solidFill>
                  <a:srgbClr val="404040"/>
                </a:solidFill>
                <a:latin typeface="Segoe UI"/>
                <a:cs typeface="Segoe UI"/>
              </a:rPr>
              <a:t>The Project Solution</a:t>
            </a:r>
          </a:p>
          <a:p>
            <a:pPr marL="285750" indent="-285750">
              <a:spcAft>
                <a:spcPts val="1200"/>
              </a:spcAft>
            </a:pPr>
            <a:endParaRPr lang="en-US" sz="16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Project's Goals: The Problem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b="1">
                <a:solidFill>
                  <a:srgbClr val="C00000"/>
                </a:solidFill>
                <a:ea typeface="+mn-lt"/>
                <a:cs typeface="+mn-lt"/>
              </a:rPr>
              <a:t>The Problem with the Misc-GAN model: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Has limitations in graph generation precision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Doesn't use node features for generating synthetic graphs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latin typeface="Segoe UI"/>
                <a:ea typeface="+mn-lt"/>
                <a:cs typeface="Segoe UI"/>
              </a:rPr>
              <a:t>"Multi-Scale Graph Representation Module" has limitations in efficiency and precision</a:t>
            </a:r>
          </a:p>
          <a:p>
            <a:pPr>
              <a:lnSpc>
                <a:spcPct val="150000"/>
              </a:lnSpc>
            </a:pPr>
            <a:endParaRPr lang="en-US" sz="2400">
              <a:cs typeface="Segoe UI"/>
            </a:endParaRPr>
          </a:p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Project's Goals: Need For The Project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Improving upon Misc-GAN's efficiency and precision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Improving "Multi-Scale Graph Representation Module" of Misc-GAN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Enhanced performance in complex graph data analysis </a:t>
            </a:r>
          </a:p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799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Graph U-Nets</a:t>
            </a:r>
            <a:endParaRPr lang="en-US" b="1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FB929AF2-D829-7A8B-C719-C216359D2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" t="4423" r="2058" b="-1474"/>
          <a:stretch/>
        </p:blipFill>
        <p:spPr>
          <a:xfrm>
            <a:off x="5652204" y="2469443"/>
            <a:ext cx="6538945" cy="2716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444499" y="1382889"/>
            <a:ext cx="5108221" cy="4503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cs typeface="Segoe UI"/>
              </a:rPr>
              <a:t>An adaption of U-Net architecture for graph-structured data.</a:t>
            </a:r>
            <a:endParaRPr lang="en-US">
              <a:cs typeface="Segoe UI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C00000"/>
                </a:solidFill>
                <a:cs typeface="Segoe UI"/>
              </a:rPr>
              <a:t>Key Components:</a:t>
            </a:r>
          </a:p>
          <a:p>
            <a:pPr marL="742950" lvl="1" indent="-285750"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C00000"/>
                </a:solidFill>
                <a:ea typeface="+mn-lt"/>
                <a:cs typeface="+mn-lt"/>
              </a:rPr>
              <a:t>Graph Convolutional Layers</a:t>
            </a:r>
            <a:r>
              <a:rPr lang="en-US" sz="20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Perform convolution operations on graphs to capture local structures.</a:t>
            </a:r>
            <a:endParaRPr lang="en-US" sz="2000">
              <a:cs typeface="Segoe UI"/>
            </a:endParaRPr>
          </a:p>
          <a:p>
            <a:pPr marL="742950" lvl="1" indent="-285750"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C00000"/>
                </a:solidFill>
                <a:ea typeface="+mn-lt"/>
                <a:cs typeface="+mn-lt"/>
              </a:rPr>
              <a:t>Pooling and </a:t>
            </a:r>
            <a:r>
              <a:rPr lang="en-US" sz="2000" b="1" err="1">
                <a:solidFill>
                  <a:srgbClr val="C00000"/>
                </a:solidFill>
                <a:ea typeface="+mn-lt"/>
                <a:cs typeface="+mn-lt"/>
              </a:rPr>
              <a:t>Unpooling</a:t>
            </a:r>
            <a:r>
              <a:rPr lang="en-US" sz="2000" b="1">
                <a:solidFill>
                  <a:srgbClr val="C00000"/>
                </a:solidFill>
                <a:ea typeface="+mn-lt"/>
                <a:cs typeface="+mn-lt"/>
              </a:rPr>
              <a:t> Layers:</a:t>
            </a:r>
            <a:r>
              <a:rPr lang="en-US" sz="2000">
                <a:ea typeface="+mn-lt"/>
                <a:cs typeface="+mn-lt"/>
              </a:rPr>
              <a:t> Coarsen and reconstruct graphs, preserving essential structures.</a:t>
            </a:r>
            <a:endParaRPr lang="en-US" sz="2000">
              <a:cs typeface="Segoe UI"/>
            </a:endParaRPr>
          </a:p>
          <a:p>
            <a:pPr marL="742950" lvl="1" indent="-285750"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2000" b="1">
                <a:solidFill>
                  <a:srgbClr val="C00000"/>
                </a:solidFill>
                <a:ea typeface="+mn-lt"/>
                <a:cs typeface="+mn-lt"/>
              </a:rPr>
              <a:t>Skip Connections</a:t>
            </a:r>
            <a:r>
              <a:rPr lang="en-US" sz="2000">
                <a:solidFill>
                  <a:srgbClr val="C00000"/>
                </a:solidFill>
                <a:ea typeface="+mn-lt"/>
                <a:cs typeface="+mn-lt"/>
              </a:rPr>
              <a:t>:</a:t>
            </a:r>
            <a:r>
              <a:rPr lang="en-US" sz="2000">
                <a:ea typeface="+mn-lt"/>
                <a:cs typeface="+mn-lt"/>
              </a:rPr>
              <a:t> Retain important features and improve gradient flow by connecting </a:t>
            </a:r>
            <a:r>
              <a:rPr lang="en-US" sz="2000" err="1">
                <a:ea typeface="+mn-lt"/>
                <a:cs typeface="+mn-lt"/>
              </a:rPr>
              <a:t>downsampling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upsampling</a:t>
            </a:r>
            <a:r>
              <a:rPr lang="en-US" sz="2000">
                <a:ea typeface="+mn-lt"/>
                <a:cs typeface="+mn-lt"/>
              </a:rPr>
              <a:t> paths.</a:t>
            </a:r>
            <a:endParaRPr lang="en-US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342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Misc-GAN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72EBF-53A8-6E74-0618-3D2CCBBA8726}"/>
              </a:ext>
            </a:extLst>
          </p:cNvPr>
          <p:cNvSpPr txBox="1"/>
          <p:nvPr/>
        </p:nvSpPr>
        <p:spPr>
          <a:xfrm>
            <a:off x="366888" y="1375834"/>
            <a:ext cx="8904247" cy="2628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Sophisticated </a:t>
            </a:r>
            <a:r>
              <a:rPr lang="en-US" sz="2400">
                <a:cs typeface="Segoe UI"/>
              </a:rPr>
              <a:t>graph generation model</a:t>
            </a:r>
            <a:endParaRPr lang="en-US">
              <a:cs typeface="Segoe UI"/>
            </a:endParaRPr>
          </a:p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>
                <a:cs typeface="Segoe UI"/>
              </a:rPr>
              <a:t>Captures complex relationships and hierarchies</a:t>
            </a:r>
          </a:p>
          <a:p>
            <a:pPr marL="285750" indent="-285750">
              <a:spcAft>
                <a:spcPts val="400"/>
              </a:spcAft>
              <a:buFont typeface="Arial"/>
              <a:buChar char="•"/>
            </a:pPr>
            <a:r>
              <a:rPr lang="en-US" sz="2400" b="1">
                <a:solidFill>
                  <a:srgbClr val="C00000"/>
                </a:solidFill>
                <a:ea typeface="+mn-lt"/>
                <a:cs typeface="+mn-lt"/>
              </a:rPr>
              <a:t>The architecture:</a:t>
            </a:r>
          </a:p>
          <a:p>
            <a:pPr marL="742950" lvl="1" indent="-285750">
              <a:spcAft>
                <a:spcPts val="400"/>
              </a:spcAft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Multi-Scale Graph Representation Module</a:t>
            </a:r>
            <a:endParaRPr lang="en-US" sz="2400">
              <a:latin typeface="Segoe UI"/>
              <a:cs typeface="Segoe UI"/>
            </a:endParaRPr>
          </a:p>
          <a:p>
            <a:pPr marL="742950" lvl="1" indent="-285750">
              <a:spcAft>
                <a:spcPts val="400"/>
              </a:spcAft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Graph Generation Module</a:t>
            </a:r>
          </a:p>
          <a:p>
            <a:pPr marL="742950" lvl="1" indent="-285750">
              <a:spcAft>
                <a:spcPts val="400"/>
              </a:spcAft>
              <a:buFont typeface="Courier New"/>
              <a:buChar char="o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Graph Reconstruction Module</a:t>
            </a:r>
          </a:p>
        </p:txBody>
      </p:sp>
      <p:pic>
        <p:nvPicPr>
          <p:cNvPr id="8" name="Picture 7" descr="A diagram of a community-level permutation&#10;&#10;Description automatically generated">
            <a:extLst>
              <a:ext uri="{FF2B5EF4-FFF2-40B4-BE49-F238E27FC236}">
                <a16:creationId xmlns:a16="http://schemas.microsoft.com/office/drawing/2014/main" id="{E1954046-BE77-99FB-874E-ECDB5BB5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76" y="4083931"/>
            <a:ext cx="10336036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2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>
                <a:latin typeface="Segoe UI Semibold"/>
                <a:cs typeface="Segoe UI Semibold"/>
              </a:rPr>
              <a:t>The Project Solution: Architecture </a:t>
            </a:r>
            <a:endParaRPr lang="en-US" b="1">
              <a:solidFill>
                <a:schemeClr val="bg2">
                  <a:lumMod val="50000"/>
                </a:schemeClr>
              </a:solidFill>
              <a:cs typeface="Segoe UI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BADBB9-8CE0-F362-46A4-2C5BF1F9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"/>
          <a:stretch/>
        </p:blipFill>
        <p:spPr>
          <a:xfrm>
            <a:off x="512121" y="2543479"/>
            <a:ext cx="11173077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 Solution: Training A Graph U-Net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11105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Find a relevant dataset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Run the Graph U-Net module on it to train a new fine-tuned network</a:t>
            </a:r>
            <a:endParaRPr lang="en-US" sz="2400"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Save the network in order to use it in the improved Misc-GAN</a:t>
            </a:r>
            <a:endParaRPr lang="en-US"/>
          </a:p>
          <a:p>
            <a:pPr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pic>
        <p:nvPicPr>
          <p:cNvPr id="4" name="Picture 3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F7758386-9CB7-36EE-CAE8-D60DEC48B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4" t="8617" r="6949" b="43830"/>
          <a:stretch/>
        </p:blipFill>
        <p:spPr>
          <a:xfrm>
            <a:off x="5051778" y="2930878"/>
            <a:ext cx="2373538" cy="3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8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>
                <a:latin typeface="Segoe UI Semibold"/>
                <a:cs typeface="Segoe UI Semibold"/>
              </a:rPr>
              <a:t>The Project Solution: Preprocessing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D6D61-DA87-84E0-63E4-66FF701F3EB9}"/>
              </a:ext>
            </a:extLst>
          </p:cNvPr>
          <p:cNvSpPr txBox="1"/>
          <p:nvPr/>
        </p:nvSpPr>
        <p:spPr>
          <a:xfrm>
            <a:off x="440976" y="1207060"/>
            <a:ext cx="91443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Clean and extract relevant data from the given dataset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cs typeface="Segoe UI"/>
              </a:rPr>
              <a:t>Includes: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cs typeface="Segoe UI"/>
              </a:rPr>
              <a:t>Removing lone nodes from the graph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Adjacency matrix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DBSCAN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ea typeface="+mn-lt"/>
                <a:cs typeface="+mn-lt"/>
              </a:rPr>
              <a:t>AMG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Segoe UI"/>
            </a:endParaRPr>
          </a:p>
        </p:txBody>
      </p:sp>
      <p:pic>
        <p:nvPicPr>
          <p:cNvPr id="3" name="Picture 2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B4F15598-ECD7-AB5B-DF4A-B5AA56107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5" t="10577" r="63002" b="62757"/>
          <a:stretch/>
        </p:blipFill>
        <p:spPr>
          <a:xfrm>
            <a:off x="8989507" y="1713719"/>
            <a:ext cx="2451005" cy="34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C2A95-AB18-4E2B-BAAB-ED507F826E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Capstone Project Phase A: Graph Generation using Graph U-Nets 24-1-R-4  </vt:lpstr>
      <vt:lpstr>Agenda</vt:lpstr>
      <vt:lpstr>The Project's Goals: The Problem</vt:lpstr>
      <vt:lpstr>The Project's Goals: Need For The Project</vt:lpstr>
      <vt:lpstr>Graph U-Nets</vt:lpstr>
      <vt:lpstr>Misc-GAN</vt:lpstr>
      <vt:lpstr>The Project Solution: Architecture </vt:lpstr>
      <vt:lpstr>The Project Solution: Training A Graph U-Net</vt:lpstr>
      <vt:lpstr>The Project Solution: Preprocessing</vt:lpstr>
      <vt:lpstr>The Project Solution: Extracting Coarse Graphs Using Graph U-Nets</vt:lpstr>
      <vt:lpstr>The Project Solution: Generate coarse graphs of each layer</vt:lpstr>
      <vt:lpstr>The Project Solution: Reconstructing the Final Network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/>
  <cp:revision>1</cp:revision>
  <dcterms:created xsi:type="dcterms:W3CDTF">2024-04-09T15:39:07Z</dcterms:created>
  <dcterms:modified xsi:type="dcterms:W3CDTF">2024-05-04T12:11:46Z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