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BAF2E-E9B6-4E8B-B92D-1F979A650472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735EF-988E-433A-A4D3-FB64E86BD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4DE0-ADC0-436B-9EC0-66775E36DD3C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5EAA-FB99-46C9-8794-A3BB2C2D0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5EAA-FB99-46C9-8794-A3BB2C2D04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EF21DF-954C-4848-91CF-1ECECEFBCE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4B92AB-3649-4220-9D9A-E64FAF00DC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ChinaTown</a:t>
            </a:r>
            <a:r>
              <a:rPr lang="en-US" dirty="0" smtClean="0"/>
              <a:t> Bandung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Hani </a:t>
            </a:r>
            <a:r>
              <a:rPr lang="en-US" dirty="0" err="1" smtClean="0"/>
              <a:t>Maliah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China town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pecinan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pemukiman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cina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Jl. </a:t>
            </a:r>
            <a:r>
              <a:rPr lang="en-US" dirty="0" err="1" smtClean="0"/>
              <a:t>Kelenteng</a:t>
            </a:r>
            <a:r>
              <a:rPr lang="en-US" dirty="0" smtClean="0"/>
              <a:t> 41 Bandung. </a:t>
            </a:r>
          </a:p>
          <a:p>
            <a:pPr marL="0" indent="0">
              <a:buNone/>
            </a:pPr>
            <a:r>
              <a:rPr lang="en-US" dirty="0" err="1" smtClean="0"/>
              <a:t>Dulunya</a:t>
            </a:r>
            <a:r>
              <a:rPr lang="en-US" dirty="0" smtClean="0"/>
              <a:t> </a:t>
            </a:r>
            <a:r>
              <a:rPr lang="en-US" dirty="0" err="1" smtClean="0"/>
              <a:t>kawasan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pemukiman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cina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,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jajaran</a:t>
            </a:r>
            <a:r>
              <a:rPr lang="en-US" dirty="0" smtClean="0"/>
              <a:t> </a:t>
            </a:r>
            <a:r>
              <a:rPr lang="en-US" dirty="0" err="1" smtClean="0"/>
              <a:t>ruko-ruko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pemukiman</a:t>
            </a:r>
            <a:r>
              <a:rPr lang="en-US" dirty="0" smtClean="0"/>
              <a:t> </a:t>
            </a:r>
            <a:r>
              <a:rPr lang="en-US" dirty="0" err="1" smtClean="0"/>
              <a:t>padat</a:t>
            </a:r>
            <a:r>
              <a:rPr lang="en-US" dirty="0" smtClean="0"/>
              <a:t>.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D:\chinatown\foto\sejarah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6000"/>
            <a:ext cx="4170968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669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20 </a:t>
            </a:r>
            <a:r>
              <a:rPr lang="en-US" dirty="0" err="1" smtClean="0"/>
              <a:t>Agustus</a:t>
            </a:r>
            <a:r>
              <a:rPr lang="en-US" dirty="0" smtClean="0"/>
              <a:t> </a:t>
            </a:r>
            <a:r>
              <a:rPr lang="en-US" dirty="0" smtClean="0"/>
              <a:t>2017  </a:t>
            </a:r>
            <a:r>
              <a:rPr lang="en-US" dirty="0" smtClean="0"/>
              <a:t>pa </a:t>
            </a:r>
            <a:r>
              <a:rPr lang="en-US" dirty="0" err="1" smtClean="0"/>
              <a:t>Ridwan</a:t>
            </a:r>
            <a:r>
              <a:rPr lang="en-US" dirty="0" smtClean="0"/>
              <a:t>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mengubahnya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Kang </a:t>
            </a:r>
            <a:r>
              <a:rPr lang="en-US" dirty="0" err="1" smtClean="0"/>
              <a:t>emil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Keberadaan</a:t>
            </a:r>
            <a:r>
              <a:rPr lang="en-US" i="1" dirty="0" smtClean="0"/>
              <a:t> </a:t>
            </a:r>
            <a:r>
              <a:rPr lang="en-US" i="1" dirty="0" err="1" smtClean="0"/>
              <a:t>kawasan</a:t>
            </a:r>
            <a:r>
              <a:rPr lang="en-US" i="1" dirty="0" smtClean="0"/>
              <a:t> Chinatown Bandung </a:t>
            </a:r>
            <a:r>
              <a:rPr lang="en-US" i="1" dirty="0" err="1" smtClean="0"/>
              <a:t>memperkuat</a:t>
            </a:r>
            <a:r>
              <a:rPr lang="en-US" i="1" dirty="0" smtClean="0"/>
              <a:t> </a:t>
            </a:r>
            <a:r>
              <a:rPr lang="en-US" i="1" dirty="0" err="1" smtClean="0"/>
              <a:t>eksistensi</a:t>
            </a:r>
            <a:r>
              <a:rPr lang="en-US" i="1" dirty="0" smtClean="0"/>
              <a:t> Kota Bandung yang </a:t>
            </a:r>
            <a:r>
              <a:rPr lang="en-US" i="1" dirty="0" err="1" smtClean="0"/>
              <a:t>menghargai</a:t>
            </a:r>
            <a:r>
              <a:rPr lang="en-US" i="1" dirty="0" smtClean="0"/>
              <a:t> </a:t>
            </a:r>
            <a:r>
              <a:rPr lang="en-US" i="1" dirty="0" err="1" smtClean="0"/>
              <a:t>keberagaman</a:t>
            </a:r>
            <a:r>
              <a:rPr lang="en-US" i="1" dirty="0" smtClean="0"/>
              <a:t>. </a:t>
            </a:r>
            <a:r>
              <a:rPr lang="en-US" i="1" dirty="0" err="1" smtClean="0"/>
              <a:t>Dimana</a:t>
            </a:r>
            <a:r>
              <a:rPr lang="en-US" i="1" dirty="0" smtClean="0"/>
              <a:t> yang </a:t>
            </a:r>
            <a:r>
              <a:rPr lang="en-US" i="1" dirty="0" err="1" smtClean="0"/>
              <a:t>diwujudkan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toleransi</a:t>
            </a:r>
            <a:r>
              <a:rPr lang="en-US" i="1" dirty="0" smtClean="0"/>
              <a:t> </a:t>
            </a:r>
            <a:r>
              <a:rPr lang="en-US" i="1" dirty="0" err="1" smtClean="0"/>
              <a:t>beragam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kegiatan</a:t>
            </a:r>
            <a:r>
              <a:rPr lang="en-US" i="1" dirty="0" smtClean="0"/>
              <a:t> </a:t>
            </a:r>
            <a:r>
              <a:rPr lang="en-US" i="1" dirty="0" err="1" smtClean="0"/>
              <a:t>sosial</a:t>
            </a:r>
            <a:r>
              <a:rPr lang="en-US" i="1" dirty="0" smtClean="0"/>
              <a:t> </a:t>
            </a:r>
            <a:r>
              <a:rPr lang="en-US" i="1" dirty="0" err="1" smtClean="0"/>
              <a:t>sehari-hari</a:t>
            </a:r>
            <a:r>
              <a:rPr lang="en-US" i="1" dirty="0" smtClean="0"/>
              <a:t> </a:t>
            </a:r>
            <a:r>
              <a:rPr lang="en-US" i="1" dirty="0" err="1" smtClean="0"/>
              <a:t>serta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kegiatan</a:t>
            </a:r>
            <a:r>
              <a:rPr lang="en-US" i="1" dirty="0" smtClean="0"/>
              <a:t> </a:t>
            </a:r>
            <a:r>
              <a:rPr lang="en-US" i="1" dirty="0" err="1" smtClean="0"/>
              <a:t>ekonomi</a:t>
            </a:r>
            <a:r>
              <a:rPr lang="en-US" i="1" dirty="0" smtClean="0"/>
              <a:t>.” 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keberagaman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. Di </a:t>
            </a:r>
            <a:r>
              <a:rPr lang="en-US" dirty="0" err="1" smtClean="0"/>
              <a:t>kawasan</a:t>
            </a:r>
            <a:r>
              <a:rPr lang="en-US" dirty="0" smtClean="0"/>
              <a:t> Chinatown yang </a:t>
            </a:r>
            <a:r>
              <a:rPr lang="en-US" dirty="0" err="1" smtClean="0"/>
              <a:t>didesign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Kampung</a:t>
            </a:r>
            <a:r>
              <a:rPr lang="en-US" dirty="0" smtClean="0"/>
              <a:t> </a:t>
            </a:r>
            <a:r>
              <a:rPr lang="en-US" dirty="0" err="1" smtClean="0"/>
              <a:t>Cina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r>
              <a:rPr lang="en-US" dirty="0" smtClean="0"/>
              <a:t> 77 </a:t>
            </a:r>
            <a:r>
              <a:rPr lang="en-US" dirty="0" err="1" smtClean="0"/>
              <a:t>toko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Usaha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(UKM) Kota Bandung</a:t>
            </a:r>
            <a:r>
              <a:rPr lang="en-US" dirty="0" smtClean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2050" name="Picture 2" descr="Hasil gambar untuk chinatown bandu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838200"/>
            <a:ext cx="4276726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embuatan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ChinaTown</a:t>
            </a:r>
            <a:r>
              <a:rPr lang="en-US" dirty="0" smtClean="0"/>
              <a:t> Bandung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ChinaTown</a:t>
            </a:r>
            <a:r>
              <a:rPr lang="en-US" dirty="0" smtClean="0"/>
              <a:t> </a:t>
            </a:r>
            <a:r>
              <a:rPr lang="en-US" dirty="0" smtClean="0"/>
              <a:t>Bandung</a:t>
            </a:r>
          </a:p>
          <a:p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kuliner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wisata</a:t>
            </a:r>
            <a:r>
              <a:rPr lang="en-US" dirty="0" smtClean="0"/>
              <a:t> </a:t>
            </a:r>
            <a:r>
              <a:rPr lang="en-US" dirty="0" err="1" smtClean="0"/>
              <a:t>kuliner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Kelebihan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mendirection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darimana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chinatown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err="1" smtClean="0"/>
              <a:t>Kekurangan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booking </a:t>
            </a:r>
            <a:r>
              <a:rPr lang="en-US" dirty="0" err="1" smtClean="0"/>
              <a:t>tiket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testimoni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Bootsrap</a:t>
            </a:r>
            <a:r>
              <a:rPr lang="en-US" dirty="0" smtClean="0"/>
              <a:t> v.3</a:t>
            </a:r>
            <a:endParaRPr lang="en-US" dirty="0"/>
          </a:p>
          <a:p>
            <a:r>
              <a:rPr lang="en-US" dirty="0" smtClean="0"/>
              <a:t>Effect </a:t>
            </a:r>
            <a:r>
              <a:rPr lang="en-US" dirty="0" err="1" smtClean="0"/>
              <a:t>animasi</a:t>
            </a:r>
            <a:r>
              <a:rPr lang="en-US" dirty="0" smtClean="0"/>
              <a:t> fade-in-Left</a:t>
            </a:r>
          </a:p>
          <a:p>
            <a:r>
              <a:rPr lang="en-US" dirty="0" err="1" smtClean="0"/>
              <a:t>Testi</a:t>
            </a:r>
            <a:r>
              <a:rPr lang="en-US" dirty="0" smtClean="0"/>
              <a:t>(</a:t>
            </a:r>
            <a:r>
              <a:rPr lang="en-US" dirty="0" err="1" smtClean="0"/>
              <a:t>caorusel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Popper (Home)</a:t>
            </a:r>
          </a:p>
          <a:p>
            <a:r>
              <a:rPr lang="en-US" dirty="0" smtClean="0"/>
              <a:t>Collapse (About)</a:t>
            </a:r>
          </a:p>
          <a:p>
            <a:r>
              <a:rPr lang="en-US" dirty="0" err="1" smtClean="0"/>
              <a:t>Lightbox</a:t>
            </a:r>
            <a:r>
              <a:rPr lang="en-US" dirty="0" smtClean="0"/>
              <a:t> (Gallery)</a:t>
            </a:r>
          </a:p>
          <a:p>
            <a:r>
              <a:rPr lang="en-US" dirty="0" smtClean="0"/>
              <a:t>Jquery.3-2-1</a:t>
            </a:r>
          </a:p>
          <a:p>
            <a:r>
              <a:rPr lang="en-US" dirty="0" smtClean="0"/>
              <a:t>Google Maps </a:t>
            </a:r>
            <a:r>
              <a:rPr lang="en-US" dirty="0" err="1" smtClean="0"/>
              <a:t>Javascript</a:t>
            </a:r>
            <a:r>
              <a:rPr lang="en-US" dirty="0" smtClean="0"/>
              <a:t> API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TERIMAKASIH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339</TotalTime>
  <Words>149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ChinaTown Bandung</vt:lpstr>
      <vt:lpstr>Latar Belakang</vt:lpstr>
      <vt:lpstr>Slide 3</vt:lpstr>
      <vt:lpstr>Tujuan Pembuatan</vt:lpstr>
      <vt:lpstr>Penjelasan Product</vt:lpstr>
      <vt:lpstr>Proses Pembuatan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ChinaTown Bandung</dc:title>
  <dc:creator>hanimaliah</dc:creator>
  <cp:lastModifiedBy>hanimaliah</cp:lastModifiedBy>
  <cp:revision>9</cp:revision>
  <dcterms:created xsi:type="dcterms:W3CDTF">2017-11-13T17:58:23Z</dcterms:created>
  <dcterms:modified xsi:type="dcterms:W3CDTF">2017-11-20T01:59:29Z</dcterms:modified>
</cp:coreProperties>
</file>