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670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1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065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1380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926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072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232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869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21C94D3-FE16-44A1-AD0F-AD0DE80BAD8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1E81AC-3DD5-44D2-8B0F-69C9A0F76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6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santh.net/doc.view?mcode=121010&amp;cate=101810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santh.net/doc.view?mcode=121110&amp;cate=101811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9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3612" y="293615"/>
            <a:ext cx="1870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8251" y="1738093"/>
            <a:ext cx="29109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ea"/>
                <a:ea typeface="+mj-ea"/>
              </a:rPr>
              <a:t>학교소개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ea"/>
                <a:ea typeface="+mj-ea"/>
              </a:rPr>
              <a:t>학과소개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ea"/>
                <a:ea typeface="+mj-ea"/>
              </a:rPr>
              <a:t>심화 교육과정</a:t>
            </a: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ea"/>
                <a:ea typeface="+mj-ea"/>
              </a:rPr>
              <a:t>군특성화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ea"/>
                <a:ea typeface="+mj-ea"/>
              </a:rPr>
              <a:t>야구부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ea"/>
                <a:ea typeface="+mj-ea"/>
              </a:rPr>
              <a:t>학교행사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639">
            <a:off x="6228577" y="2781304"/>
            <a:ext cx="4140432" cy="23289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5229">
            <a:off x="5735095" y="1221936"/>
            <a:ext cx="4730490" cy="25577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63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114" y="192947"/>
            <a:ext cx="132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학교소개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839556"/>
            <a:ext cx="2034850" cy="2138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6697" y="947956"/>
            <a:ext cx="5234731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안산공업고등학교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특성화고등학교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개교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1994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운영형태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사립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소재지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안산시 상록구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안산공고로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060" y="3316925"/>
            <a:ext cx="10167457" cy="1977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안산공업고등학교는 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경기도 안산시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지역에 학교법인 규봉학원 소속 공업계열 특성화 고등학교이다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안산 소재의 특성화고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개교 중 하나이다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안산지역에선 유일하게 있는 공고이다보니 공업계쪽으로 진로을 희망하는 안산 쪽의 중학생들이 주로 오게 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진학과 취업트랙에 잘 되어있는 학교로 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공기업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대기업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 할 것 없는 취업 성과와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년제 대학교 진학 성과 둘다 특성화중에서도 우수한 위치에 있는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학교이다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5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114" y="192947"/>
            <a:ext cx="132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학과소개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114" y="500724"/>
            <a:ext cx="2063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기계과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1270166"/>
            <a:ext cx="3833769" cy="2465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379053" y="1086811"/>
            <a:ext cx="560384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기계과 교육목표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공업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분야의 생산적 실무를 효율적으로 수행하는 데 필요한 기초 기능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기술을 습득하고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공업 분야의 산업 현장에 취업하여 자아를 실현하며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 산업 발전에 기여할 수 있는 유능한 기능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기술인의 양성이 목적이다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7189" y="3973732"/>
            <a:ext cx="3775046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7189" y="4436175"/>
            <a:ext cx="3775046" cy="1785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98128" y="3973732"/>
            <a:ext cx="3775046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98128" y="4436175"/>
            <a:ext cx="3775046" cy="1785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42719" y="4605803"/>
            <a:ext cx="34227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사회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지식 기반 사회를 특징으로 하는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세기의 국가 경쟁력은 창의적인 사고와 우수한 기술을 지닌 인적 자원의 개발에 달려 있다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모두는 고도의 기술을 갖춘 전문기술ㆍ기능인이 되도록 노력해야 한다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IT, BT, NT, ST, CT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분야의 공기업 및 사기업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군인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기술직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소방 공무원을 선택할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6517" y="4636580"/>
            <a:ext cx="3766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기계과는 기술 혁신 시대에 걸맞게 신소재분야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세라믹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복합재료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형상기억합금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광섬유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초전도체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극초소형 기계 분야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나노 테크놀로지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항공 우주 분야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대체 에너지 분야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원자력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태양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풍력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파력 에너지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분야의 동일계열학과로의 대학진학을 하여 미래 사회 공업 발전에 기여할 수 있는 문호가 활짝 열려 있습니다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hlinkClick r:id="rId3"/>
          </p:cNvPr>
          <p:cNvSpPr txBox="1"/>
          <p:nvPr/>
        </p:nvSpPr>
        <p:spPr>
          <a:xfrm>
            <a:off x="4379053" y="3221032"/>
            <a:ext cx="161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많은 정보 보기</a:t>
            </a:r>
            <a:r>
              <a:rPr lang="en-US" altLang="ko-KR" sz="1200" b="1" u="sng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u="sng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200" b="1" u="sng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7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114" y="192947"/>
            <a:ext cx="132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학과소개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114" y="500724"/>
            <a:ext cx="2063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전기과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9053" y="1086811"/>
            <a:ext cx="5603846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전기과 교육목표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전기 분야의 기초이론 교육을 바탕으로 전력 설비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전자기계제어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자동화 설비 분야를 선도해 나갈 수 있는 전문 기능인 양성을 목표로 산업현장에서 요구하는 각종 프로그램 운용 및 응용은 물론 개인의 개성과 창의력을 발휘할 수 있는 인재를 육성한다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7189" y="3983061"/>
            <a:ext cx="3775046" cy="4530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7189" y="4445504"/>
            <a:ext cx="3775046" cy="178580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98128" y="3983061"/>
            <a:ext cx="3775046" cy="4530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98128" y="4445504"/>
            <a:ext cx="3775046" cy="178580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13358" y="4565117"/>
            <a:ext cx="342270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전기과는 전기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정보통신학과와 동일계열학과로서 대학진학 또한 어느 학과를 선택하여 지원 하여도 무방하며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동일계열학과로 지원할 수 있어 취업과 대학진학의 문호가 폭 넓은 학과의 특성을 가지고 있습니다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base"/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전문계 특별전형에 의한 방법</a:t>
            </a:r>
          </a:p>
          <a:p>
            <a:pPr fontAlgn="base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동일계 특별 전형에 의한 방법</a:t>
            </a:r>
          </a:p>
          <a:p>
            <a:pPr fontAlgn="base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 교육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(2+2)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의한 특별 전형</a:t>
            </a:r>
          </a:p>
          <a:p>
            <a:pPr fontAlgn="base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취업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진학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취업기간동안 병역특례가 가능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6517" y="4645909"/>
            <a:ext cx="3766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산업체의 전기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컴퓨터관련회사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대기업인 삼성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SK, LG)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한국전력공사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통신공사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철도공사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한국수자원공사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각종대형건설회사 등 취업의 폭이 방대하고 자신이 원한다면 전기공사업체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전기관련 도소매업종 등 자영업이나 독립할 수 있는 길이 타 업종에 비하여 수월하다는 특징이 있습니다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1279603"/>
            <a:ext cx="3689367" cy="246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hlinkClick r:id="rId3"/>
          </p:cNvPr>
          <p:cNvSpPr txBox="1"/>
          <p:nvPr/>
        </p:nvSpPr>
        <p:spPr>
          <a:xfrm>
            <a:off x="4379053" y="3301171"/>
            <a:ext cx="14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많은 정보 보기</a:t>
            </a:r>
            <a:endParaRPr lang="ko-KR" altLang="en-US" sz="1200" b="1" u="sng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114" y="192947"/>
            <a:ext cx="132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학과소개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114" y="500724"/>
            <a:ext cx="2063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전자과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9053" y="1086811"/>
            <a:ext cx="5603846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전자과 교육목표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전기 분야의 기초이론 교육을 바탕으로 전력 설비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전자기계제어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자동화 설비 분야를 선도해 나갈 수 있는 전문 기능인 양성을 목표로 산업현장에서 요구하는 각종 프로그램 운용 및 응용은 물론 개인의 개성과 창의력을 발휘할 수 있는 인재를 육성한다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7189" y="3983061"/>
            <a:ext cx="3775046" cy="4530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7189" y="4445504"/>
            <a:ext cx="3775046" cy="178580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98128" y="3983061"/>
            <a:ext cx="3775046" cy="4530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98128" y="4445504"/>
            <a:ext cx="3775046" cy="178580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13358" y="4565117"/>
            <a:ext cx="342270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전기과는 전기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정보통신학과와 동일계열학과로서 대학진학 또한 어느 학과를 선택하여 지원 하여도 무방하며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동일계열학과로 지원할 수 있어 취업과 대학진학의 문호가 폭 넓은 학과의 특성을 가지고 있습니다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base"/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전문계 특별전형에 의한 방법</a:t>
            </a:r>
          </a:p>
          <a:p>
            <a:pPr fontAlgn="base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동일계 특별 전형에 의한 방법</a:t>
            </a:r>
          </a:p>
          <a:p>
            <a:pPr fontAlgn="base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 교육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(2+2)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의한 특별 전형</a:t>
            </a:r>
          </a:p>
          <a:p>
            <a:pPr fontAlgn="base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취업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진학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취업기간동안 병역특례가 가능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6517" y="4645909"/>
            <a:ext cx="3766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산업체의 전기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컴퓨터관련회사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대기업인 삼성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SK, LG)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한국전력공사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통신공사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철도공사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한국수자원공사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각종대형건설회사 등 취업의 폭이 방대하고 자신이 원한다면 전기공사업체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전기관련 도소매업종 등 자영업이나 독립할 수 있는 길이 타 업종에 비하여 수월하다는 특징이 있습니다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1279603"/>
            <a:ext cx="3689367" cy="246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7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59</TotalTime>
  <Words>535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HY그래픽M</vt:lpstr>
      <vt:lpstr>맑은 고딕</vt:lpstr>
      <vt:lpstr>Arial</vt:lpstr>
      <vt:lpstr>Candara</vt:lpstr>
      <vt:lpstr>Corbel</vt:lpstr>
      <vt:lpstr>Wingdings</vt:lpstr>
      <vt:lpstr>Wingdings 3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2023-09-20T05:33:54Z</dcterms:created>
  <dcterms:modified xsi:type="dcterms:W3CDTF">2023-09-20T06:33:52Z</dcterms:modified>
</cp:coreProperties>
</file>