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2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6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7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6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5/29/2023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73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75" r:id="rId8"/>
    <p:sldLayoutId id="2147483676" r:id="rId9"/>
    <p:sldLayoutId id="2147483677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1CDA7-FFD2-4D98-B15D-EE284857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Traffic Light controller </a:t>
            </a:r>
            <a:r>
              <a:rPr lang="en-US" dirty="0" err="1"/>
              <a:t>Desgin</a:t>
            </a:r>
            <a:r>
              <a:rPr lang="en-US" dirty="0"/>
              <a:t> Using Verilog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8317-F900-4961-8D21-3BF3B9CED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b="1" dirty="0"/>
              <a:t>Prepared by:</a:t>
            </a:r>
          </a:p>
          <a:p>
            <a:pPr algn="l"/>
            <a:r>
              <a:rPr lang="en-US" dirty="0"/>
              <a:t>Abrar </a:t>
            </a:r>
            <a:r>
              <a:rPr lang="en-US" dirty="0" err="1"/>
              <a:t>Abdelgaber</a:t>
            </a:r>
            <a:r>
              <a:rPr lang="en-US" dirty="0"/>
              <a:t> Osman Marae</a:t>
            </a:r>
          </a:p>
          <a:p>
            <a:pPr algn="l"/>
            <a:r>
              <a:rPr lang="en-US" dirty="0" err="1"/>
              <a:t>Rahmet</a:t>
            </a:r>
            <a:r>
              <a:rPr lang="en-US" dirty="0"/>
              <a:t> </a:t>
            </a:r>
            <a:r>
              <a:rPr lang="en-US" dirty="0" err="1"/>
              <a:t>Abdella</a:t>
            </a:r>
            <a:r>
              <a:rPr lang="en-US" dirty="0"/>
              <a:t> Ismael</a:t>
            </a:r>
          </a:p>
          <a:p>
            <a:pPr algn="l"/>
            <a:r>
              <a:rPr lang="en-US" dirty="0"/>
              <a:t>Hani A M Omar</a:t>
            </a:r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5CC495F-EF47-D34E-F8C1-7974189C2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4" r="12057" b="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502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71FD-0C6E-413E-9AAC-125A55EB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94" y="243841"/>
            <a:ext cx="10659110" cy="2414014"/>
          </a:xfrm>
        </p:spPr>
        <p:txBody>
          <a:bodyPr>
            <a:normAutofit/>
          </a:bodyPr>
          <a:lstStyle/>
          <a:p>
            <a:r>
              <a:rPr lang="en-US" sz="2400" dirty="0"/>
              <a:t>SORUN BİLDİRİMİ</a:t>
            </a:r>
            <a:br>
              <a:rPr lang="en-US" dirty="0"/>
            </a:br>
            <a:r>
              <a:rPr lang="en-US" sz="2200" dirty="0" err="1"/>
              <a:t>Projenin</a:t>
            </a:r>
            <a:r>
              <a:rPr lang="en-US" sz="2200" dirty="0"/>
              <a:t> </a:t>
            </a:r>
            <a:r>
              <a:rPr lang="en-US" sz="2200" dirty="0" err="1"/>
              <a:t>amacı</a:t>
            </a:r>
            <a:r>
              <a:rPr lang="en-US" sz="2200" dirty="0"/>
              <a:t>, </a:t>
            </a:r>
            <a:r>
              <a:rPr lang="en-US" sz="2200" dirty="0" err="1"/>
              <a:t>bir</a:t>
            </a:r>
            <a:r>
              <a:rPr lang="en-US" sz="2200" dirty="0"/>
              <a:t> T-</a:t>
            </a:r>
            <a:r>
              <a:rPr lang="en-US" sz="2200" dirty="0" err="1"/>
              <a:t>kavşağı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trafik</a:t>
            </a:r>
            <a:r>
              <a:rPr lang="en-US" sz="2200" dirty="0"/>
              <a:t> </a:t>
            </a:r>
            <a:r>
              <a:rPr lang="en-US" sz="2200" dirty="0" err="1"/>
              <a:t>kontrolörü</a:t>
            </a:r>
            <a:r>
              <a:rPr lang="en-US" sz="2200" dirty="0"/>
              <a:t> </a:t>
            </a:r>
            <a:r>
              <a:rPr lang="en-US" sz="2200" dirty="0" err="1"/>
              <a:t>tasarlamaktır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 err="1"/>
              <a:t>Aşağıda</a:t>
            </a:r>
            <a:r>
              <a:rPr lang="en-US" sz="2200" dirty="0"/>
              <a:t> </a:t>
            </a:r>
            <a:r>
              <a:rPr lang="en-US" sz="2200" dirty="0" err="1"/>
              <a:t>verilen</a:t>
            </a:r>
            <a:r>
              <a:rPr lang="en-US" sz="2200" dirty="0"/>
              <a:t> </a:t>
            </a:r>
            <a:r>
              <a:rPr lang="en-US" sz="2200" dirty="0" err="1"/>
              <a:t>görsel</a:t>
            </a:r>
            <a:r>
              <a:rPr lang="en-US" sz="2200" dirty="0"/>
              <a:t> </a:t>
            </a:r>
            <a:r>
              <a:rPr lang="en-US" sz="2200" dirty="0" err="1"/>
              <a:t>üzerinden</a:t>
            </a:r>
            <a:r>
              <a:rPr lang="en-US" sz="2200" dirty="0"/>
              <a:t> problem </a:t>
            </a:r>
            <a:r>
              <a:rPr lang="en-US" sz="2200" dirty="0" err="1"/>
              <a:t>cümlesini</a:t>
            </a:r>
            <a:r>
              <a:rPr lang="en-US" sz="2200" dirty="0"/>
              <a:t> </a:t>
            </a:r>
            <a:r>
              <a:rPr lang="en-US" sz="2200" dirty="0" err="1"/>
              <a:t>anlayalım</a:t>
            </a:r>
            <a:r>
              <a:rPr lang="en-US" sz="22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6AD13-9232-4FE8-AD23-63F243B80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6" t="18347" b="6574"/>
          <a:stretch/>
        </p:blipFill>
        <p:spPr>
          <a:xfrm>
            <a:off x="1097280" y="2450592"/>
            <a:ext cx="9387840" cy="4047744"/>
          </a:xfrm>
        </p:spPr>
      </p:pic>
    </p:spTree>
    <p:extLst>
      <p:ext uri="{BB962C8B-B14F-4D97-AF65-F5344CB8AC3E}">
        <p14:creationId xmlns:p14="http://schemas.microsoft.com/office/powerpoint/2010/main" val="1751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57B5-1B12-4D7E-BCE4-A3B3F8886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008" y="577120"/>
            <a:ext cx="9144000" cy="1060005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Burada</a:t>
            </a:r>
            <a:r>
              <a:rPr lang="en-US" sz="2800" dirty="0"/>
              <a:t> </a:t>
            </a:r>
            <a:r>
              <a:rPr lang="en-US" sz="2800" dirty="0" err="1"/>
              <a:t>sunulan</a:t>
            </a:r>
            <a:r>
              <a:rPr lang="en-US" sz="2800" dirty="0"/>
              <a:t> </a:t>
            </a:r>
            <a:r>
              <a:rPr lang="en-US" sz="2800" dirty="0" err="1"/>
              <a:t>altı</a:t>
            </a:r>
            <a:r>
              <a:rPr lang="en-US" sz="2800" dirty="0"/>
              <a:t> </a:t>
            </a:r>
            <a:r>
              <a:rPr lang="en-US" sz="2800" dirty="0" err="1"/>
              <a:t>dava</a:t>
            </a:r>
            <a:r>
              <a:rPr lang="en-US" sz="2800" dirty="0"/>
              <a:t> </a:t>
            </a:r>
            <a:r>
              <a:rPr lang="en-US" sz="2800" dirty="0" err="1"/>
              <a:t>sonunda</a:t>
            </a:r>
            <a:r>
              <a:rPr lang="en-US" sz="2800" dirty="0"/>
              <a:t> </a:t>
            </a:r>
            <a:r>
              <a:rPr lang="en-US" sz="2800" dirty="0" err="1"/>
              <a:t>altı</a:t>
            </a:r>
            <a:r>
              <a:rPr lang="en-US" sz="2800" dirty="0"/>
              <a:t> </a:t>
            </a:r>
            <a:r>
              <a:rPr lang="en-US" sz="2800" dirty="0" err="1"/>
              <a:t>eyalete</a:t>
            </a:r>
            <a:r>
              <a:rPr lang="en-US" sz="2800" dirty="0"/>
              <a:t> </a:t>
            </a:r>
            <a:r>
              <a:rPr lang="en-US" sz="2800" dirty="0" err="1"/>
              <a:t>döner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Bu durum </a:t>
            </a:r>
            <a:r>
              <a:rPr lang="en-US" sz="2800" dirty="0" err="1"/>
              <a:t>diyagramıdır</a:t>
            </a:r>
            <a:r>
              <a:rPr lang="en-US" sz="2800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F2B4B-E848-497A-933A-451410B5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1E567-29D9-4E41-ACEE-D0A05DE67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979"/>
          <a:stretch/>
        </p:blipFill>
        <p:spPr>
          <a:xfrm>
            <a:off x="1207008" y="1950720"/>
            <a:ext cx="9144000" cy="44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1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E0F92-4D8F-465B-8E67-7DDB9144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9" t="23265" r="49805" b="15593"/>
          <a:stretch/>
        </p:blipFill>
        <p:spPr>
          <a:xfrm>
            <a:off x="889762" y="316992"/>
            <a:ext cx="3487166" cy="57546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49235-E933-4BA0-AD08-A4EBCA6CA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3" t="16533" r="49143" b="12178"/>
          <a:stretch/>
        </p:blipFill>
        <p:spPr>
          <a:xfrm>
            <a:off x="4266946" y="316992"/>
            <a:ext cx="3487166" cy="5754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C298B-7452-426D-A70F-2E8639818F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0" t="16889" r="52100" b="11822"/>
          <a:stretch/>
        </p:blipFill>
        <p:spPr>
          <a:xfrm>
            <a:off x="7754112" y="316992"/>
            <a:ext cx="3194304" cy="57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5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F4935-D745-4B38-8533-E4F9E45BC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17445" r="49513" b="11667"/>
          <a:stretch/>
        </p:blipFill>
        <p:spPr>
          <a:xfrm>
            <a:off x="691206" y="388306"/>
            <a:ext cx="5404794" cy="56327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B1B2B-8DC6-4CDD-9D1A-CFC8C6D5D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17316" r="57235" b="14596"/>
          <a:stretch/>
        </p:blipFill>
        <p:spPr>
          <a:xfrm>
            <a:off x="6656832" y="388307"/>
            <a:ext cx="4437888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C89A-7D04-4A6C-8228-CF36E96D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0DC66-10B6-4E52-B654-8A0C0FDE5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5" t="23049" r="12826" b="12788"/>
          <a:stretch/>
        </p:blipFill>
        <p:spPr>
          <a:xfrm>
            <a:off x="268224" y="1463040"/>
            <a:ext cx="10058400" cy="5394960"/>
          </a:xfrm>
        </p:spPr>
      </p:pic>
    </p:spTree>
    <p:extLst>
      <p:ext uri="{BB962C8B-B14F-4D97-AF65-F5344CB8AC3E}">
        <p14:creationId xmlns:p14="http://schemas.microsoft.com/office/powerpoint/2010/main" val="328895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0AB7-1495-4298-B754-9ABF2772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6875"/>
            <a:ext cx="9619488" cy="62109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SIMULATED WAVEFORM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90F6-8612-4FA2-931B-3CDE8BC99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465BC-AED8-43BE-9AF4-B4B31A702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0" t="7062" r="2000" b="6088"/>
          <a:stretch/>
        </p:blipFill>
        <p:spPr>
          <a:xfrm>
            <a:off x="676656" y="1600200"/>
            <a:ext cx="10735056" cy="51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3423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Nova</vt:lpstr>
      <vt:lpstr>ConfettiVTI</vt:lpstr>
      <vt:lpstr>Traffic Light controller Desgin Using Verilog</vt:lpstr>
      <vt:lpstr>SORUN BİLDİRİMİ Projenin amacı, bir T-kavşağı için bir trafik kontrolörü tasarlamaktır. Aşağıda verilen görsel üzerinden problem cümlesini anlayalım.</vt:lpstr>
      <vt:lpstr>Burada sunulan altı dava sonunda altı eyalete döner. Bu durum diyagramıdır:</vt:lpstr>
      <vt:lpstr>PowerPoint Presentation</vt:lpstr>
      <vt:lpstr>PowerPoint Presentation</vt:lpstr>
      <vt:lpstr>TESTBENCH</vt:lpstr>
      <vt:lpstr>SIMULATED WAVEFORM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controller Degsin Using Verilog</dc:title>
  <dc:creator>gabermarae@gmail.com</dc:creator>
  <cp:lastModifiedBy>gabermarae@gmail.com</cp:lastModifiedBy>
  <cp:revision>2</cp:revision>
  <dcterms:created xsi:type="dcterms:W3CDTF">2023-05-28T22:18:33Z</dcterms:created>
  <dcterms:modified xsi:type="dcterms:W3CDTF">2023-05-29T05:58:00Z</dcterms:modified>
</cp:coreProperties>
</file>