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4660"/>
  </p:normalViewPr>
  <p:slideViewPr>
    <p:cSldViewPr snapToGrid="0">
      <p:cViewPr>
        <p:scale>
          <a:sx n="33" d="100"/>
          <a:sy n="33" d="100"/>
        </p:scale>
        <p:origin x="1590" y="3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AB3BB2D-07CC-4E5D-9AB9-E1116AEC2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d-ID"/>
              <a:t>Klik untuk mengedit gaya judul Master</a:t>
            </a:r>
            <a:endParaRPr lang="fr-FR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5E9A3787-C6F0-42C0-A45E-F82B27E1C2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  <a:endParaRPr lang="fr-FR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F785B82F-DECA-4F2C-9D9A-1AB64B8B7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37B6-3796-4236-A5D7-6D2809B5DF91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99481FE8-A501-4F52-9DB9-D71F42C6D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9F0C619C-E8A2-4BA9-B446-6C87D0FF5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3E78-DD25-4757-8E1D-A367D3DA54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2121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FEF5BB1-65AE-4317-8716-1C7E92899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fr-FR"/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AF45E68E-86E5-489C-B09E-102408A65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fr-FR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78092093-25F2-454D-89F9-58EDE2506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37B6-3796-4236-A5D7-6D2809B5DF91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94CC9A66-A58E-4418-9CCE-2C89AA009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37A0182F-F351-4877-8874-A8B6B793C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3E78-DD25-4757-8E1D-A367D3DA54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130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Vertikal 1">
            <a:extLst>
              <a:ext uri="{FF2B5EF4-FFF2-40B4-BE49-F238E27FC236}">
                <a16:creationId xmlns:a16="http://schemas.microsoft.com/office/drawing/2014/main" id="{3361BD43-65A8-4F54-9A9B-B7578B7314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fr-FR"/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71F7D5FA-FA21-4B6E-A09C-D9E81768D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fr-FR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9F152C6E-8C2F-4377-8D94-6315526F3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37B6-3796-4236-A5D7-6D2809B5DF91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C455F6EC-5042-40BA-B82E-9F218F39B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4D50B3FE-87EC-4657-82BA-44BB03AD3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3E78-DD25-4757-8E1D-A367D3DA54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617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E3572C8-6E32-467F-BB45-B9947AF0C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fr-FR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6F4075BA-AFEA-4A01-8B58-C8CC0CA34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fr-FR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5467C36C-9349-496F-9C4D-95B6C4C3F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37B6-3796-4236-A5D7-6D2809B5DF91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7C8489DF-D97E-4678-8EF5-5A696B146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3DE9180F-E60F-40DE-948E-CD1C3D7E7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3E78-DD25-4757-8E1D-A367D3DA54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0597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256301B-92DF-4DCA-B313-2641A2991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d-ID"/>
              <a:t>Klik untuk mengedit gaya judul Master</a:t>
            </a:r>
            <a:endParaRPr lang="fr-FR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5168856C-96EA-4F66-BE19-0209F2E92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239DF760-B11B-417C-9070-7DCA8D903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37B6-3796-4236-A5D7-6D2809B5DF91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2899F724-A577-4AC2-AEFA-9EAADE0BA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DD378F19-E3D3-47EC-A9CD-9542E3128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3E78-DD25-4757-8E1D-A367D3DA54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09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E01B1C3-0162-4293-AFE7-09A0CDE64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fr-FR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A2DACF63-55D2-4086-83B2-0F810F53A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fr-FR"/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6BD0EDAD-5EE8-47CE-A7B6-5D8A90516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fr-FR"/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C1D76325-1AC8-4E0D-97F9-A43EBF0BB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37B6-3796-4236-A5D7-6D2809B5DF91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D66AEE64-89AC-4F67-BDFA-D213E2A6A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B3BD4963-0DF8-4B9F-AE56-58D44907C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3E78-DD25-4757-8E1D-A367D3DA54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3824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63BF704-7FC4-43B0-851B-B13DE46A1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fr-FR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D13DC6E0-CD9F-45B8-B70D-639DD9654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4C1192E0-8D22-41A7-A1C1-56AD19702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fr-FR"/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D600852E-D556-49AB-A4FB-7D265FBF9A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Tampungan Konten 5">
            <a:extLst>
              <a:ext uri="{FF2B5EF4-FFF2-40B4-BE49-F238E27FC236}">
                <a16:creationId xmlns:a16="http://schemas.microsoft.com/office/drawing/2014/main" id="{E814FC4B-9CC6-4752-8DD6-B401A23482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fr-FR"/>
          </a:p>
        </p:txBody>
      </p:sp>
      <p:sp>
        <p:nvSpPr>
          <p:cNvPr id="7" name="Tampungan Tanggal 6">
            <a:extLst>
              <a:ext uri="{FF2B5EF4-FFF2-40B4-BE49-F238E27FC236}">
                <a16:creationId xmlns:a16="http://schemas.microsoft.com/office/drawing/2014/main" id="{B865F1F1-89F3-452F-A66B-01465CC8C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37B6-3796-4236-A5D7-6D2809B5DF91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8" name="Tampungan Kaki 7">
            <a:extLst>
              <a:ext uri="{FF2B5EF4-FFF2-40B4-BE49-F238E27FC236}">
                <a16:creationId xmlns:a16="http://schemas.microsoft.com/office/drawing/2014/main" id="{924508CB-6632-489A-993F-9D35C1A03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Tampungan Nomor Slide 8">
            <a:extLst>
              <a:ext uri="{FF2B5EF4-FFF2-40B4-BE49-F238E27FC236}">
                <a16:creationId xmlns:a16="http://schemas.microsoft.com/office/drawing/2014/main" id="{78CE9DF1-267B-4354-A60A-14104A199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3E78-DD25-4757-8E1D-A367D3DA54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9022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6CC3FAB-9F08-4254-BDDE-45BE28340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fr-FR"/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A3BCDF16-0DB0-4A3C-A305-74F9E74A3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37B6-3796-4236-A5D7-6D2809B5DF91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C2A18329-923A-4210-8E50-43B6001A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7568D319-2C9E-4991-B943-BC926EFC2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3E78-DD25-4757-8E1D-A367D3DA54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9913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anggal 1">
            <a:extLst>
              <a:ext uri="{FF2B5EF4-FFF2-40B4-BE49-F238E27FC236}">
                <a16:creationId xmlns:a16="http://schemas.microsoft.com/office/drawing/2014/main" id="{BE2E66A2-2606-47C6-B0C0-541E3E572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37B6-3796-4236-A5D7-6D2809B5DF91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3" name="Tampungan Kaki 2">
            <a:extLst>
              <a:ext uri="{FF2B5EF4-FFF2-40B4-BE49-F238E27FC236}">
                <a16:creationId xmlns:a16="http://schemas.microsoft.com/office/drawing/2014/main" id="{9BCF02CC-D0E5-4A62-A5DC-629B5443A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518117AA-CF93-4C99-BAAF-68D990B38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3E78-DD25-4757-8E1D-A367D3DA54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2805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881B27F-4A84-428C-AFCC-E384CB011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fr-FR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2C3E0F09-792F-4A9E-A0D7-91BD3583F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fr-FR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3A1E4D6A-4DE0-479F-A212-E4C07C523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31F7F43A-AD1F-4561-889B-98A0C0088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37B6-3796-4236-A5D7-6D2809B5DF91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0FC6F28A-91E5-44A7-A087-5462D4D0C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1D74C0D0-E3DE-439A-B50F-3C239E82E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3E78-DD25-4757-8E1D-A367D3DA54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0202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AA711EB-A36E-4082-9C85-A752E4E34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fr-FR"/>
          </a:p>
        </p:txBody>
      </p:sp>
      <p:sp>
        <p:nvSpPr>
          <p:cNvPr id="3" name="Tampungan Gambar 2">
            <a:extLst>
              <a:ext uri="{FF2B5EF4-FFF2-40B4-BE49-F238E27FC236}">
                <a16:creationId xmlns:a16="http://schemas.microsoft.com/office/drawing/2014/main" id="{B311BDE7-885D-4153-AEC4-715CE28E7E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F74F64F8-E1CB-4332-88C5-FAA035151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0DDF3BC8-145E-492A-B75C-DF344EE63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37B6-3796-4236-A5D7-6D2809B5DF91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58097404-37DE-4691-9D39-384416BB8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A8F4C1BC-DB58-4884-97D1-7656B8ED8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3E78-DD25-4757-8E1D-A367D3DA54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7559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Judul 1">
            <a:extLst>
              <a:ext uri="{FF2B5EF4-FFF2-40B4-BE49-F238E27FC236}">
                <a16:creationId xmlns:a16="http://schemas.microsoft.com/office/drawing/2014/main" id="{B3211137-75F3-4BEE-8113-7396256DF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fr-FR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C095C07C-2685-4815-9FCC-3CFE9C03D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fr-FR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AC8981C2-662A-4071-967C-7014D3659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137B6-3796-4236-A5D7-6D2809B5DF91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A3041C39-8ED4-4CEA-9E91-E984410436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F9FAD0EC-3735-4569-9388-7404E2B97F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C3E78-DD25-4757-8E1D-A367D3DA54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3447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elogram 3">
            <a:extLst>
              <a:ext uri="{FF2B5EF4-FFF2-40B4-BE49-F238E27FC236}">
                <a16:creationId xmlns:a16="http://schemas.microsoft.com/office/drawing/2014/main" id="{40D96513-9AE2-4F30-93DE-C301C0B7697C}"/>
              </a:ext>
            </a:extLst>
          </p:cNvPr>
          <p:cNvSpPr/>
          <p:nvPr/>
        </p:nvSpPr>
        <p:spPr>
          <a:xfrm>
            <a:off x="-4905903" y="3046594"/>
            <a:ext cx="3260035" cy="1084125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Streaming Sensors Data</a:t>
            </a:r>
          </a:p>
          <a:p>
            <a:pPr algn="ctr"/>
            <a:r>
              <a:rPr lang="fr-FR" sz="1400" i="1" dirty="0"/>
              <a:t>{bookingID, Accuracy, Bearing, Accelerometer xyz, Gyroscope xyz, second, Speed}</a:t>
            </a:r>
          </a:p>
        </p:txBody>
      </p:sp>
      <p:sp>
        <p:nvSpPr>
          <p:cNvPr id="5" name="Persegi Panjang 4">
            <a:extLst>
              <a:ext uri="{FF2B5EF4-FFF2-40B4-BE49-F238E27FC236}">
                <a16:creationId xmlns:a16="http://schemas.microsoft.com/office/drawing/2014/main" id="{1C3FE0CA-079E-47C7-AD3E-9BD2AEE3DAD1}"/>
              </a:ext>
            </a:extLst>
          </p:cNvPr>
          <p:cNvSpPr/>
          <p:nvPr/>
        </p:nvSpPr>
        <p:spPr>
          <a:xfrm>
            <a:off x="-1122017" y="384943"/>
            <a:ext cx="8583267" cy="57570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/>
              <a:t>Apache Spark Structured Streaming</a:t>
            </a:r>
            <a:endParaRPr lang="fr-FR" dirty="0"/>
          </a:p>
        </p:txBody>
      </p:sp>
      <p:sp>
        <p:nvSpPr>
          <p:cNvPr id="6" name="Persegi Panjang 5">
            <a:extLst>
              <a:ext uri="{FF2B5EF4-FFF2-40B4-BE49-F238E27FC236}">
                <a16:creationId xmlns:a16="http://schemas.microsoft.com/office/drawing/2014/main" id="{6B37016D-F400-4B79-8729-3C9D2133F922}"/>
              </a:ext>
            </a:extLst>
          </p:cNvPr>
          <p:cNvSpPr/>
          <p:nvPr/>
        </p:nvSpPr>
        <p:spPr>
          <a:xfrm>
            <a:off x="-662225" y="2146330"/>
            <a:ext cx="2827576" cy="26193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/>
              <a:t>For each incoming stream:</a:t>
            </a:r>
          </a:p>
        </p:txBody>
      </p:sp>
      <p:sp>
        <p:nvSpPr>
          <p:cNvPr id="7" name="Persegi Panjang 6">
            <a:extLst>
              <a:ext uri="{FF2B5EF4-FFF2-40B4-BE49-F238E27FC236}">
                <a16:creationId xmlns:a16="http://schemas.microsoft.com/office/drawing/2014/main" id="{614970AC-222B-4F86-BCE5-2CA79547259B}"/>
              </a:ext>
            </a:extLst>
          </p:cNvPr>
          <p:cNvSpPr/>
          <p:nvPr/>
        </p:nvSpPr>
        <p:spPr>
          <a:xfrm>
            <a:off x="2717801" y="1563403"/>
            <a:ext cx="4191000" cy="28011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/>
              <a:t>For batch stream:</a:t>
            </a:r>
          </a:p>
        </p:txBody>
      </p:sp>
      <p:sp>
        <p:nvSpPr>
          <p:cNvPr id="8" name="Persegi Panjang 7">
            <a:extLst>
              <a:ext uri="{FF2B5EF4-FFF2-40B4-BE49-F238E27FC236}">
                <a16:creationId xmlns:a16="http://schemas.microsoft.com/office/drawing/2014/main" id="{804D166F-EC4C-4023-8D47-54314D8BDF54}"/>
              </a:ext>
            </a:extLst>
          </p:cNvPr>
          <p:cNvSpPr/>
          <p:nvPr/>
        </p:nvSpPr>
        <p:spPr>
          <a:xfrm>
            <a:off x="-351973" y="2580006"/>
            <a:ext cx="2160104" cy="7584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fr-FR" b="1" dirty="0"/>
              <a:t>Smoothen the data</a:t>
            </a:r>
          </a:p>
          <a:p>
            <a:pPr algn="ctr"/>
            <a:r>
              <a:rPr lang="fr-FR" sz="1400" i="1" dirty="0"/>
              <a:t>Smoothed data</a:t>
            </a:r>
          </a:p>
        </p:txBody>
      </p:sp>
      <p:sp>
        <p:nvSpPr>
          <p:cNvPr id="9" name="Persegi Panjang 8">
            <a:extLst>
              <a:ext uri="{FF2B5EF4-FFF2-40B4-BE49-F238E27FC236}">
                <a16:creationId xmlns:a16="http://schemas.microsoft.com/office/drawing/2014/main" id="{51A3FD43-932E-40CA-9F25-494821F1085F}"/>
              </a:ext>
            </a:extLst>
          </p:cNvPr>
          <p:cNvSpPr/>
          <p:nvPr/>
        </p:nvSpPr>
        <p:spPr>
          <a:xfrm>
            <a:off x="-381822" y="3645853"/>
            <a:ext cx="2219803" cy="7646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rmAutofit lnSpcReduction="10000"/>
          </a:bodyPr>
          <a:lstStyle/>
          <a:p>
            <a:pPr algn="ctr"/>
            <a:r>
              <a:rPr lang="fr-FR" b="1" dirty="0"/>
              <a:t>Create new features</a:t>
            </a:r>
          </a:p>
          <a:p>
            <a:pPr algn="ctr"/>
            <a:r>
              <a:rPr lang="fr-FR" sz="1400" i="1" dirty="0"/>
              <a:t>{acc_r, d_Speed, i_acc, gyro_r, d_Bearing}</a:t>
            </a:r>
          </a:p>
        </p:txBody>
      </p:sp>
      <p:pic>
        <p:nvPicPr>
          <p:cNvPr id="1026" name="Picture 2" descr="Image result for apache spark">
            <a:extLst>
              <a:ext uri="{FF2B5EF4-FFF2-40B4-BE49-F238E27FC236}">
                <a16:creationId xmlns:a16="http://schemas.microsoft.com/office/drawing/2014/main" id="{F00F08C8-1DF9-4F2E-8A03-6903B517E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887" y="444408"/>
            <a:ext cx="1703424" cy="123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Persegi Panjang 10">
            <a:extLst>
              <a:ext uri="{FF2B5EF4-FFF2-40B4-BE49-F238E27FC236}">
                <a16:creationId xmlns:a16="http://schemas.microsoft.com/office/drawing/2014/main" id="{370419CA-5953-4F2A-88FD-089C790D4402}"/>
              </a:ext>
            </a:extLst>
          </p:cNvPr>
          <p:cNvSpPr/>
          <p:nvPr/>
        </p:nvSpPr>
        <p:spPr>
          <a:xfrm>
            <a:off x="3022601" y="1997079"/>
            <a:ext cx="3677298" cy="8617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b="1" dirty="0"/>
              <a:t>Compute and update the aggregates for each trip/bookingID:</a:t>
            </a:r>
          </a:p>
          <a:p>
            <a:pPr algn="ctr"/>
            <a:r>
              <a:rPr lang="fr-FR" sz="1400" i="1" dirty="0"/>
              <a:t>{MAX, MIN, MEAN, VAR, trip_length}</a:t>
            </a:r>
          </a:p>
        </p:txBody>
      </p:sp>
      <p:sp>
        <p:nvSpPr>
          <p:cNvPr id="14" name="Persegi Panjang 13">
            <a:extLst>
              <a:ext uri="{FF2B5EF4-FFF2-40B4-BE49-F238E27FC236}">
                <a16:creationId xmlns:a16="http://schemas.microsoft.com/office/drawing/2014/main" id="{CEBA5A5A-3BDE-4AD7-B4A3-F0AEEF9A9434}"/>
              </a:ext>
            </a:extLst>
          </p:cNvPr>
          <p:cNvSpPr/>
          <p:nvPr/>
        </p:nvSpPr>
        <p:spPr>
          <a:xfrm>
            <a:off x="3022600" y="3180359"/>
            <a:ext cx="3677298" cy="8617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b="1" dirty="0"/>
              <a:t>Predict the safe/unsafe driving using deployed ML model:</a:t>
            </a:r>
          </a:p>
          <a:p>
            <a:pPr algn="ctr"/>
            <a:r>
              <a:rPr lang="fr-FR" sz="1400" i="1" dirty="0"/>
              <a:t>{Safe/Unsafe}</a:t>
            </a:r>
          </a:p>
        </p:txBody>
      </p:sp>
      <p:pic>
        <p:nvPicPr>
          <p:cNvPr id="15" name="Grafik 14" descr="Database">
            <a:extLst>
              <a:ext uri="{FF2B5EF4-FFF2-40B4-BE49-F238E27FC236}">
                <a16:creationId xmlns:a16="http://schemas.microsoft.com/office/drawing/2014/main" id="{0EA5BCDD-C20D-414B-95C5-F43FFB8C14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82726" y="4542433"/>
            <a:ext cx="1702121" cy="1702121"/>
          </a:xfrm>
          <a:prstGeom prst="rect">
            <a:avLst/>
          </a:prstGeom>
        </p:spPr>
      </p:pic>
      <p:cxnSp>
        <p:nvCxnSpPr>
          <p:cNvPr id="20" name="Konektor: Siku 19">
            <a:extLst>
              <a:ext uri="{FF2B5EF4-FFF2-40B4-BE49-F238E27FC236}">
                <a16:creationId xmlns:a16="http://schemas.microsoft.com/office/drawing/2014/main" id="{F52DE28F-F43B-4C27-9E75-B1A2449DEF60}"/>
              </a:ext>
            </a:extLst>
          </p:cNvPr>
          <p:cNvCxnSpPr>
            <a:cxnSpLocks/>
            <a:stCxn id="4" idx="2"/>
            <a:endCxn id="8" idx="1"/>
          </p:cNvCxnSpPr>
          <p:nvPr/>
        </p:nvCxnSpPr>
        <p:spPr>
          <a:xfrm flipV="1">
            <a:off x="-1781384" y="2959244"/>
            <a:ext cx="1429411" cy="6294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Konektor Panah Lurus 25">
            <a:extLst>
              <a:ext uri="{FF2B5EF4-FFF2-40B4-BE49-F238E27FC236}">
                <a16:creationId xmlns:a16="http://schemas.microsoft.com/office/drawing/2014/main" id="{91368C37-6BD3-4518-BA20-99F26E9935BC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728079" y="3338481"/>
            <a:ext cx="1" cy="307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ersegi Panjang 30">
            <a:extLst>
              <a:ext uri="{FF2B5EF4-FFF2-40B4-BE49-F238E27FC236}">
                <a16:creationId xmlns:a16="http://schemas.microsoft.com/office/drawing/2014/main" id="{B2DA7B80-AD28-403D-883A-168C6C8FA885}"/>
              </a:ext>
            </a:extLst>
          </p:cNvPr>
          <p:cNvSpPr/>
          <p:nvPr/>
        </p:nvSpPr>
        <p:spPr>
          <a:xfrm>
            <a:off x="3022600" y="4860068"/>
            <a:ext cx="3677298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b="1" dirty="0"/>
              <a:t>Update the model (after 1 day or few days):</a:t>
            </a:r>
          </a:p>
          <a:p>
            <a:pPr algn="ctr"/>
            <a:r>
              <a:rPr lang="fr-FR" sz="1400" i="1" dirty="0"/>
              <a:t>User validated safe/unsafe trip &amp; whole safe trips</a:t>
            </a:r>
          </a:p>
        </p:txBody>
      </p:sp>
      <p:cxnSp>
        <p:nvCxnSpPr>
          <p:cNvPr id="32" name="Konektor: Siku 31">
            <a:extLst>
              <a:ext uri="{FF2B5EF4-FFF2-40B4-BE49-F238E27FC236}">
                <a16:creationId xmlns:a16="http://schemas.microsoft.com/office/drawing/2014/main" id="{F4754EB6-190F-423A-9F73-80D9EC9E7DC5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1837981" y="2427966"/>
            <a:ext cx="1184620" cy="16002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Konektor Panah Lurus 35">
            <a:extLst>
              <a:ext uri="{FF2B5EF4-FFF2-40B4-BE49-F238E27FC236}">
                <a16:creationId xmlns:a16="http://schemas.microsoft.com/office/drawing/2014/main" id="{E8EBC1CF-7100-4BC6-9FD8-05DA955B43D5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flipH="1">
            <a:off x="4861249" y="2858853"/>
            <a:ext cx="1" cy="321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Bagan Alur: Keputusan 37">
            <a:extLst>
              <a:ext uri="{FF2B5EF4-FFF2-40B4-BE49-F238E27FC236}">
                <a16:creationId xmlns:a16="http://schemas.microsoft.com/office/drawing/2014/main" id="{52E822AA-7DE6-4136-B949-63F72EF3D843}"/>
              </a:ext>
            </a:extLst>
          </p:cNvPr>
          <p:cNvSpPr/>
          <p:nvPr/>
        </p:nvSpPr>
        <p:spPr>
          <a:xfrm>
            <a:off x="7883005" y="1757600"/>
            <a:ext cx="1943100" cy="86177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Unsafe?</a:t>
            </a:r>
          </a:p>
        </p:txBody>
      </p:sp>
      <p:sp>
        <p:nvSpPr>
          <p:cNvPr id="42" name="Persegi Panjang 41">
            <a:extLst>
              <a:ext uri="{FF2B5EF4-FFF2-40B4-BE49-F238E27FC236}">
                <a16:creationId xmlns:a16="http://schemas.microsoft.com/office/drawing/2014/main" id="{694D1CA4-886B-431A-9DF3-909982FE2102}"/>
              </a:ext>
            </a:extLst>
          </p:cNvPr>
          <p:cNvSpPr/>
          <p:nvPr/>
        </p:nvSpPr>
        <p:spPr>
          <a:xfrm>
            <a:off x="10209975" y="1788377"/>
            <a:ext cx="2888840" cy="8002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b="1" dirty="0"/>
              <a:t>Mark as unsafe</a:t>
            </a:r>
          </a:p>
          <a:p>
            <a:pPr algn="ctr"/>
            <a:r>
              <a:rPr lang="fr-FR" sz="1400" i="1" dirty="0"/>
              <a:t>{MAX, MIN, MEAN, VAR, trip_length, ‘UNSAFE’}</a:t>
            </a:r>
            <a:endParaRPr lang="fr-FR" i="1" dirty="0"/>
          </a:p>
        </p:txBody>
      </p:sp>
      <p:pic>
        <p:nvPicPr>
          <p:cNvPr id="43" name="Grafik 42" descr="Angry face with no fill">
            <a:extLst>
              <a:ext uri="{FF2B5EF4-FFF2-40B4-BE49-F238E27FC236}">
                <a16:creationId xmlns:a16="http://schemas.microsoft.com/office/drawing/2014/main" id="{0A49CE22-D47A-4B13-82D7-3BA0A06166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66659" y="925851"/>
            <a:ext cx="914400" cy="914400"/>
          </a:xfrm>
          <a:prstGeom prst="rect">
            <a:avLst/>
          </a:prstGeom>
        </p:spPr>
      </p:pic>
      <p:sp>
        <p:nvSpPr>
          <p:cNvPr id="44" name="Kotak Teks 43">
            <a:extLst>
              <a:ext uri="{FF2B5EF4-FFF2-40B4-BE49-F238E27FC236}">
                <a16:creationId xmlns:a16="http://schemas.microsoft.com/office/drawing/2014/main" id="{21151D55-EB9F-4FC9-A6CA-03F37412D433}"/>
              </a:ext>
            </a:extLst>
          </p:cNvPr>
          <p:cNvSpPr txBox="1"/>
          <p:nvPr/>
        </p:nvSpPr>
        <p:spPr>
          <a:xfrm>
            <a:off x="8520603" y="1049714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User</a:t>
            </a:r>
          </a:p>
        </p:txBody>
      </p:sp>
      <p:cxnSp>
        <p:nvCxnSpPr>
          <p:cNvPr id="46" name="Konektor: Siku 45">
            <a:extLst>
              <a:ext uri="{FF2B5EF4-FFF2-40B4-BE49-F238E27FC236}">
                <a16:creationId xmlns:a16="http://schemas.microsoft.com/office/drawing/2014/main" id="{CC2E984D-1396-4D7F-A8B8-99FF5990A897}"/>
              </a:ext>
            </a:extLst>
          </p:cNvPr>
          <p:cNvCxnSpPr>
            <a:cxnSpLocks/>
            <a:stCxn id="14" idx="3"/>
            <a:endCxn id="38" idx="1"/>
          </p:cNvCxnSpPr>
          <p:nvPr/>
        </p:nvCxnSpPr>
        <p:spPr>
          <a:xfrm flipV="1">
            <a:off x="6699898" y="2188487"/>
            <a:ext cx="1183107" cy="14227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Konektor Panah Lurus 57">
            <a:extLst>
              <a:ext uri="{FF2B5EF4-FFF2-40B4-BE49-F238E27FC236}">
                <a16:creationId xmlns:a16="http://schemas.microsoft.com/office/drawing/2014/main" id="{13CED0E7-0C99-4614-9E5F-A811C6C44292}"/>
              </a:ext>
            </a:extLst>
          </p:cNvPr>
          <p:cNvCxnSpPr>
            <a:cxnSpLocks/>
            <a:stCxn id="38" idx="3"/>
            <a:endCxn id="42" idx="1"/>
          </p:cNvCxnSpPr>
          <p:nvPr/>
        </p:nvCxnSpPr>
        <p:spPr>
          <a:xfrm>
            <a:off x="9826105" y="2188487"/>
            <a:ext cx="383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Kotak Teks 60">
            <a:extLst>
              <a:ext uri="{FF2B5EF4-FFF2-40B4-BE49-F238E27FC236}">
                <a16:creationId xmlns:a16="http://schemas.microsoft.com/office/drawing/2014/main" id="{C50C51EE-9F24-45AB-8DA5-E1E72BD45B70}"/>
              </a:ext>
            </a:extLst>
          </p:cNvPr>
          <p:cNvSpPr txBox="1"/>
          <p:nvPr/>
        </p:nvSpPr>
        <p:spPr>
          <a:xfrm>
            <a:off x="9484847" y="1844768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Yes</a:t>
            </a:r>
          </a:p>
        </p:txBody>
      </p:sp>
      <p:sp>
        <p:nvSpPr>
          <p:cNvPr id="63" name="Kotak Teks 62">
            <a:extLst>
              <a:ext uri="{FF2B5EF4-FFF2-40B4-BE49-F238E27FC236}">
                <a16:creationId xmlns:a16="http://schemas.microsoft.com/office/drawing/2014/main" id="{38F05323-5636-457F-BA4A-BD17B503FF24}"/>
              </a:ext>
            </a:extLst>
          </p:cNvPr>
          <p:cNvSpPr txBox="1"/>
          <p:nvPr/>
        </p:nvSpPr>
        <p:spPr>
          <a:xfrm>
            <a:off x="8095540" y="2732355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</a:t>
            </a:r>
          </a:p>
        </p:txBody>
      </p:sp>
      <p:sp>
        <p:nvSpPr>
          <p:cNvPr id="72" name="Persegi Panjang 71">
            <a:extLst>
              <a:ext uri="{FF2B5EF4-FFF2-40B4-BE49-F238E27FC236}">
                <a16:creationId xmlns:a16="http://schemas.microsoft.com/office/drawing/2014/main" id="{E8DB552D-3122-4BC1-9D73-4022071CC483}"/>
              </a:ext>
            </a:extLst>
          </p:cNvPr>
          <p:cNvSpPr/>
          <p:nvPr/>
        </p:nvSpPr>
        <p:spPr>
          <a:xfrm>
            <a:off x="10983252" y="4307452"/>
            <a:ext cx="134228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b="1" dirty="0"/>
              <a:t>Collect</a:t>
            </a:r>
            <a:endParaRPr lang="fr-FR" i="1" dirty="0"/>
          </a:p>
        </p:txBody>
      </p:sp>
      <p:cxnSp>
        <p:nvCxnSpPr>
          <p:cNvPr id="1031" name="Konektor Panah Lurus 1030">
            <a:extLst>
              <a:ext uri="{FF2B5EF4-FFF2-40B4-BE49-F238E27FC236}">
                <a16:creationId xmlns:a16="http://schemas.microsoft.com/office/drawing/2014/main" id="{781C635D-3545-4925-8F70-4DD226B0D9F0}"/>
              </a:ext>
            </a:extLst>
          </p:cNvPr>
          <p:cNvCxnSpPr>
            <a:stCxn id="42" idx="2"/>
            <a:endCxn id="72" idx="0"/>
          </p:cNvCxnSpPr>
          <p:nvPr/>
        </p:nvCxnSpPr>
        <p:spPr>
          <a:xfrm>
            <a:off x="11654395" y="2588596"/>
            <a:ext cx="0" cy="1718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Konektor: Siku 74">
            <a:extLst>
              <a:ext uri="{FF2B5EF4-FFF2-40B4-BE49-F238E27FC236}">
                <a16:creationId xmlns:a16="http://schemas.microsoft.com/office/drawing/2014/main" id="{4B52D823-B711-4F2E-80F6-B235DBCCD702}"/>
              </a:ext>
            </a:extLst>
          </p:cNvPr>
          <p:cNvCxnSpPr>
            <a:cxnSpLocks/>
            <a:stCxn id="72" idx="2"/>
            <a:endCxn id="15" idx="3"/>
          </p:cNvCxnSpPr>
          <p:nvPr/>
        </p:nvCxnSpPr>
        <p:spPr>
          <a:xfrm rot="5400000">
            <a:off x="10211266" y="3950365"/>
            <a:ext cx="716710" cy="21695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Konektor Panah Lurus 77">
            <a:extLst>
              <a:ext uri="{FF2B5EF4-FFF2-40B4-BE49-F238E27FC236}">
                <a16:creationId xmlns:a16="http://schemas.microsoft.com/office/drawing/2014/main" id="{0EEFED0A-545F-4749-A4AC-5F71402A59A6}"/>
              </a:ext>
            </a:extLst>
          </p:cNvPr>
          <p:cNvCxnSpPr>
            <a:cxnSpLocks/>
            <a:stCxn id="15" idx="1"/>
            <a:endCxn id="31" idx="3"/>
          </p:cNvCxnSpPr>
          <p:nvPr/>
        </p:nvCxnSpPr>
        <p:spPr>
          <a:xfrm flipH="1">
            <a:off x="6699898" y="5393494"/>
            <a:ext cx="1082828" cy="5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Konektor Panah Lurus 82">
            <a:extLst>
              <a:ext uri="{FF2B5EF4-FFF2-40B4-BE49-F238E27FC236}">
                <a16:creationId xmlns:a16="http://schemas.microsoft.com/office/drawing/2014/main" id="{373681D6-864E-43CA-B2A3-D9124744D515}"/>
              </a:ext>
            </a:extLst>
          </p:cNvPr>
          <p:cNvCxnSpPr>
            <a:cxnSpLocks/>
            <a:stCxn id="31" idx="0"/>
            <a:endCxn id="14" idx="2"/>
          </p:cNvCxnSpPr>
          <p:nvPr/>
        </p:nvCxnSpPr>
        <p:spPr>
          <a:xfrm flipV="1">
            <a:off x="4861249" y="4042133"/>
            <a:ext cx="0" cy="817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Persegi Panjang 85">
            <a:extLst>
              <a:ext uri="{FF2B5EF4-FFF2-40B4-BE49-F238E27FC236}">
                <a16:creationId xmlns:a16="http://schemas.microsoft.com/office/drawing/2014/main" id="{02FB9295-9DA0-4F72-885F-3747E83E30B5}"/>
              </a:ext>
            </a:extLst>
          </p:cNvPr>
          <p:cNvSpPr/>
          <p:nvPr/>
        </p:nvSpPr>
        <p:spPr>
          <a:xfrm>
            <a:off x="7579944" y="3147234"/>
            <a:ext cx="2888840" cy="8002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b="1" dirty="0"/>
              <a:t>Mark as safe</a:t>
            </a:r>
          </a:p>
          <a:p>
            <a:pPr algn="ctr"/>
            <a:r>
              <a:rPr lang="fr-FR" sz="1400" i="1" dirty="0"/>
              <a:t>{MAX, MIN, MEAN, VAR, trip_length, ‘SAFE’}</a:t>
            </a:r>
            <a:endParaRPr lang="fr-FR" i="1" dirty="0"/>
          </a:p>
        </p:txBody>
      </p:sp>
      <p:cxnSp>
        <p:nvCxnSpPr>
          <p:cNvPr id="97" name="Konektor: Siku 96">
            <a:extLst>
              <a:ext uri="{FF2B5EF4-FFF2-40B4-BE49-F238E27FC236}">
                <a16:creationId xmlns:a16="http://schemas.microsoft.com/office/drawing/2014/main" id="{D4B740DB-AAD1-4837-95F4-13FDEA8FC37A}"/>
              </a:ext>
            </a:extLst>
          </p:cNvPr>
          <p:cNvCxnSpPr>
            <a:cxnSpLocks/>
            <a:stCxn id="38" idx="2"/>
            <a:endCxn id="86" idx="0"/>
          </p:cNvCxnSpPr>
          <p:nvPr/>
        </p:nvCxnSpPr>
        <p:spPr>
          <a:xfrm rot="16200000" flipH="1">
            <a:off x="8675529" y="2798399"/>
            <a:ext cx="527860" cy="1698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Konektor: Siku 99">
            <a:extLst>
              <a:ext uri="{FF2B5EF4-FFF2-40B4-BE49-F238E27FC236}">
                <a16:creationId xmlns:a16="http://schemas.microsoft.com/office/drawing/2014/main" id="{865BF0AC-83A8-4D02-AD9D-5EB56403E090}"/>
              </a:ext>
            </a:extLst>
          </p:cNvPr>
          <p:cNvCxnSpPr>
            <a:cxnSpLocks/>
            <a:stCxn id="86" idx="3"/>
            <a:endCxn id="72" idx="0"/>
          </p:cNvCxnSpPr>
          <p:nvPr/>
        </p:nvCxnSpPr>
        <p:spPr>
          <a:xfrm>
            <a:off x="10468784" y="3547344"/>
            <a:ext cx="1185611" cy="7601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8887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167</Words>
  <Application>Microsoft Office PowerPoint</Application>
  <PresentationFormat>Layar Lebar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3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Office</vt:lpstr>
      <vt:lpstr>Presentasi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PowerPoint</dc:title>
  <dc:creator>Hani Ramadhan</dc:creator>
  <cp:lastModifiedBy>Hani Ramadhan</cp:lastModifiedBy>
  <cp:revision>4</cp:revision>
  <dcterms:created xsi:type="dcterms:W3CDTF">2019-06-17T01:21:54Z</dcterms:created>
  <dcterms:modified xsi:type="dcterms:W3CDTF">2019-06-17T01:58:30Z</dcterms:modified>
</cp:coreProperties>
</file>