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4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74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487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89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85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71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6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40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3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50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3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32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13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0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3A953-E1C4-466B-BC73-0AC851399BF1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846DBC-271F-4360-96AA-0D490B78D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yangdingqi/home/foursquare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743198"/>
          </a:xfrm>
        </p:spPr>
        <p:txBody>
          <a:bodyPr/>
          <a:lstStyle/>
          <a:p>
            <a:pPr algn="ctr"/>
            <a:r>
              <a:rPr lang="en-GB" dirty="0" smtClean="0"/>
              <a:t>Applied Data Science Capstone Final Assignment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49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 </a:t>
            </a:r>
            <a:r>
              <a:rPr lang="en-GB" dirty="0" smtClean="0"/>
              <a:t>(3/3</a:t>
            </a:r>
            <a:r>
              <a:rPr lang="en-GB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76399"/>
            <a:ext cx="8596668" cy="4391891"/>
          </a:xfrm>
        </p:spPr>
      </p:pic>
    </p:spTree>
    <p:extLst>
      <p:ext uri="{BB962C8B-B14F-4D97-AF65-F5344CB8AC3E}">
        <p14:creationId xmlns:p14="http://schemas.microsoft.com/office/powerpoint/2010/main" val="328801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Results &amp; Conclusion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4837"/>
            <a:ext cx="8596668" cy="4406526"/>
          </a:xfrm>
        </p:spPr>
        <p:txBody>
          <a:bodyPr/>
          <a:lstStyle/>
          <a:p>
            <a:r>
              <a:rPr lang="en-US" dirty="0"/>
              <a:t>In our sample of 2000 venues, we did find more than 10 coordinates that has no Bar (the most visited shop type according to sample) within four-kilometer sphere.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we did manage to get the neighborhoods’ names from foursquare database and pin down the two closest neighborhoods, ‘Bedford-Stuyvesant’, and ‘Turtle Bay’, into the map.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course, it should not be forgotten that the data used above is almost 6-year old so further research might be needed.</a:t>
            </a:r>
            <a:endParaRPr lang="en-GB" dirty="0"/>
          </a:p>
          <a:p>
            <a:r>
              <a:rPr lang="en-US" dirty="0"/>
              <a:t>Anyways, the results according to the data in hand can be checked from the map and analysis above can be of use for future entrepreneurs.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2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/>
          <a:lstStyle/>
          <a:p>
            <a:r>
              <a:rPr lang="en-GB" dirty="0" smtClean="0"/>
              <a:t>This presentation is basically a part of final presentation that we have to provide for the completion of final assignment of week 5.</a:t>
            </a:r>
          </a:p>
          <a:p>
            <a:r>
              <a:rPr lang="en-GB" dirty="0" smtClean="0"/>
              <a:t>It will cover: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Business problem statement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Target Audience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Data Section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Application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Methodology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Visualization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Result and conclusion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38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Business Problem Statement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/>
          <a:lstStyle/>
          <a:p>
            <a:r>
              <a:rPr lang="en-US" dirty="0"/>
              <a:t>This project will </a:t>
            </a:r>
            <a:r>
              <a:rPr lang="en-US" dirty="0" smtClean="0"/>
              <a:t>analyze </a:t>
            </a:r>
            <a:r>
              <a:rPr lang="en-US" dirty="0"/>
              <a:t>the New York City data.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start with, we will find the most visited commercial shop in New York according to the number of check-ins to that </a:t>
            </a:r>
            <a:r>
              <a:rPr lang="en-US" dirty="0" smtClean="0"/>
              <a:t>shop.</a:t>
            </a:r>
          </a:p>
          <a:p>
            <a:r>
              <a:rPr lang="en-US" dirty="0" smtClean="0"/>
              <a:t>Then </a:t>
            </a:r>
            <a:r>
              <a:rPr lang="en-US" dirty="0"/>
              <a:t>we will try to find the </a:t>
            </a:r>
            <a:r>
              <a:rPr lang="en-US" dirty="0" smtClean="0"/>
              <a:t>neighborhoods </a:t>
            </a:r>
            <a:r>
              <a:rPr lang="en-US" dirty="0"/>
              <a:t>that are lacking the selected type of shop which could be potential business </a:t>
            </a:r>
            <a:r>
              <a:rPr lang="en-US" dirty="0" smtClean="0"/>
              <a:t>opportunity,</a:t>
            </a:r>
          </a:p>
          <a:p>
            <a:r>
              <a:rPr lang="en-US" dirty="0" smtClean="0"/>
              <a:t>and </a:t>
            </a:r>
            <a:r>
              <a:rPr lang="en-US" dirty="0"/>
              <a:t>help the people to open shop in that area since these types of shops are not available.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82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Target Audience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3383"/>
            <a:ext cx="8596668" cy="4267980"/>
          </a:xfrm>
        </p:spPr>
        <p:txBody>
          <a:bodyPr/>
          <a:lstStyle/>
          <a:p>
            <a:r>
              <a:rPr lang="en-US" dirty="0"/>
              <a:t>The target audience of this report is any one that is interested in opening a shop but have no idea what kind of shop should he open and in which </a:t>
            </a:r>
            <a:r>
              <a:rPr lang="en-US" dirty="0" smtClean="0"/>
              <a:t>neighborhood.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22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Section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7964"/>
            <a:ext cx="8596668" cy="49876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 comes from </a:t>
            </a:r>
            <a:r>
              <a:rPr lang="en-US" b="1" dirty="0" err="1"/>
              <a:t>Dingqi</a:t>
            </a:r>
            <a:r>
              <a:rPr lang="en-US" b="1" dirty="0"/>
              <a:t> Yang</a:t>
            </a:r>
            <a:r>
              <a:rPr lang="en-US" dirty="0"/>
              <a:t> from the following link:</a:t>
            </a:r>
            <a:endParaRPr lang="en-GB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https://sites.google.com/site/yangdingqi/home/foursquare-dataset. </a:t>
            </a:r>
            <a:endParaRPr lang="en-GB" dirty="0"/>
          </a:p>
          <a:p>
            <a:r>
              <a:rPr lang="en-US" dirty="0"/>
              <a:t>It contains 227,428 check-ins in New York City. The data contains a file in .txt format. </a:t>
            </a:r>
            <a:endParaRPr lang="en-GB" dirty="0"/>
          </a:p>
          <a:p>
            <a:r>
              <a:rPr lang="en-US" dirty="0"/>
              <a:t>Each file contains 8 columns, which are:</a:t>
            </a:r>
            <a:endParaRPr lang="en-GB" dirty="0"/>
          </a:p>
          <a:p>
            <a:pPr lvl="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ID (</a:t>
            </a:r>
            <a:r>
              <a:rPr lang="en-US" dirty="0" smtClean="0"/>
              <a:t>anonymized)</a:t>
            </a:r>
            <a:endParaRPr lang="en-GB" dirty="0"/>
          </a:p>
          <a:p>
            <a:pPr lvl="0">
              <a:buFont typeface="+mj-lt"/>
              <a:buAutoNum type="arabicPeriod"/>
            </a:pPr>
            <a:r>
              <a:rPr lang="en-US" dirty="0" smtClean="0"/>
              <a:t>Venue </a:t>
            </a:r>
            <a:r>
              <a:rPr lang="en-US" dirty="0"/>
              <a:t>ID (</a:t>
            </a:r>
            <a:r>
              <a:rPr lang="en-US" dirty="0" smtClean="0"/>
              <a:t>Foursquare)</a:t>
            </a:r>
            <a:endParaRPr lang="en-GB" dirty="0"/>
          </a:p>
          <a:p>
            <a:pPr lvl="0">
              <a:buFont typeface="+mj-lt"/>
              <a:buAutoNum type="arabicPeriod"/>
            </a:pPr>
            <a:r>
              <a:rPr lang="en-US" dirty="0" smtClean="0"/>
              <a:t>Venue </a:t>
            </a:r>
            <a:r>
              <a:rPr lang="en-US" dirty="0"/>
              <a:t>category ID (</a:t>
            </a:r>
            <a:r>
              <a:rPr lang="en-US" dirty="0" smtClean="0"/>
              <a:t>Foursquare)</a:t>
            </a:r>
            <a:endParaRPr lang="en-GB" dirty="0"/>
          </a:p>
          <a:p>
            <a:pPr lvl="0">
              <a:buFont typeface="+mj-lt"/>
              <a:buAutoNum type="arabicPeriod"/>
            </a:pPr>
            <a:r>
              <a:rPr lang="en-US" dirty="0" smtClean="0"/>
              <a:t>Venue </a:t>
            </a:r>
            <a:r>
              <a:rPr lang="en-US" dirty="0"/>
              <a:t>category name (</a:t>
            </a:r>
            <a:r>
              <a:rPr lang="en-US" dirty="0" smtClean="0"/>
              <a:t>Foursquare)</a:t>
            </a:r>
            <a:endParaRPr lang="en-GB" dirty="0"/>
          </a:p>
          <a:p>
            <a:pPr lvl="0">
              <a:buFont typeface="+mj-lt"/>
              <a:buAutoNum type="arabicPeriod"/>
            </a:pPr>
            <a:r>
              <a:rPr lang="en-US" dirty="0" smtClean="0"/>
              <a:t>Latitude</a:t>
            </a:r>
            <a:endParaRPr lang="en-GB" dirty="0"/>
          </a:p>
          <a:p>
            <a:pPr lvl="0">
              <a:buFont typeface="+mj-lt"/>
              <a:buAutoNum type="arabicPeriod"/>
            </a:pPr>
            <a:r>
              <a:rPr lang="en-US" dirty="0" smtClean="0"/>
              <a:t>Longitude</a:t>
            </a:r>
            <a:endParaRPr lang="en-GB" dirty="0"/>
          </a:p>
          <a:p>
            <a:pPr lvl="0"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dirty="0"/>
              <a:t>zone offset in minutes (The offset in minutes between when this check-in occurred </a:t>
            </a:r>
            <a:r>
              <a:rPr lang="en-US" dirty="0" smtClean="0"/>
              <a:t>and the </a:t>
            </a:r>
            <a:r>
              <a:rPr lang="en-US" dirty="0"/>
              <a:t>same time in </a:t>
            </a:r>
            <a:r>
              <a:rPr lang="en-US" dirty="0" smtClean="0"/>
              <a:t>UTC)</a:t>
            </a:r>
            <a:endParaRPr lang="en-GB" dirty="0"/>
          </a:p>
          <a:p>
            <a:pPr lvl="0">
              <a:buFont typeface="+mj-lt"/>
              <a:buAutoNum type="arabicPeriod"/>
            </a:pPr>
            <a:r>
              <a:rPr lang="en-US" dirty="0" smtClean="0"/>
              <a:t>UTC </a:t>
            </a:r>
            <a:r>
              <a:rPr lang="en-US" dirty="0"/>
              <a:t>time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28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Application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0255"/>
            <a:ext cx="8596668" cy="4351107"/>
          </a:xfrm>
        </p:spPr>
        <p:txBody>
          <a:bodyPr/>
          <a:lstStyle/>
          <a:p>
            <a:r>
              <a:rPr lang="en-GB" dirty="0"/>
              <a:t>We will find the most visited type of shop (commercial) according to the number of check-ins given in the data, then we will try to find neighbourhoods that has none of this type of shop. </a:t>
            </a:r>
          </a:p>
          <a:p>
            <a:r>
              <a:rPr lang="en-GB" dirty="0"/>
              <a:t>Examples are for 2000 venues, and the red dot is the centre neighbourhood which has the most number of Bars between selected coordinates.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did find two neighbourhoods that are closest to it having none Bars within 4 kilometres.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91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Methodology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/>
          <a:lstStyle/>
          <a:p>
            <a:r>
              <a:rPr lang="en-US" dirty="0"/>
              <a:t>After extracting and reading the data, we will translate the above data into a Pandas data frame for processing which would look like 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are the data elements that are needed when we call Foursquare web service call in order to get the venues available in that neighborhood </a:t>
            </a:r>
            <a:endParaRPr lang="en-US" dirty="0" smtClean="0"/>
          </a:p>
          <a:p>
            <a:r>
              <a:rPr lang="en-US" dirty="0"/>
              <a:t>Then we will create a dictionary in order to decide which category is the most popular (commercial type)</a:t>
            </a:r>
            <a:endParaRPr lang="en-GB" dirty="0"/>
          </a:p>
          <a:p>
            <a:r>
              <a:rPr lang="en-US" dirty="0"/>
              <a:t>After all this, we will check the coordinates within given n number of kilometers and count how many ‘Bar’ are there (venues selected as 2000 as a trial)</a:t>
            </a:r>
            <a:endParaRPr lang="en-GB" dirty="0"/>
          </a:p>
          <a:p>
            <a:r>
              <a:rPr lang="en-US" dirty="0"/>
              <a:t>Find the two neighborhoods that are closest to the coordinate which has the most number of the specific shop type but lacking that within 4 kilometers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75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 (1/3)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6291"/>
            <a:ext cx="8596668" cy="4545735"/>
          </a:xfrm>
        </p:spPr>
      </p:pic>
    </p:spTree>
    <p:extLst>
      <p:ext uri="{BB962C8B-B14F-4D97-AF65-F5344CB8AC3E}">
        <p14:creationId xmlns:p14="http://schemas.microsoft.com/office/powerpoint/2010/main" val="70351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 </a:t>
            </a:r>
            <a:r>
              <a:rPr lang="en-GB" dirty="0" smtClean="0"/>
              <a:t>(2/3</a:t>
            </a:r>
            <a:r>
              <a:rPr lang="en-GB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76400"/>
            <a:ext cx="8596668" cy="4281055"/>
          </a:xfrm>
        </p:spPr>
      </p:pic>
    </p:spTree>
    <p:extLst>
      <p:ext uri="{BB962C8B-B14F-4D97-AF65-F5344CB8AC3E}">
        <p14:creationId xmlns:p14="http://schemas.microsoft.com/office/powerpoint/2010/main" val="2651577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Applied Data Science Capstone Final Assignment Presentation</vt:lpstr>
      <vt:lpstr>Introduction</vt:lpstr>
      <vt:lpstr>Business Problem Statement </vt:lpstr>
      <vt:lpstr>Target Audience </vt:lpstr>
      <vt:lpstr>Data Section </vt:lpstr>
      <vt:lpstr>Application  </vt:lpstr>
      <vt:lpstr>Methodology</vt:lpstr>
      <vt:lpstr>Visualization (1/3)</vt:lpstr>
      <vt:lpstr>Visualization (2/3)</vt:lpstr>
      <vt:lpstr>Visualization (3/3)</vt:lpstr>
      <vt:lpstr>Results &amp; Conclusion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Final Assignment Presentation</dc:title>
  <dc:creator>Hani Raza</dc:creator>
  <cp:lastModifiedBy>Hani Raza</cp:lastModifiedBy>
  <cp:revision>5</cp:revision>
  <dcterms:created xsi:type="dcterms:W3CDTF">2020-04-25T20:26:36Z</dcterms:created>
  <dcterms:modified xsi:type="dcterms:W3CDTF">2020-04-25T20:40:39Z</dcterms:modified>
</cp:coreProperties>
</file>