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2" r:id="rId6"/>
    <p:sldId id="258" r:id="rId7"/>
    <p:sldId id="269" r:id="rId8"/>
    <p:sldId id="270" r:id="rId9"/>
    <p:sldId id="275" r:id="rId10"/>
    <p:sldId id="273" r:id="rId11"/>
    <p:sldId id="274" r:id="rId12"/>
    <p:sldId id="278" r:id="rId13"/>
    <p:sldId id="276" r:id="rId14"/>
    <p:sldId id="277" r:id="rId15"/>
    <p:sldId id="279" r:id="rId16"/>
    <p:sldId id="28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75451-6A4B-484B-9ED1-353CCE25B0F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550510" y="3825240"/>
                <a:ext cx="4941771" cy="1122202"/>
              </a:xfrm>
            </p:spPr>
            <p:txBody>
              <a:bodyPr/>
              <a:lstStyle/>
              <a:p>
                <a:r>
                  <a:rPr lang="en-US" dirty="0"/>
                  <a:t>Neural networks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75451-6A4B-484B-9ED1-353CCE25B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550510" y="3825240"/>
                <a:ext cx="4941771" cy="1122202"/>
              </a:xfrm>
              <a:blipFill>
                <a:blip r:embed="rId2"/>
                <a:stretch>
                  <a:fillRect l="-3827" t="-9783" b="-20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053" y="511176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Hania Shahid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85A3-E865-9E18-A69E-C94EFF41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activation 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68DBB111-8C9C-B337-BC87-6ABDB2BD008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47F74-B699-E19A-5A55-7F617D61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697FD-ADD7-DA2C-DA91-BA713AA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A1670-4734-2F2B-18BA-E620330F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111375"/>
            <a:ext cx="5486400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3E41C-F3E8-19E8-AE44-93A743E1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12" y="2111375"/>
            <a:ext cx="5572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7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00BC-01F4-133E-FF9D-7E2BC3E8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activation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85ADCBB-83E3-3BA9-B6A9-8F419DD1E609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33A45-FA86-CE4C-611A-D3C30E78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17CF2-D4B3-78A9-3035-70EFC0D5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85509-7647-1CAB-6BA8-D66F4A5A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991519"/>
            <a:ext cx="5648325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D4017-E071-111F-A966-3122AA6E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1991519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5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F93F-7833-143A-54DA-4696FE17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has the best prediction 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97C3765E-5C00-49B9-87AB-9E3DD32068D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F953-4913-82E3-5025-2C07B28F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E81FA-0F87-28AE-F855-2A71DCA9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5B189-A381-01B6-67AE-B64F0A74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97" y="1323053"/>
            <a:ext cx="3939610" cy="2939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EF87E-8E34-1824-1949-82ED5CAF0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256" y="1323053"/>
            <a:ext cx="3659332" cy="2718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ECB7E-1A72-C9C1-F180-ADE1667B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754" y="4130525"/>
            <a:ext cx="3520573" cy="25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3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B2D6-0038-5274-3829-80C85894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3D8FD46A-96D0-64BA-4EFD-2AC4D455146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711DE-AAB2-4FE5-A7AF-F320E632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6BC8D-DAB9-38DB-B8FC-8251A1AE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0301F-A3E3-60C9-DF26-184E12D8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632" y="1690688"/>
            <a:ext cx="5410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4E0-83FB-122D-CE73-8EBFA48D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466665" cy="1325563"/>
          </a:xfrm>
        </p:spPr>
        <p:txBody>
          <a:bodyPr>
            <a:normAutofit/>
          </a:bodyPr>
          <a:lstStyle/>
          <a:p>
            <a:r>
              <a:rPr lang="en-US" sz="4800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A6F3-129F-500F-DCD3-0A1B355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7711888" cy="2519363"/>
          </a:xfrm>
        </p:spPr>
        <p:txBody>
          <a:bodyPr>
            <a:normAutofit/>
          </a:bodyPr>
          <a:lstStyle/>
          <a:p>
            <a:r>
              <a:rPr lang="en-US" sz="4400" dirty="0"/>
              <a:t>f(x)=</a:t>
            </a:r>
            <a:r>
              <a:rPr lang="en-US" sz="4400" dirty="0" err="1"/>
              <a:t>xsin</a:t>
            </a:r>
            <a:r>
              <a:rPr lang="en-US" sz="4400" dirty="0"/>
              <a:t>(ax)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8971A-BAF0-3AA1-4578-8DFEDC30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28E00-1286-E645-2B7B-B5887A88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54CC3-FAB2-87C7-EF07-65BD3AFF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77" y="1653857"/>
            <a:ext cx="5410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32731C-311B-46F7-A865-6C3AF6B09A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05352" y="0"/>
                <a:ext cx="5111750" cy="1204912"/>
              </a:xfrm>
            </p:spPr>
            <p:txBody>
              <a:bodyPr/>
              <a:lstStyle/>
              <a:p>
                <a:r>
                  <a:rPr lang="en-US" dirty="0"/>
                  <a:t>Lets look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Tanh activation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32731C-311B-46F7-A865-6C3AF6B09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05352" y="0"/>
                <a:ext cx="5111750" cy="1204912"/>
              </a:xfrm>
              <a:blipFill>
                <a:blip r:embed="rId2"/>
                <a:stretch>
                  <a:fillRect l="-2503" b="-14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8BAB66-78BD-F9EC-54F7-868CD670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7" y="1961535"/>
            <a:ext cx="5486400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15BAAA-6815-5618-D3DF-0C9A4CBD7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37" y="1961535"/>
            <a:ext cx="5486400" cy="4114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9C607E-C6BA-ADD6-0E72-83F968F7EBC1}"/>
              </a:ext>
            </a:extLst>
          </p:cNvPr>
          <p:cNvSpPr txBox="1"/>
          <p:nvPr/>
        </p:nvSpPr>
        <p:spPr>
          <a:xfrm rot="10800000" flipH="1" flipV="1">
            <a:off x="2005352" y="1539243"/>
            <a:ext cx="27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J_min</a:t>
            </a:r>
            <a:r>
              <a:rPr lang="en-US" dirty="0"/>
              <a:t> vs 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7546C-7394-1B51-2669-1BC894F87A23}"/>
              </a:ext>
            </a:extLst>
          </p:cNvPr>
          <p:cNvSpPr txBox="1"/>
          <p:nvPr/>
        </p:nvSpPr>
        <p:spPr>
          <a:xfrm rot="10800000" flipH="1" flipV="1">
            <a:off x="7610185" y="1539243"/>
            <a:ext cx="27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J_min</a:t>
            </a:r>
            <a:r>
              <a:rPr lang="en-US" dirty="0"/>
              <a:t> vs L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793B9E6-AB10-2CDE-09E6-0D689DC1017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E1013-B316-7AC4-625E-2BD98EEE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111381"/>
            <a:ext cx="5572125" cy="411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F23B9-E6E2-63B1-A763-B4FEF8AD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7" y="2111381"/>
            <a:ext cx="5572125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2A2453-A526-6A25-8A1D-19660D9B4AF3}"/>
              </a:ext>
            </a:extLst>
          </p:cNvPr>
          <p:cNvSpPr txBox="1"/>
          <p:nvPr/>
        </p:nvSpPr>
        <p:spPr>
          <a:xfrm rot="10800000" flipH="1" flipV="1">
            <a:off x="2005352" y="1539243"/>
            <a:ext cx="27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J_min</a:t>
            </a:r>
            <a:r>
              <a:rPr lang="en-US" dirty="0"/>
              <a:t> vs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FD0C9-9643-CE0D-7C32-7B034206E468}"/>
              </a:ext>
            </a:extLst>
          </p:cNvPr>
          <p:cNvSpPr txBox="1"/>
          <p:nvPr/>
        </p:nvSpPr>
        <p:spPr>
          <a:xfrm rot="10800000" flipH="1" flipV="1">
            <a:off x="7610185" y="1539243"/>
            <a:ext cx="27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J_min</a:t>
            </a:r>
            <a:r>
              <a:rPr lang="en-US" dirty="0"/>
              <a:t> vs L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Sigmoid activation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5B4D2-C376-D91D-8120-79327647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2" y="1966119"/>
            <a:ext cx="5572125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34C938-05E4-084B-BF01-A5454F5E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17" y="1966119"/>
            <a:ext cx="5657850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FFE6D-66E9-8137-3FD0-F28CDDF7A7E1}"/>
              </a:ext>
            </a:extLst>
          </p:cNvPr>
          <p:cNvSpPr txBox="1"/>
          <p:nvPr/>
        </p:nvSpPr>
        <p:spPr>
          <a:xfrm rot="10800000" flipH="1" flipV="1">
            <a:off x="2005352" y="1539243"/>
            <a:ext cx="27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J_min</a:t>
            </a:r>
            <a:r>
              <a:rPr lang="en-US" dirty="0"/>
              <a:t> vs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984F8-253A-D7DF-76C9-48312DB0C436}"/>
              </a:ext>
            </a:extLst>
          </p:cNvPr>
          <p:cNvSpPr txBox="1"/>
          <p:nvPr/>
        </p:nvSpPr>
        <p:spPr>
          <a:xfrm rot="10800000" flipH="1" flipV="1">
            <a:off x="7610185" y="1539243"/>
            <a:ext cx="27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J_min</a:t>
            </a:r>
            <a:r>
              <a:rPr lang="en-US" dirty="0"/>
              <a:t> vs L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204393-F97F-E9DD-31C4-DA8FFB8760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1087693" y="480730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tanh activation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204393-F97F-E9DD-31C4-DA8FFB876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087693" y="48073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E94DF2DC-F953-3CDC-DB58-6187E0CDD06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00B2D-4A51-40B8-F669-CFD688E3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E2179-C89D-623F-A558-D929FBAC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31AC-FAFB-9D56-4049-A0F9C435A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6" y="2111375"/>
            <a:ext cx="5562600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788CD4-CCBA-1156-D13B-9011BB88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206" y="2111375"/>
            <a:ext cx="5562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9854-99A5-EC3A-AEC8-1E7A5C7C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activation 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691AA056-BB9D-8432-488F-BC4BF0E1045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A506C-3E24-B0B8-54F8-6FDB5DB1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27F58-536B-2CF1-472D-49BDF3B4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15365-45EA-357F-22F5-494E55FD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57" y="2111375"/>
            <a:ext cx="54864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301562-406A-30F1-25D6-CD1A6B142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1375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7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054B-2918-D040-BCCD-CAE7E68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activation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CDE063BD-35BA-A03D-5386-191D102806B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BB969-735F-6381-A191-6A61257D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D2A8-D2A7-0FCC-D84E-BB48F6A0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E0586-FE63-A882-C127-0B750D2E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8" y="1991519"/>
            <a:ext cx="5572125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7E3B9-20B2-318F-14C0-A2126FAA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7" y="1991519"/>
            <a:ext cx="5572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6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5EDE9D-07E8-A415-249F-4DABAB5AB0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1219200" y="445808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tanh activation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5EDE9D-07E8-A415-249F-4DABAB5AB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219200" y="44580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088A683-1D3F-7A53-773A-DED39EF4C54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0B536-42E3-0A64-1B4D-9C4DB06F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534A-A9A9-50F4-B05E-8F334029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7D841-5DB8-2BF6-7760-2944DB8D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2" y="1904019"/>
            <a:ext cx="5562600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321F5-3500-53B1-8BCA-2930D5069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574" y="1904019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1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{9EF5F782-BC73-4878-96D4-9A8966FC4DEB}tf67328976_win32</Template>
  <TotalTime>422</TotalTime>
  <Words>130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Tenorite</vt:lpstr>
      <vt:lpstr>Office Theme</vt:lpstr>
      <vt:lpstr>Neural networks for f(x)=xsin(ax)</vt:lpstr>
      <vt:lpstr>Function</vt:lpstr>
      <vt:lpstr>Lets look at a=π Tanh activation</vt:lpstr>
      <vt:lpstr>Relu activation</vt:lpstr>
      <vt:lpstr>Sigmoid activation</vt:lpstr>
      <vt:lpstr>a=5π tanh activation</vt:lpstr>
      <vt:lpstr>Relu activation </vt:lpstr>
      <vt:lpstr>Sigmoid activation</vt:lpstr>
      <vt:lpstr>a=10π tanh activation</vt:lpstr>
      <vt:lpstr>Relu activation </vt:lpstr>
      <vt:lpstr>Sigmoid activation</vt:lpstr>
      <vt:lpstr>Relu has the best prediction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f(x)=xsin(ax)</dc:title>
  <dc:creator>Hania Shahid</dc:creator>
  <cp:lastModifiedBy>Hania Shahid</cp:lastModifiedBy>
  <cp:revision>3</cp:revision>
  <dcterms:created xsi:type="dcterms:W3CDTF">2023-12-12T05:25:38Z</dcterms:created>
  <dcterms:modified xsi:type="dcterms:W3CDTF">2023-12-16T17:20:40Z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