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A863-5C71-4CE1-AA2C-74C1AC8CD9B7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28A8-7824-416D-9544-BEFC53965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0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A863-5C71-4CE1-AA2C-74C1AC8CD9B7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28A8-7824-416D-9544-BEFC53965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9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A863-5C71-4CE1-AA2C-74C1AC8CD9B7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28A8-7824-416D-9544-BEFC53965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2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A863-5C71-4CE1-AA2C-74C1AC8CD9B7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28A8-7824-416D-9544-BEFC53965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A863-5C71-4CE1-AA2C-74C1AC8CD9B7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28A8-7824-416D-9544-BEFC53965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2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A863-5C71-4CE1-AA2C-74C1AC8CD9B7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28A8-7824-416D-9544-BEFC53965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7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A863-5C71-4CE1-AA2C-74C1AC8CD9B7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28A8-7824-416D-9544-BEFC53965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1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A863-5C71-4CE1-AA2C-74C1AC8CD9B7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28A8-7824-416D-9544-BEFC53965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8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A863-5C71-4CE1-AA2C-74C1AC8CD9B7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28A8-7824-416D-9544-BEFC53965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5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A863-5C71-4CE1-AA2C-74C1AC8CD9B7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28A8-7824-416D-9544-BEFC53965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7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A863-5C71-4CE1-AA2C-74C1AC8CD9B7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28A8-7824-416D-9544-BEFC53965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3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D70A863-5C71-4CE1-AA2C-74C1AC8CD9B7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29B28A8-7824-416D-9544-BEFC53965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7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196DC-8650-413C-9057-6790C9A9B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Tweepy</a:t>
            </a:r>
            <a:r>
              <a:rPr lang="en-US" b="1" dirty="0"/>
              <a:t> Package Expo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71A06-F042-4368-B2F3-748759D758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MIST 5730</a:t>
            </a:r>
          </a:p>
          <a:p>
            <a:r>
              <a:rPr lang="en-US" dirty="0"/>
              <a:t>Group 44 – Shad </a:t>
            </a:r>
            <a:r>
              <a:rPr lang="en-US" dirty="0" err="1"/>
              <a:t>Arif</a:t>
            </a:r>
            <a:r>
              <a:rPr lang="en-US" dirty="0"/>
              <a:t> and Vincent Belcastro</a:t>
            </a:r>
          </a:p>
        </p:txBody>
      </p:sp>
    </p:spTree>
    <p:extLst>
      <p:ext uri="{BB962C8B-B14F-4D97-AF65-F5344CB8AC3E}">
        <p14:creationId xmlns:p14="http://schemas.microsoft.com/office/powerpoint/2010/main" val="121523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0E9B-EAE9-49D0-AF1E-28214A0B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0739A-FD37-4033-82C5-4E901CBEC5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1.3 billion users with over 350,000 tweets per minute.</a:t>
            </a:r>
          </a:p>
        </p:txBody>
      </p:sp>
      <p:pic>
        <p:nvPicPr>
          <p:cNvPr id="1026" name="Picture 2" descr="The Twitter rules: safety, privacy, authenticity, and more">
            <a:extLst>
              <a:ext uri="{FF2B5EF4-FFF2-40B4-BE49-F238E27FC236}">
                <a16:creationId xmlns:a16="http://schemas.microsoft.com/office/drawing/2014/main" id="{9BEC7F5E-9A90-45D0-A4C1-48A53339B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42968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22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21BB-B5A6-4487-BB6B-D252D84D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2FD17-B888-4470-B99C-785D322F4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first request access to the Twitter API</a:t>
            </a:r>
          </a:p>
          <a:p>
            <a:pPr lvl="1"/>
            <a:r>
              <a:rPr lang="en-US" dirty="0"/>
              <a:t>Application at https://developer.twitter.com  </a:t>
            </a:r>
          </a:p>
          <a:p>
            <a:r>
              <a:rPr lang="en-US" dirty="0"/>
              <a:t>Team Twitter account: @ShadVinny</a:t>
            </a:r>
          </a:p>
          <a:p>
            <a:r>
              <a:rPr lang="en-US" dirty="0"/>
              <a:t>Key standard access functionalities:</a:t>
            </a:r>
          </a:p>
          <a:p>
            <a:pPr lvl="1"/>
            <a:r>
              <a:rPr lang="en-US" dirty="0"/>
              <a:t>Viewing past tweets</a:t>
            </a:r>
          </a:p>
          <a:p>
            <a:pPr lvl="1"/>
            <a:r>
              <a:rPr lang="en-US" dirty="0"/>
              <a:t>Composing tweets</a:t>
            </a:r>
          </a:p>
          <a:p>
            <a:pPr lvl="1"/>
            <a:r>
              <a:rPr lang="en-US" dirty="0"/>
              <a:t>Following/Unfollowing users</a:t>
            </a:r>
          </a:p>
          <a:p>
            <a:pPr lvl="1"/>
            <a:r>
              <a:rPr lang="en-US" dirty="0"/>
              <a:t>Replying to mentions</a:t>
            </a:r>
          </a:p>
          <a:p>
            <a:r>
              <a:rPr lang="en-US" dirty="0"/>
              <a:t>Support documentation can be found at https://docs.tweepy.org/en/latest/index.html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1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6111-DAD8-4DEE-8D0E-D234BB7A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for </a:t>
            </a:r>
            <a:r>
              <a:rPr lang="en-US" dirty="0" err="1"/>
              <a:t>Tweepy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E4658-61EF-4A10-9DF2-42BF74A20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Tweet sentiment analyzation</a:t>
            </a:r>
          </a:p>
          <a:p>
            <a:r>
              <a:rPr lang="en-US" dirty="0"/>
              <a:t>Advertising</a:t>
            </a:r>
          </a:p>
          <a:p>
            <a:r>
              <a:rPr lang="en-US" dirty="0"/>
              <a:t>Publishing tweets</a:t>
            </a:r>
          </a:p>
          <a:p>
            <a:r>
              <a:rPr lang="en-US" dirty="0"/>
              <a:t>Engaging with potential customers/clients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3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A3452D-BAD8-42A5-B17B-BABA27E0A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/>
              <a:t>Demo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C937AB7-62EA-42FF-815B-93CBF71225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6354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188</TotalTime>
  <Words>106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Wingdings 2</vt:lpstr>
      <vt:lpstr>Frame</vt:lpstr>
      <vt:lpstr>Tweepy Package Expo</vt:lpstr>
      <vt:lpstr>Twitter.com</vt:lpstr>
      <vt:lpstr>Twitter API</vt:lpstr>
      <vt:lpstr>Use cases for Tweepy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Tweepy Package Expo</dc:title>
  <dc:creator>Vincent Belcastro</dc:creator>
  <cp:lastModifiedBy>Vincent Belcastro</cp:lastModifiedBy>
  <cp:revision>7</cp:revision>
  <dcterms:created xsi:type="dcterms:W3CDTF">2021-05-03T01:39:34Z</dcterms:created>
  <dcterms:modified xsi:type="dcterms:W3CDTF">2021-05-03T04:47:48Z</dcterms:modified>
</cp:coreProperties>
</file>