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</a:t>
            </a:r>
            <a:r>
              <a:rPr b="1" lang="en-US" sz="2000">
                <a:solidFill>
                  <a:srgbClr val="1482AB"/>
                </a:solidFill>
              </a:rPr>
              <a:t>Hanish Kandikattu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SRM University, Ramapuram | Computer Science &amp; Engineering (Cybersecurity)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815550" y="1602575"/>
            <a:ext cx="10749600" cy="45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Enhanced Security</a:t>
            </a:r>
            <a:r>
              <a:rPr lang="en-US" sz="2400">
                <a:solidFill>
                  <a:schemeClr val="dk1"/>
                </a:solidFill>
              </a:rPr>
              <a:t> – Integrate AES encryption before embedding the message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Support for Multiple File Types</a:t>
            </a:r>
            <a:r>
              <a:rPr lang="en-US" sz="2400">
                <a:solidFill>
                  <a:schemeClr val="dk1"/>
                </a:solidFill>
              </a:rPr>
              <a:t> – Extend functionality to videos and audio files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solidFill>
                  <a:schemeClr val="dk1"/>
                </a:solidFill>
              </a:rPr>
              <a:t>Improved Stealth</a:t>
            </a:r>
            <a:r>
              <a:rPr lang="en-US" sz="2400">
                <a:solidFill>
                  <a:schemeClr val="dk1"/>
                </a:solidFill>
              </a:rPr>
              <a:t> – Make image modifications less detectable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digital world, secure communication is crucial. Traditional encryption methods may attract attention, while steganography allows discreet message hiding. This project aims to </a:t>
            </a:r>
            <a:r>
              <a:rPr b="1"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hide and retrieve secret messages inside images</a:t>
            </a:r>
            <a:r>
              <a:rPr lang="en-US" sz="3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 Python, ensuring secure information transfer without raising suspicion.</a:t>
            </a:r>
            <a:endParaRPr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944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/>
        </p:nvSpPr>
        <p:spPr>
          <a:xfrm>
            <a:off x="844050" y="1474250"/>
            <a:ext cx="107667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Programming Language:</a:t>
            </a:r>
            <a:r>
              <a:rPr lang="en-US" sz="3000">
                <a:solidFill>
                  <a:schemeClr val="dk1"/>
                </a:solidFill>
              </a:rPr>
              <a:t> Python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Libraries:</a:t>
            </a:r>
            <a:r>
              <a:rPr lang="en-US" sz="3000">
                <a:solidFill>
                  <a:schemeClr val="dk1"/>
                </a:solidFill>
              </a:rPr>
              <a:t> OpenCV, Tkinter, NumPy, PIL (Pillow)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Platform:</a:t>
            </a:r>
            <a:r>
              <a:rPr lang="en-US" sz="3000">
                <a:solidFill>
                  <a:schemeClr val="dk1"/>
                </a:solidFill>
              </a:rPr>
              <a:t> Windows/Linux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GUI Framework:</a:t>
            </a:r>
            <a:r>
              <a:rPr lang="en-US" sz="3000">
                <a:solidFill>
                  <a:schemeClr val="dk1"/>
                </a:solidFill>
              </a:rPr>
              <a:t> Tkinter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Simple interface with file selection and pop-up messages</a:t>
            </a:r>
            <a:b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Protection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Only users with the correct passcode can decrypt messages</a:t>
            </a:r>
            <a:b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Message Storage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Message length encoded in the image to avoid garbage output</a:t>
            </a:r>
            <a:b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Support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Works on both Windows and Linux</a:t>
            </a:r>
            <a:b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&amp; Fast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No heavy dependencies, easy to install and run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772775" y="1488525"/>
            <a:ext cx="10779000" cy="43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Cybersecurity Enthusiasts</a:t>
            </a:r>
            <a:r>
              <a:rPr lang="en-US" sz="3000">
                <a:solidFill>
                  <a:schemeClr val="dk1"/>
                </a:solidFill>
              </a:rPr>
              <a:t> – Learning about steganography and secure communication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Developers</a:t>
            </a:r>
            <a:r>
              <a:rPr lang="en-US" sz="3000">
                <a:solidFill>
                  <a:schemeClr val="dk1"/>
                </a:solidFill>
              </a:rPr>
              <a:t> – Integrating steganography into larger security applications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Journalists &amp; Activists</a:t>
            </a:r>
            <a:r>
              <a:rPr lang="en-US" sz="3000">
                <a:solidFill>
                  <a:schemeClr val="dk1"/>
                </a:solidFill>
              </a:rPr>
              <a:t> – Securely sharing sensitive information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Students &amp; Researchers</a:t>
            </a:r>
            <a:r>
              <a:rPr lang="en-US" sz="3000">
                <a:solidFill>
                  <a:schemeClr val="dk1"/>
                </a:solidFill>
              </a:rPr>
              <a:t> – Exploring hidden data techniques</a:t>
            </a:r>
            <a:endParaRPr sz="28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744225" y="1559800"/>
            <a:ext cx="10950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306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✅ </a:t>
            </a:r>
            <a:r>
              <a:rPr b="1" lang="en-US" sz="1700">
                <a:solidFill>
                  <a:schemeClr val="dk1"/>
                </a:solidFill>
              </a:rPr>
              <a:t>Encryption:</a:t>
            </a:r>
            <a:r>
              <a:rPr lang="en-US" sz="1700">
                <a:solidFill>
                  <a:schemeClr val="dk1"/>
                </a:solidFill>
              </a:rPr>
              <a:t> Secret message successfully hidden inside an image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✅ </a:t>
            </a:r>
            <a:r>
              <a:rPr b="1" lang="en-US" sz="1700">
                <a:solidFill>
                  <a:schemeClr val="dk1"/>
                </a:solidFill>
              </a:rPr>
              <a:t>Decryption:</a:t>
            </a:r>
            <a:r>
              <a:rPr lang="en-US" sz="1700">
                <a:solidFill>
                  <a:schemeClr val="dk1"/>
                </a:solidFill>
              </a:rPr>
              <a:t> Original message retrieved with correct password</a:t>
            </a:r>
            <a:br>
              <a:rPr lang="en-US" sz="1700">
                <a:solidFill>
                  <a:schemeClr val="dk1"/>
                </a:solidFill>
              </a:rPr>
            </a:br>
            <a:r>
              <a:rPr lang="en-US" sz="1700">
                <a:solidFill>
                  <a:schemeClr val="dk1"/>
                </a:solidFill>
              </a:rPr>
              <a:t>✅ </a:t>
            </a:r>
            <a:r>
              <a:rPr b="1" lang="en-US" sz="1700">
                <a:solidFill>
                  <a:schemeClr val="dk1"/>
                </a:solidFill>
              </a:rPr>
              <a:t>Screenshots of the GUI </a:t>
            </a:r>
            <a:br>
              <a:rPr b="1" lang="en-US" sz="1700">
                <a:solidFill>
                  <a:schemeClr val="dk1"/>
                </a:solidFill>
              </a:rPr>
            </a:br>
            <a:br>
              <a:rPr b="1" lang="en-US" sz="1500">
                <a:solidFill>
                  <a:schemeClr val="dk1"/>
                </a:solidFill>
              </a:rPr>
            </a:br>
            <a:br>
              <a:rPr b="1" lang="en-US" sz="1100">
                <a:solidFill>
                  <a:schemeClr val="dk1"/>
                </a:solidFill>
              </a:rPr>
            </a:b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2213" y="3168750"/>
            <a:ext cx="5974027" cy="291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1" name="Google Shape;141;p20"/>
          <p:cNvSpPr txBox="1"/>
          <p:nvPr/>
        </p:nvSpPr>
        <p:spPr>
          <a:xfrm>
            <a:off x="581200" y="1559800"/>
            <a:ext cx="9709500" cy="4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This project successfully demonstrates </a:t>
            </a:r>
            <a:r>
              <a:rPr b="1" lang="en-US" sz="2600">
                <a:solidFill>
                  <a:schemeClr val="dk1"/>
                </a:solidFill>
              </a:rPr>
              <a:t>secure message hiding using image steganography</a:t>
            </a:r>
            <a:r>
              <a:rPr lang="en-US" sz="2600">
                <a:solidFill>
                  <a:schemeClr val="dk1"/>
                </a:solidFill>
              </a:rPr>
              <a:t>. The system provides </a:t>
            </a:r>
            <a:r>
              <a:rPr b="1" lang="en-US" sz="2600">
                <a:solidFill>
                  <a:schemeClr val="dk1"/>
                </a:solidFill>
              </a:rPr>
              <a:t>password-protected encryption and decryption</a:t>
            </a:r>
            <a:r>
              <a:rPr lang="en-US" sz="2600">
                <a:solidFill>
                  <a:schemeClr val="dk1"/>
                </a:solidFill>
              </a:rPr>
              <a:t>, ensuring safe communication. With an easy-to-use GUI, even non-technical users can securely hide and retrieve messages.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730000" y="1374450"/>
            <a:ext cx="108807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https://github.com/hanish-77/SECURE-DATA-HIDING-IN-IMAGES-USING-STEGANOGRAPHY</a:t>
            </a:r>
            <a:endParaRPr sz="1700">
              <a:solidFill>
                <a:srgbClr val="3F3F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