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9" r:id="rId5"/>
    <p:sldMasterId id="2147483692" r:id="rId6"/>
  </p:sldMasterIdLst>
  <p:notesMasterIdLst>
    <p:notesMasterId r:id="rId18"/>
  </p:notesMasterIdLst>
  <p:sldIdLst>
    <p:sldId id="724" r:id="rId7"/>
    <p:sldId id="725" r:id="rId8"/>
    <p:sldId id="727" r:id="rId9"/>
    <p:sldId id="726" r:id="rId10"/>
    <p:sldId id="733" r:id="rId11"/>
    <p:sldId id="728" r:id="rId12"/>
    <p:sldId id="729" r:id="rId13"/>
    <p:sldId id="734" r:id="rId14"/>
    <p:sldId id="736" r:id="rId15"/>
    <p:sldId id="731" r:id="rId16"/>
    <p:sldId id="5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9F46"/>
    <a:srgbClr val="F7F7F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9FD2B-4D24-4ACA-94E5-3F965445E25B}" v="936" dt="2019-06-14T10:39:01.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1" autoAdjust="0"/>
    <p:restoredTop sz="94660"/>
  </p:normalViewPr>
  <p:slideViewPr>
    <p:cSldViewPr snapToGrid="0">
      <p:cViewPr>
        <p:scale>
          <a:sx n="75" d="100"/>
          <a:sy n="75" d="100"/>
        </p:scale>
        <p:origin x="-684" y="-60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yamraju, Sriharsha" userId="9f18c70a-44ca-445a-9db0-27ddd2b23f0e" providerId="ADAL" clId="{F453FBDA-51A8-4EC4-BCF9-0477F68E3BFE}"/>
    <pc:docChg chg="undo custSel mod addSld delSld modSld sldOrd modMainMaster">
      <pc:chgData name="Dhanyamraju, Sriharsha" userId="9f18c70a-44ca-445a-9db0-27ddd2b23f0e" providerId="ADAL" clId="{F453FBDA-51A8-4EC4-BCF9-0477F68E3BFE}" dt="2019-06-13T05:27:04.753" v="918" actId="14100"/>
      <pc:docMkLst>
        <pc:docMk/>
      </pc:docMkLst>
      <pc:sldChg chg="modSp del">
        <pc:chgData name="Dhanyamraju, Sriharsha" userId="9f18c70a-44ca-445a-9db0-27ddd2b23f0e" providerId="ADAL" clId="{F453FBDA-51A8-4EC4-BCF9-0477F68E3BFE}" dt="2019-06-13T04:02:52.474" v="767" actId="2696"/>
        <pc:sldMkLst>
          <pc:docMk/>
          <pc:sldMk cId="1952796123" sldId="717"/>
        </pc:sldMkLst>
        <pc:spChg chg="mod">
          <ac:chgData name="Dhanyamraju, Sriharsha" userId="9f18c70a-44ca-445a-9db0-27ddd2b23f0e" providerId="ADAL" clId="{F453FBDA-51A8-4EC4-BCF9-0477F68E3BFE}" dt="2019-06-13T03:44:14.639" v="142"/>
          <ac:spMkLst>
            <pc:docMk/>
            <pc:sldMk cId="1952796123" sldId="717"/>
            <ac:spMk id="3" creationId="{6FF317C4-19C8-451D-8B7A-056ABACCDAB0}"/>
          </ac:spMkLst>
        </pc:spChg>
      </pc:sldChg>
      <pc:sldChg chg="del">
        <pc:chgData name="Dhanyamraju, Sriharsha" userId="9f18c70a-44ca-445a-9db0-27ddd2b23f0e" providerId="ADAL" clId="{F453FBDA-51A8-4EC4-BCF9-0477F68E3BFE}" dt="2019-06-13T04:02:52.829" v="768" actId="2696"/>
        <pc:sldMkLst>
          <pc:docMk/>
          <pc:sldMk cId="2318677603" sldId="718"/>
        </pc:sldMkLst>
      </pc:sldChg>
      <pc:sldChg chg="addSp delSp modSp del">
        <pc:chgData name="Dhanyamraju, Sriharsha" userId="9f18c70a-44ca-445a-9db0-27ddd2b23f0e" providerId="ADAL" clId="{F453FBDA-51A8-4EC4-BCF9-0477F68E3BFE}" dt="2019-06-13T04:02:48.427" v="763" actId="2696"/>
        <pc:sldMkLst>
          <pc:docMk/>
          <pc:sldMk cId="3416877502" sldId="719"/>
        </pc:sldMkLst>
        <pc:spChg chg="add del mod">
          <ac:chgData name="Dhanyamraju, Sriharsha" userId="9f18c70a-44ca-445a-9db0-27ddd2b23f0e" providerId="ADAL" clId="{F453FBDA-51A8-4EC4-BCF9-0477F68E3BFE}" dt="2019-06-13T03:35:11.112" v="3"/>
          <ac:spMkLst>
            <pc:docMk/>
            <pc:sldMk cId="3416877502" sldId="719"/>
            <ac:spMk id="2" creationId="{5AD572B6-969E-4C8C-82D0-23FB067E2E9D}"/>
          </ac:spMkLst>
        </pc:spChg>
        <pc:spChg chg="add del mod">
          <ac:chgData name="Dhanyamraju, Sriharsha" userId="9f18c70a-44ca-445a-9db0-27ddd2b23f0e" providerId="ADAL" clId="{F453FBDA-51A8-4EC4-BCF9-0477F68E3BFE}" dt="2019-06-13T03:35:10.799" v="2"/>
          <ac:spMkLst>
            <pc:docMk/>
            <pc:sldMk cId="3416877502" sldId="719"/>
            <ac:spMk id="3" creationId="{49F8405D-7F77-4668-AFF5-FB4CB66CCFFB}"/>
          </ac:spMkLst>
        </pc:spChg>
        <pc:spChg chg="add mod">
          <ac:chgData name="Dhanyamraju, Sriharsha" userId="9f18c70a-44ca-445a-9db0-27ddd2b23f0e" providerId="ADAL" clId="{F453FBDA-51A8-4EC4-BCF9-0477F68E3BFE}" dt="2019-06-13T03:35:30.602" v="5"/>
          <ac:spMkLst>
            <pc:docMk/>
            <pc:sldMk cId="3416877502" sldId="719"/>
            <ac:spMk id="4" creationId="{FE378FA8-52D1-4C2B-B0FD-8641F25AAF58}"/>
          </ac:spMkLst>
        </pc:spChg>
        <pc:spChg chg="mod">
          <ac:chgData name="Dhanyamraju, Sriharsha" userId="9f18c70a-44ca-445a-9db0-27ddd2b23f0e" providerId="ADAL" clId="{F453FBDA-51A8-4EC4-BCF9-0477F68E3BFE}" dt="2019-06-13T03:38:40.116" v="8" actId="1076"/>
          <ac:spMkLst>
            <pc:docMk/>
            <pc:sldMk cId="3416877502" sldId="719"/>
            <ac:spMk id="108" creationId="{00000000-0000-0000-0000-000000000000}"/>
          </ac:spMkLst>
        </pc:spChg>
        <pc:picChg chg="mod">
          <ac:chgData name="Dhanyamraju, Sriharsha" userId="9f18c70a-44ca-445a-9db0-27ddd2b23f0e" providerId="ADAL" clId="{F453FBDA-51A8-4EC4-BCF9-0477F68E3BFE}" dt="2019-06-13T03:38:45.452" v="10" actId="1076"/>
          <ac:picMkLst>
            <pc:docMk/>
            <pc:sldMk cId="3416877502" sldId="719"/>
            <ac:picMk id="5" creationId="{00000000-0000-0000-0000-000000000000}"/>
          </ac:picMkLst>
        </pc:picChg>
      </pc:sldChg>
      <pc:sldChg chg="del">
        <pc:chgData name="Dhanyamraju, Sriharsha" userId="9f18c70a-44ca-445a-9db0-27ddd2b23f0e" providerId="ADAL" clId="{F453FBDA-51A8-4EC4-BCF9-0477F68E3BFE}" dt="2019-06-13T04:02:51.024" v="765" actId="2696"/>
        <pc:sldMkLst>
          <pc:docMk/>
          <pc:sldMk cId="2550212930" sldId="720"/>
        </pc:sldMkLst>
      </pc:sldChg>
      <pc:sldChg chg="del">
        <pc:chgData name="Dhanyamraju, Sriharsha" userId="9f18c70a-44ca-445a-9db0-27ddd2b23f0e" providerId="ADAL" clId="{F453FBDA-51A8-4EC4-BCF9-0477F68E3BFE}" dt="2019-06-13T04:02:51.718" v="766" actId="2696"/>
        <pc:sldMkLst>
          <pc:docMk/>
          <pc:sldMk cId="3788177997" sldId="721"/>
        </pc:sldMkLst>
      </pc:sldChg>
      <pc:sldChg chg="addSp delSp modSp add del ord setBg">
        <pc:chgData name="Dhanyamraju, Sriharsha" userId="9f18c70a-44ca-445a-9db0-27ddd2b23f0e" providerId="ADAL" clId="{F453FBDA-51A8-4EC4-BCF9-0477F68E3BFE}" dt="2019-06-13T04:02:46.547" v="760" actId="2696"/>
        <pc:sldMkLst>
          <pc:docMk/>
          <pc:sldMk cId="1886585320" sldId="722"/>
        </pc:sldMkLst>
        <pc:spChg chg="del">
          <ac:chgData name="Dhanyamraju, Sriharsha" userId="9f18c70a-44ca-445a-9db0-27ddd2b23f0e" providerId="ADAL" clId="{F453FBDA-51A8-4EC4-BCF9-0477F68E3BFE}" dt="2019-06-13T03:39:10.940" v="13"/>
          <ac:spMkLst>
            <pc:docMk/>
            <pc:sldMk cId="1886585320" sldId="722"/>
            <ac:spMk id="3" creationId="{A62E03E5-54E8-4615-8636-1070B0C8694B}"/>
          </ac:spMkLst>
        </pc:spChg>
        <pc:spChg chg="del">
          <ac:chgData name="Dhanyamraju, Sriharsha" userId="9f18c70a-44ca-445a-9db0-27ddd2b23f0e" providerId="ADAL" clId="{F453FBDA-51A8-4EC4-BCF9-0477F68E3BFE}" dt="2019-06-13T03:39:10.940" v="13"/>
          <ac:spMkLst>
            <pc:docMk/>
            <pc:sldMk cId="1886585320" sldId="722"/>
            <ac:spMk id="4" creationId="{C0A60C37-5C3D-4994-9BE8-81A2F5F6439D}"/>
          </ac:spMkLst>
        </pc:spChg>
        <pc:spChg chg="add mod">
          <ac:chgData name="Dhanyamraju, Sriharsha" userId="9f18c70a-44ca-445a-9db0-27ddd2b23f0e" providerId="ADAL" clId="{F453FBDA-51A8-4EC4-BCF9-0477F68E3BFE}" dt="2019-06-13T03:39:57.490" v="37" actId="20577"/>
          <ac:spMkLst>
            <pc:docMk/>
            <pc:sldMk cId="1886585320" sldId="722"/>
            <ac:spMk id="5" creationId="{C1EF04B9-D4E6-468B-A811-001B405091DD}"/>
          </ac:spMkLst>
        </pc:spChg>
        <pc:spChg chg="add mod">
          <ac:chgData name="Dhanyamraju, Sriharsha" userId="9f18c70a-44ca-445a-9db0-27ddd2b23f0e" providerId="ADAL" clId="{F453FBDA-51A8-4EC4-BCF9-0477F68E3BFE}" dt="2019-06-13T03:44:14.639" v="142"/>
          <ac:spMkLst>
            <pc:docMk/>
            <pc:sldMk cId="1886585320" sldId="722"/>
            <ac:spMk id="6" creationId="{3F20D8CB-EF39-4AAD-8139-AAE5260FD045}"/>
          </ac:spMkLst>
        </pc:spChg>
      </pc:sldChg>
      <pc:sldChg chg="add del">
        <pc:chgData name="Dhanyamraju, Sriharsha" userId="9f18c70a-44ca-445a-9db0-27ddd2b23f0e" providerId="ADAL" clId="{F453FBDA-51A8-4EC4-BCF9-0477F68E3BFE}" dt="2019-06-13T04:02:46.754" v="762" actId="2696"/>
        <pc:sldMkLst>
          <pc:docMk/>
          <pc:sldMk cId="3152165084" sldId="723"/>
        </pc:sldMkLst>
      </pc:sldChg>
      <pc:sldChg chg="addSp delSp modSp add mod setBg setClrOvrMap delDesignElem">
        <pc:chgData name="Dhanyamraju, Sriharsha" userId="9f18c70a-44ca-445a-9db0-27ddd2b23f0e" providerId="ADAL" clId="{F453FBDA-51A8-4EC4-BCF9-0477F68E3BFE}" dt="2019-06-13T03:47:43.377" v="214" actId="1076"/>
        <pc:sldMkLst>
          <pc:docMk/>
          <pc:sldMk cId="697231831" sldId="724"/>
        </pc:sldMkLst>
        <pc:spChg chg="del">
          <ac:chgData name="Dhanyamraju, Sriharsha" userId="9f18c70a-44ca-445a-9db0-27ddd2b23f0e" providerId="ADAL" clId="{F453FBDA-51A8-4EC4-BCF9-0477F68E3BFE}" dt="2019-06-13T03:43:49.715" v="137"/>
          <ac:spMkLst>
            <pc:docMk/>
            <pc:sldMk cId="697231831" sldId="724"/>
            <ac:spMk id="2" creationId="{064CC77F-FE3E-44BF-B713-C8EF132CBAD3}"/>
          </ac:spMkLst>
        </pc:spChg>
        <pc:spChg chg="del">
          <ac:chgData name="Dhanyamraju, Sriharsha" userId="9f18c70a-44ca-445a-9db0-27ddd2b23f0e" providerId="ADAL" clId="{F453FBDA-51A8-4EC4-BCF9-0477F68E3BFE}" dt="2019-06-13T03:43:49.715" v="137"/>
          <ac:spMkLst>
            <pc:docMk/>
            <pc:sldMk cId="697231831" sldId="724"/>
            <ac:spMk id="3" creationId="{F47036DD-4BC4-478E-B6B7-78CAEC2FA4B2}"/>
          </ac:spMkLst>
        </pc:spChg>
        <pc:spChg chg="del">
          <ac:chgData name="Dhanyamraju, Sriharsha" userId="9f18c70a-44ca-445a-9db0-27ddd2b23f0e" providerId="ADAL" clId="{F453FBDA-51A8-4EC4-BCF9-0477F68E3BFE}" dt="2019-06-13T03:43:49.715" v="137"/>
          <ac:spMkLst>
            <pc:docMk/>
            <pc:sldMk cId="697231831" sldId="724"/>
            <ac:spMk id="4" creationId="{99EDC65D-605D-47D9-8832-C010C004A2E8}"/>
          </ac:spMkLst>
        </pc:spChg>
        <pc:spChg chg="add mod">
          <ac:chgData name="Dhanyamraju, Sriharsha" userId="9f18c70a-44ca-445a-9db0-27ddd2b23f0e" providerId="ADAL" clId="{F453FBDA-51A8-4EC4-BCF9-0477F68E3BFE}" dt="2019-06-13T03:46:25.072" v="203" actId="26606"/>
          <ac:spMkLst>
            <pc:docMk/>
            <pc:sldMk cId="697231831" sldId="724"/>
            <ac:spMk id="5" creationId="{8F0BCBA0-F891-4D07-BCA9-31252E56101E}"/>
          </ac:spMkLst>
        </pc:spChg>
        <pc:spChg chg="add mod">
          <ac:chgData name="Dhanyamraju, Sriharsha" userId="9f18c70a-44ca-445a-9db0-27ddd2b23f0e" providerId="ADAL" clId="{F453FBDA-51A8-4EC4-BCF9-0477F68E3BFE}" dt="2019-06-13T03:46:25.072" v="203" actId="26606"/>
          <ac:spMkLst>
            <pc:docMk/>
            <pc:sldMk cId="697231831" sldId="724"/>
            <ac:spMk id="6" creationId="{53BFABA8-BFFC-46B3-BE17-91FBD3DB5E04}"/>
          </ac:spMkLst>
        </pc:spChg>
        <pc:spChg chg="add del mod">
          <ac:chgData name="Dhanyamraju, Sriharsha" userId="9f18c70a-44ca-445a-9db0-27ddd2b23f0e" providerId="ADAL" clId="{F453FBDA-51A8-4EC4-BCF9-0477F68E3BFE}" dt="2019-06-13T03:45:08.961" v="187" actId="478"/>
          <ac:spMkLst>
            <pc:docMk/>
            <pc:sldMk cId="697231831" sldId="724"/>
            <ac:spMk id="7" creationId="{F2765655-5B89-4E2D-B522-1C8B36696776}"/>
          </ac:spMkLst>
        </pc:spChg>
        <pc:spChg chg="add del">
          <ac:chgData name="Dhanyamraju, Sriharsha" userId="9f18c70a-44ca-445a-9db0-27ddd2b23f0e" providerId="ADAL" clId="{F453FBDA-51A8-4EC4-BCF9-0477F68E3BFE}" dt="2019-06-13T03:45:32.235" v="190" actId="26606"/>
          <ac:spMkLst>
            <pc:docMk/>
            <pc:sldMk cId="697231831" sldId="724"/>
            <ac:spMk id="11" creationId="{B4F5FA0D-0104-4987-8241-EFF7C85B88DE}"/>
          </ac:spMkLst>
        </pc:spChg>
        <pc:spChg chg="add del">
          <ac:chgData name="Dhanyamraju, Sriharsha" userId="9f18c70a-44ca-445a-9db0-27ddd2b23f0e" providerId="ADAL" clId="{F453FBDA-51A8-4EC4-BCF9-0477F68E3BFE}" dt="2019-06-13T03:45:42.515" v="192" actId="26606"/>
          <ac:spMkLst>
            <pc:docMk/>
            <pc:sldMk cId="697231831" sldId="724"/>
            <ac:spMk id="15" creationId="{4351DFE5-F63D-4BE0-BDA9-E3EB88F01AA5}"/>
          </ac:spMkLst>
        </pc:spChg>
        <pc:spChg chg="add del">
          <ac:chgData name="Dhanyamraju, Sriharsha" userId="9f18c70a-44ca-445a-9db0-27ddd2b23f0e" providerId="ADAL" clId="{F453FBDA-51A8-4EC4-BCF9-0477F68E3BFE}" dt="2019-06-13T03:45:46.186" v="194" actId="26606"/>
          <ac:spMkLst>
            <pc:docMk/>
            <pc:sldMk cId="697231831" sldId="724"/>
            <ac:spMk id="18" creationId="{B4F5FA0D-0104-4987-8241-EFF7C85B88DE}"/>
          </ac:spMkLst>
        </pc:spChg>
        <pc:spChg chg="add del">
          <ac:chgData name="Dhanyamraju, Sriharsha" userId="9f18c70a-44ca-445a-9db0-27ddd2b23f0e" providerId="ADAL" clId="{F453FBDA-51A8-4EC4-BCF9-0477F68E3BFE}" dt="2019-06-13T03:45:51.040" v="196" actId="26606"/>
          <ac:spMkLst>
            <pc:docMk/>
            <pc:sldMk cId="697231831" sldId="724"/>
            <ac:spMk id="21" creationId="{4913D8DA-B72B-46FB-9E5D-656A0EB0A476}"/>
          </ac:spMkLst>
        </pc:spChg>
        <pc:spChg chg="add del">
          <ac:chgData name="Dhanyamraju, Sriharsha" userId="9f18c70a-44ca-445a-9db0-27ddd2b23f0e" providerId="ADAL" clId="{F453FBDA-51A8-4EC4-BCF9-0477F68E3BFE}" dt="2019-06-13T03:45:51.040" v="196" actId="26606"/>
          <ac:spMkLst>
            <pc:docMk/>
            <pc:sldMk cId="697231831" sldId="724"/>
            <ac:spMk id="22" creationId="{63CDDC8E-3FD0-4545-A664-7661835B4586}"/>
          </ac:spMkLst>
        </pc:spChg>
        <pc:spChg chg="add del">
          <ac:chgData name="Dhanyamraju, Sriharsha" userId="9f18c70a-44ca-445a-9db0-27ddd2b23f0e" providerId="ADAL" clId="{F453FBDA-51A8-4EC4-BCF9-0477F68E3BFE}" dt="2019-06-13T03:45:52.544" v="198" actId="26606"/>
          <ac:spMkLst>
            <pc:docMk/>
            <pc:sldMk cId="697231831" sldId="724"/>
            <ac:spMk id="24" creationId="{4351DFE5-F63D-4BE0-BDA9-E3EB88F01AA5}"/>
          </ac:spMkLst>
        </pc:spChg>
        <pc:spChg chg="add del">
          <ac:chgData name="Dhanyamraju, Sriharsha" userId="9f18c70a-44ca-445a-9db0-27ddd2b23f0e" providerId="ADAL" clId="{F453FBDA-51A8-4EC4-BCF9-0477F68E3BFE}" dt="2019-06-13T03:45:54.408" v="200" actId="26606"/>
          <ac:spMkLst>
            <pc:docMk/>
            <pc:sldMk cId="697231831" sldId="724"/>
            <ac:spMk id="27" creationId="{E945E29B-B971-41C6-A57B-B29BBB108A39}"/>
          </ac:spMkLst>
        </pc:spChg>
        <pc:spChg chg="add del">
          <ac:chgData name="Dhanyamraju, Sriharsha" userId="9f18c70a-44ca-445a-9db0-27ddd2b23f0e" providerId="ADAL" clId="{F453FBDA-51A8-4EC4-BCF9-0477F68E3BFE}" dt="2019-06-13T03:45:54.408" v="200" actId="26606"/>
          <ac:spMkLst>
            <pc:docMk/>
            <pc:sldMk cId="697231831" sldId="724"/>
            <ac:spMk id="31" creationId="{3E1F47E4-066D-4C27-98C8-B2B2C7BABFEC}"/>
          </ac:spMkLst>
        </pc:spChg>
        <pc:spChg chg="add del">
          <ac:chgData name="Dhanyamraju, Sriharsha" userId="9f18c70a-44ca-445a-9db0-27ddd2b23f0e" providerId="ADAL" clId="{F453FBDA-51A8-4EC4-BCF9-0477F68E3BFE}" dt="2019-06-13T03:46:25.082" v="204" actId="26606"/>
          <ac:spMkLst>
            <pc:docMk/>
            <pc:sldMk cId="697231831" sldId="724"/>
            <ac:spMk id="33" creationId="{B4F5FA0D-0104-4987-8241-EFF7C85B88DE}"/>
          </ac:spMkLst>
        </pc:spChg>
        <pc:spChg chg="add del">
          <ac:chgData name="Dhanyamraju, Sriharsha" userId="9f18c70a-44ca-445a-9db0-27ddd2b23f0e" providerId="ADAL" clId="{F453FBDA-51A8-4EC4-BCF9-0477F68E3BFE}" dt="2019-06-13T03:46:25.072" v="203" actId="26606"/>
          <ac:spMkLst>
            <pc:docMk/>
            <pc:sldMk cId="697231831" sldId="724"/>
            <ac:spMk id="39" creationId="{5B336162-B533-4EFE-8BB3-8EBB4A5E32F8}"/>
          </ac:spMkLst>
        </pc:spChg>
        <pc:spChg chg="add del">
          <ac:chgData name="Dhanyamraju, Sriharsha" userId="9f18c70a-44ca-445a-9db0-27ddd2b23f0e" providerId="ADAL" clId="{F453FBDA-51A8-4EC4-BCF9-0477F68E3BFE}" dt="2019-06-13T03:47:30.784" v="212" actId="26606"/>
          <ac:spMkLst>
            <pc:docMk/>
            <pc:sldMk cId="697231831" sldId="724"/>
            <ac:spMk id="42" creationId="{B4F5FA0D-0104-4987-8241-EFF7C85B88DE}"/>
          </ac:spMkLst>
        </pc:spChg>
        <pc:spChg chg="add">
          <ac:chgData name="Dhanyamraju, Sriharsha" userId="9f18c70a-44ca-445a-9db0-27ddd2b23f0e" providerId="ADAL" clId="{F453FBDA-51A8-4EC4-BCF9-0477F68E3BFE}" dt="2019-06-13T03:47:30.784" v="212" actId="26606"/>
          <ac:spMkLst>
            <pc:docMk/>
            <pc:sldMk cId="697231831" sldId="724"/>
            <ac:spMk id="47" creationId="{B4F5FA0D-0104-4987-8241-EFF7C85B88DE}"/>
          </ac:spMkLst>
        </pc:spChg>
        <pc:grpChg chg="add del">
          <ac:chgData name="Dhanyamraju, Sriharsha" userId="9f18c70a-44ca-445a-9db0-27ddd2b23f0e" providerId="ADAL" clId="{F453FBDA-51A8-4EC4-BCF9-0477F68E3BFE}" dt="2019-06-13T03:45:54.408" v="200" actId="26606"/>
          <ac:grpSpMkLst>
            <pc:docMk/>
            <pc:sldMk cId="697231831" sldId="724"/>
            <ac:grpSpMk id="28" creationId="{4C76015D-CFEA-4204-9A50-352560FFC252}"/>
          </ac:grpSpMkLst>
        </pc:grpChg>
        <pc:picChg chg="add mod">
          <ac:chgData name="Dhanyamraju, Sriharsha" userId="9f18c70a-44ca-445a-9db0-27ddd2b23f0e" providerId="ADAL" clId="{F453FBDA-51A8-4EC4-BCF9-0477F68E3BFE}" dt="2019-06-13T03:47:43.377" v="214" actId="1076"/>
          <ac:picMkLst>
            <pc:docMk/>
            <pc:sldMk cId="697231831" sldId="724"/>
            <ac:picMk id="9" creationId="{1697B8AC-4879-4A92-A013-A1CC20A13364}"/>
          </ac:picMkLst>
        </pc:picChg>
        <pc:picChg chg="add del">
          <ac:chgData name="Dhanyamraju, Sriharsha" userId="9f18c70a-44ca-445a-9db0-27ddd2b23f0e" providerId="ADAL" clId="{F453FBDA-51A8-4EC4-BCF9-0477F68E3BFE}" dt="2019-06-13T03:45:51.040" v="196" actId="26606"/>
          <ac:picMkLst>
            <pc:docMk/>
            <pc:sldMk cId="697231831" sldId="724"/>
            <ac:picMk id="10" creationId="{710692D7-7CBA-4ACB-91B8-EB9FC866D42F}"/>
          </ac:picMkLst>
        </pc:picChg>
        <pc:picChg chg="add del">
          <ac:chgData name="Dhanyamraju, Sriharsha" userId="9f18c70a-44ca-445a-9db0-27ddd2b23f0e" providerId="ADAL" clId="{F453FBDA-51A8-4EC4-BCF9-0477F68E3BFE}" dt="2019-06-13T03:45:32.235" v="190" actId="26606"/>
          <ac:picMkLst>
            <pc:docMk/>
            <pc:sldMk cId="697231831" sldId="724"/>
            <ac:picMk id="13" creationId="{2897127E-6CEF-446C-BE87-93B7C46E49D1}"/>
          </ac:picMkLst>
        </pc:picChg>
        <pc:picChg chg="add del">
          <ac:chgData name="Dhanyamraju, Sriharsha" userId="9f18c70a-44ca-445a-9db0-27ddd2b23f0e" providerId="ADAL" clId="{F453FBDA-51A8-4EC4-BCF9-0477F68E3BFE}" dt="2019-06-13T03:45:42.515" v="192" actId="26606"/>
          <ac:picMkLst>
            <pc:docMk/>
            <pc:sldMk cId="697231831" sldId="724"/>
            <ac:picMk id="16" creationId="{3AA16612-ACD2-4A16-8F2B-4514FD6BF28F}"/>
          </ac:picMkLst>
        </pc:picChg>
        <pc:picChg chg="add del">
          <ac:chgData name="Dhanyamraju, Sriharsha" userId="9f18c70a-44ca-445a-9db0-27ddd2b23f0e" providerId="ADAL" clId="{F453FBDA-51A8-4EC4-BCF9-0477F68E3BFE}" dt="2019-06-13T03:45:46.186" v="194" actId="26606"/>
          <ac:picMkLst>
            <pc:docMk/>
            <pc:sldMk cId="697231831" sldId="724"/>
            <ac:picMk id="19" creationId="{2897127E-6CEF-446C-BE87-93B7C46E49D1}"/>
          </ac:picMkLst>
        </pc:picChg>
        <pc:picChg chg="add del">
          <ac:chgData name="Dhanyamraju, Sriharsha" userId="9f18c70a-44ca-445a-9db0-27ddd2b23f0e" providerId="ADAL" clId="{F453FBDA-51A8-4EC4-BCF9-0477F68E3BFE}" dt="2019-06-13T03:45:52.544" v="198" actId="26606"/>
          <ac:picMkLst>
            <pc:docMk/>
            <pc:sldMk cId="697231831" sldId="724"/>
            <ac:picMk id="25" creationId="{3AA16612-ACD2-4A16-8F2B-4514FD6BF28F}"/>
          </ac:picMkLst>
        </pc:picChg>
        <pc:picChg chg="add del">
          <ac:chgData name="Dhanyamraju, Sriharsha" userId="9f18c70a-44ca-445a-9db0-27ddd2b23f0e" providerId="ADAL" clId="{F453FBDA-51A8-4EC4-BCF9-0477F68E3BFE}" dt="2019-06-13T03:46:25.082" v="204" actId="26606"/>
          <ac:picMkLst>
            <pc:docMk/>
            <pc:sldMk cId="697231831" sldId="724"/>
            <ac:picMk id="34" creationId="{2897127E-6CEF-446C-BE87-93B7C46E49D1}"/>
          </ac:picMkLst>
        </pc:picChg>
        <pc:picChg chg="add del">
          <ac:chgData name="Dhanyamraju, Sriharsha" userId="9f18c70a-44ca-445a-9db0-27ddd2b23f0e" providerId="ADAL" clId="{F453FBDA-51A8-4EC4-BCF9-0477F68E3BFE}" dt="2019-06-13T03:47:30.784" v="212" actId="26606"/>
          <ac:picMkLst>
            <pc:docMk/>
            <pc:sldMk cId="697231831" sldId="724"/>
            <ac:picMk id="41" creationId="{2897127E-6CEF-446C-BE87-93B7C46E49D1}"/>
          </ac:picMkLst>
        </pc:picChg>
        <pc:picChg chg="add">
          <ac:chgData name="Dhanyamraju, Sriharsha" userId="9f18c70a-44ca-445a-9db0-27ddd2b23f0e" providerId="ADAL" clId="{F453FBDA-51A8-4EC4-BCF9-0477F68E3BFE}" dt="2019-06-13T03:47:30.784" v="212" actId="26606"/>
          <ac:picMkLst>
            <pc:docMk/>
            <pc:sldMk cId="697231831" sldId="724"/>
            <ac:picMk id="49" creationId="{2897127E-6CEF-446C-BE87-93B7C46E49D1}"/>
          </ac:picMkLst>
        </pc:picChg>
      </pc:sldChg>
      <pc:sldChg chg="addSp delSp modSp add">
        <pc:chgData name="Dhanyamraju, Sriharsha" userId="9f18c70a-44ca-445a-9db0-27ddd2b23f0e" providerId="ADAL" clId="{F453FBDA-51A8-4EC4-BCF9-0477F68E3BFE}" dt="2019-06-13T03:54:52.977" v="389" actId="1076"/>
        <pc:sldMkLst>
          <pc:docMk/>
          <pc:sldMk cId="2799413367" sldId="725"/>
        </pc:sldMkLst>
        <pc:spChg chg="mod">
          <ac:chgData name="Dhanyamraju, Sriharsha" userId="9f18c70a-44ca-445a-9db0-27ddd2b23f0e" providerId="ADAL" clId="{F453FBDA-51A8-4EC4-BCF9-0477F68E3BFE}" dt="2019-06-13T03:54:47.892" v="388" actId="14100"/>
          <ac:spMkLst>
            <pc:docMk/>
            <pc:sldMk cId="2799413367" sldId="725"/>
            <ac:spMk id="2" creationId="{C59DFA8F-35FE-4E8B-9606-50A4C0EE40F4}"/>
          </ac:spMkLst>
        </pc:spChg>
        <pc:spChg chg="del">
          <ac:chgData name="Dhanyamraju, Sriharsha" userId="9f18c70a-44ca-445a-9db0-27ddd2b23f0e" providerId="ADAL" clId="{F453FBDA-51A8-4EC4-BCF9-0477F68E3BFE}" dt="2019-06-13T03:49:14.185" v="239" actId="478"/>
          <ac:spMkLst>
            <pc:docMk/>
            <pc:sldMk cId="2799413367" sldId="725"/>
            <ac:spMk id="3" creationId="{8FF2F07B-76ED-49EB-8248-4B923889F102}"/>
          </ac:spMkLst>
        </pc:spChg>
        <pc:graphicFrameChg chg="add mod">
          <ac:chgData name="Dhanyamraju, Sriharsha" userId="9f18c70a-44ca-445a-9db0-27ddd2b23f0e" providerId="ADAL" clId="{F453FBDA-51A8-4EC4-BCF9-0477F68E3BFE}" dt="2019-06-13T03:54:52.977" v="389" actId="1076"/>
          <ac:graphicFrameMkLst>
            <pc:docMk/>
            <pc:sldMk cId="2799413367" sldId="725"/>
            <ac:graphicFrameMk id="6" creationId="{E34CF213-001A-4511-B320-CE3F3D230BD4}"/>
          </ac:graphicFrameMkLst>
        </pc:graphicFrameChg>
      </pc:sldChg>
      <pc:sldChg chg="addSp delSp modSp add">
        <pc:chgData name="Dhanyamraju, Sriharsha" userId="9f18c70a-44ca-445a-9db0-27ddd2b23f0e" providerId="ADAL" clId="{F453FBDA-51A8-4EC4-BCF9-0477F68E3BFE}" dt="2019-06-13T04:02:38.319" v="746" actId="1076"/>
        <pc:sldMkLst>
          <pc:docMk/>
          <pc:sldMk cId="1198607039" sldId="726"/>
        </pc:sldMkLst>
        <pc:spChg chg="mod">
          <ac:chgData name="Dhanyamraju, Sriharsha" userId="9f18c70a-44ca-445a-9db0-27ddd2b23f0e" providerId="ADAL" clId="{F453FBDA-51A8-4EC4-BCF9-0477F68E3BFE}" dt="2019-06-13T04:00:05.878" v="670" actId="20577"/>
          <ac:spMkLst>
            <pc:docMk/>
            <pc:sldMk cId="1198607039" sldId="726"/>
            <ac:spMk id="2" creationId="{CA9546DC-56B5-48BD-AA5D-3697793B271B}"/>
          </ac:spMkLst>
        </pc:spChg>
        <pc:spChg chg="mod">
          <ac:chgData name="Dhanyamraju, Sriharsha" userId="9f18c70a-44ca-445a-9db0-27ddd2b23f0e" providerId="ADAL" clId="{F453FBDA-51A8-4EC4-BCF9-0477F68E3BFE}" dt="2019-06-13T04:00:09.570" v="672" actId="20577"/>
          <ac:spMkLst>
            <pc:docMk/>
            <pc:sldMk cId="1198607039" sldId="726"/>
            <ac:spMk id="3" creationId="{068147F6-E849-466B-9351-9672BB380011}"/>
          </ac:spMkLst>
        </pc:spChg>
        <pc:spChg chg="add mod">
          <ac:chgData name="Dhanyamraju, Sriharsha" userId="9f18c70a-44ca-445a-9db0-27ddd2b23f0e" providerId="ADAL" clId="{F453FBDA-51A8-4EC4-BCF9-0477F68E3BFE}" dt="2019-06-13T04:01:20.831" v="740" actId="164"/>
          <ac:spMkLst>
            <pc:docMk/>
            <pc:sldMk cId="1198607039" sldId="726"/>
            <ac:spMk id="6" creationId="{0D3E1BB6-FA95-4E03-A845-930AB5B6399C}"/>
          </ac:spMkLst>
        </pc:spChg>
        <pc:spChg chg="add mod">
          <ac:chgData name="Dhanyamraju, Sriharsha" userId="9f18c70a-44ca-445a-9db0-27ddd2b23f0e" providerId="ADAL" clId="{F453FBDA-51A8-4EC4-BCF9-0477F68E3BFE}" dt="2019-06-13T04:02:22.567" v="744" actId="207"/>
          <ac:spMkLst>
            <pc:docMk/>
            <pc:sldMk cId="1198607039" sldId="726"/>
            <ac:spMk id="7" creationId="{2FE1F037-271F-45B8-A006-F4C230371A08}"/>
          </ac:spMkLst>
        </pc:spChg>
        <pc:grpChg chg="add mod">
          <ac:chgData name="Dhanyamraju, Sriharsha" userId="9f18c70a-44ca-445a-9db0-27ddd2b23f0e" providerId="ADAL" clId="{F453FBDA-51A8-4EC4-BCF9-0477F68E3BFE}" dt="2019-06-13T04:02:38.319" v="746" actId="1076"/>
          <ac:grpSpMkLst>
            <pc:docMk/>
            <pc:sldMk cId="1198607039" sldId="726"/>
            <ac:grpSpMk id="8" creationId="{65B2F06D-5DFA-48A4-9341-ABB782B20F50}"/>
          </ac:grpSpMkLst>
        </pc:grpChg>
        <pc:picChg chg="add del mod">
          <ac:chgData name="Dhanyamraju, Sriharsha" userId="9f18c70a-44ca-445a-9db0-27ddd2b23f0e" providerId="ADAL" clId="{F453FBDA-51A8-4EC4-BCF9-0477F68E3BFE}" dt="2019-06-13T04:02:25.887" v="745" actId="478"/>
          <ac:picMkLst>
            <pc:docMk/>
            <pc:sldMk cId="1198607039" sldId="726"/>
            <ac:picMk id="10" creationId="{E8AC5D9C-7D3F-4C22-8AE6-2D0471E75748}"/>
          </ac:picMkLst>
        </pc:picChg>
      </pc:sldChg>
      <pc:sldChg chg="modSp add">
        <pc:chgData name="Dhanyamraju, Sriharsha" userId="9f18c70a-44ca-445a-9db0-27ddd2b23f0e" providerId="ADAL" clId="{F453FBDA-51A8-4EC4-BCF9-0477F68E3BFE}" dt="2019-06-13T03:59:46.170" v="619" actId="20577"/>
        <pc:sldMkLst>
          <pc:docMk/>
          <pc:sldMk cId="1677921994" sldId="727"/>
        </pc:sldMkLst>
        <pc:spChg chg="mod">
          <ac:chgData name="Dhanyamraju, Sriharsha" userId="9f18c70a-44ca-445a-9db0-27ddd2b23f0e" providerId="ADAL" clId="{F453FBDA-51A8-4EC4-BCF9-0477F68E3BFE}" dt="2019-06-13T03:59:30.168" v="559" actId="5793"/>
          <ac:spMkLst>
            <pc:docMk/>
            <pc:sldMk cId="1677921994" sldId="727"/>
            <ac:spMk id="2" creationId="{82438E48-061E-418B-AFF6-AB389F6A4946}"/>
          </ac:spMkLst>
        </pc:spChg>
        <pc:spChg chg="mod">
          <ac:chgData name="Dhanyamraju, Sriharsha" userId="9f18c70a-44ca-445a-9db0-27ddd2b23f0e" providerId="ADAL" clId="{F453FBDA-51A8-4EC4-BCF9-0477F68E3BFE}" dt="2019-06-13T03:59:46.170" v="619" actId="20577"/>
          <ac:spMkLst>
            <pc:docMk/>
            <pc:sldMk cId="1677921994" sldId="727"/>
            <ac:spMk id="3" creationId="{A41829B1-1ACB-449B-8942-EB183891798C}"/>
          </ac:spMkLst>
        </pc:spChg>
      </pc:sldChg>
      <pc:sldChg chg="modSp add">
        <pc:chgData name="Dhanyamraju, Sriharsha" userId="9f18c70a-44ca-445a-9db0-27ddd2b23f0e" providerId="ADAL" clId="{F453FBDA-51A8-4EC4-BCF9-0477F68E3BFE}" dt="2019-06-13T04:02:43.530" v="759" actId="20577"/>
        <pc:sldMkLst>
          <pc:docMk/>
          <pc:sldMk cId="2618605579" sldId="728"/>
        </pc:sldMkLst>
        <pc:spChg chg="mod">
          <ac:chgData name="Dhanyamraju, Sriharsha" userId="9f18c70a-44ca-445a-9db0-27ddd2b23f0e" providerId="ADAL" clId="{F453FBDA-51A8-4EC4-BCF9-0477F68E3BFE}" dt="2019-06-13T04:02:43.530" v="759" actId="20577"/>
          <ac:spMkLst>
            <pc:docMk/>
            <pc:sldMk cId="2618605579" sldId="728"/>
            <ac:spMk id="2" creationId="{6761BE52-AD4C-47B2-98A8-74137D867DA1}"/>
          </ac:spMkLst>
        </pc:spChg>
      </pc:sldChg>
      <pc:sldChg chg="addSp delSp modSp add setBg">
        <pc:chgData name="Dhanyamraju, Sriharsha" userId="9f18c70a-44ca-445a-9db0-27ddd2b23f0e" providerId="ADAL" clId="{F453FBDA-51A8-4EC4-BCF9-0477F68E3BFE}" dt="2019-06-13T04:06:58.279" v="807"/>
        <pc:sldMkLst>
          <pc:docMk/>
          <pc:sldMk cId="2458749035" sldId="729"/>
        </pc:sldMkLst>
        <pc:spChg chg="del">
          <ac:chgData name="Dhanyamraju, Sriharsha" userId="9f18c70a-44ca-445a-9db0-27ddd2b23f0e" providerId="ADAL" clId="{F453FBDA-51A8-4EC4-BCF9-0477F68E3BFE}" dt="2019-06-13T04:05:57.888" v="770"/>
          <ac:spMkLst>
            <pc:docMk/>
            <pc:sldMk cId="2458749035" sldId="729"/>
            <ac:spMk id="2" creationId="{2460C3CC-A139-47A3-ACBD-E5F081D7CDFC}"/>
          </ac:spMkLst>
        </pc:spChg>
        <pc:spChg chg="del">
          <ac:chgData name="Dhanyamraju, Sriharsha" userId="9f18c70a-44ca-445a-9db0-27ddd2b23f0e" providerId="ADAL" clId="{F453FBDA-51A8-4EC4-BCF9-0477F68E3BFE}" dt="2019-06-13T04:05:57.888" v="770"/>
          <ac:spMkLst>
            <pc:docMk/>
            <pc:sldMk cId="2458749035" sldId="729"/>
            <ac:spMk id="3" creationId="{5BEF955A-521D-4299-8D93-AC4C769E5271}"/>
          </ac:spMkLst>
        </pc:spChg>
        <pc:spChg chg="add mod">
          <ac:chgData name="Dhanyamraju, Sriharsha" userId="9f18c70a-44ca-445a-9db0-27ddd2b23f0e" providerId="ADAL" clId="{F453FBDA-51A8-4EC4-BCF9-0477F68E3BFE}" dt="2019-06-13T04:06:03.427" v="786" actId="20577"/>
          <ac:spMkLst>
            <pc:docMk/>
            <pc:sldMk cId="2458749035" sldId="729"/>
            <ac:spMk id="6" creationId="{9E9FB442-9B25-4A14-9982-E93613E85C2C}"/>
          </ac:spMkLst>
        </pc:spChg>
        <pc:spChg chg="add mod">
          <ac:chgData name="Dhanyamraju, Sriharsha" userId="9f18c70a-44ca-445a-9db0-27ddd2b23f0e" providerId="ADAL" clId="{F453FBDA-51A8-4EC4-BCF9-0477F68E3BFE}" dt="2019-06-13T04:05:57.888" v="770"/>
          <ac:spMkLst>
            <pc:docMk/>
            <pc:sldMk cId="2458749035" sldId="729"/>
            <ac:spMk id="7" creationId="{A30F6FF1-8ADA-4D20-8E30-C936DEC7119B}"/>
          </ac:spMkLst>
        </pc:spChg>
      </pc:sldChg>
      <pc:sldChg chg="addSp delSp modSp add setBg">
        <pc:chgData name="Dhanyamraju, Sriharsha" userId="9f18c70a-44ca-445a-9db0-27ddd2b23f0e" providerId="ADAL" clId="{F453FBDA-51A8-4EC4-BCF9-0477F68E3BFE}" dt="2019-06-13T04:06:56.145" v="805"/>
        <pc:sldMkLst>
          <pc:docMk/>
          <pc:sldMk cId="2735233108" sldId="730"/>
        </pc:sldMkLst>
        <pc:spChg chg="del">
          <ac:chgData name="Dhanyamraju, Sriharsha" userId="9f18c70a-44ca-445a-9db0-27ddd2b23f0e" providerId="ADAL" clId="{F453FBDA-51A8-4EC4-BCF9-0477F68E3BFE}" dt="2019-06-13T04:06:13.618" v="788"/>
          <ac:spMkLst>
            <pc:docMk/>
            <pc:sldMk cId="2735233108" sldId="730"/>
            <ac:spMk id="2" creationId="{327C768E-BE5A-41A0-8F35-40CC541C2D19}"/>
          </ac:spMkLst>
        </pc:spChg>
        <pc:spChg chg="del">
          <ac:chgData name="Dhanyamraju, Sriharsha" userId="9f18c70a-44ca-445a-9db0-27ddd2b23f0e" providerId="ADAL" clId="{F453FBDA-51A8-4EC4-BCF9-0477F68E3BFE}" dt="2019-06-13T04:06:13.618" v="788"/>
          <ac:spMkLst>
            <pc:docMk/>
            <pc:sldMk cId="2735233108" sldId="730"/>
            <ac:spMk id="3" creationId="{2838E027-DD4C-4C2A-881A-18AEBEFC9904}"/>
          </ac:spMkLst>
        </pc:spChg>
        <pc:spChg chg="add mod">
          <ac:chgData name="Dhanyamraju, Sriharsha" userId="9f18c70a-44ca-445a-9db0-27ddd2b23f0e" providerId="ADAL" clId="{F453FBDA-51A8-4EC4-BCF9-0477F68E3BFE}" dt="2019-06-13T04:06:18.155" v="801" actId="20577"/>
          <ac:spMkLst>
            <pc:docMk/>
            <pc:sldMk cId="2735233108" sldId="730"/>
            <ac:spMk id="6" creationId="{66C848FA-8D87-4AB2-9A7E-724E3E1B830A}"/>
          </ac:spMkLst>
        </pc:spChg>
        <pc:spChg chg="add mod">
          <ac:chgData name="Dhanyamraju, Sriharsha" userId="9f18c70a-44ca-445a-9db0-27ddd2b23f0e" providerId="ADAL" clId="{F453FBDA-51A8-4EC4-BCF9-0477F68E3BFE}" dt="2019-06-13T04:06:13.618" v="788"/>
          <ac:spMkLst>
            <pc:docMk/>
            <pc:sldMk cId="2735233108" sldId="730"/>
            <ac:spMk id="7" creationId="{C8892989-55CF-425D-923B-D76623AB0D4F}"/>
          </ac:spMkLst>
        </pc:spChg>
      </pc:sldChg>
      <pc:sldChg chg="addSp delSp modSp add del">
        <pc:chgData name="Dhanyamraju, Sriharsha" userId="9f18c70a-44ca-445a-9db0-27ddd2b23f0e" providerId="ADAL" clId="{F453FBDA-51A8-4EC4-BCF9-0477F68E3BFE}" dt="2019-06-13T04:07:02.979" v="808" actId="2696"/>
        <pc:sldMkLst>
          <pc:docMk/>
          <pc:sldMk cId="327671474" sldId="731"/>
        </pc:sldMkLst>
        <pc:spChg chg="del">
          <ac:chgData name="Dhanyamraju, Sriharsha" userId="9f18c70a-44ca-445a-9db0-27ddd2b23f0e" providerId="ADAL" clId="{F453FBDA-51A8-4EC4-BCF9-0477F68E3BFE}" dt="2019-06-13T04:06:37.323" v="803"/>
          <ac:spMkLst>
            <pc:docMk/>
            <pc:sldMk cId="327671474" sldId="731"/>
            <ac:spMk id="2" creationId="{E2AACD73-425B-4209-AD1B-42038C2E6928}"/>
          </ac:spMkLst>
        </pc:spChg>
        <pc:spChg chg="del">
          <ac:chgData name="Dhanyamraju, Sriharsha" userId="9f18c70a-44ca-445a-9db0-27ddd2b23f0e" providerId="ADAL" clId="{F453FBDA-51A8-4EC4-BCF9-0477F68E3BFE}" dt="2019-06-13T04:06:37.323" v="803"/>
          <ac:spMkLst>
            <pc:docMk/>
            <pc:sldMk cId="327671474" sldId="731"/>
            <ac:spMk id="3" creationId="{BF5F37CD-06E1-4123-B963-20985A9833DF}"/>
          </ac:spMkLst>
        </pc:spChg>
        <pc:spChg chg="add mod">
          <ac:chgData name="Dhanyamraju, Sriharsha" userId="9f18c70a-44ca-445a-9db0-27ddd2b23f0e" providerId="ADAL" clId="{F453FBDA-51A8-4EC4-BCF9-0477F68E3BFE}" dt="2019-06-13T04:06:37.323" v="803"/>
          <ac:spMkLst>
            <pc:docMk/>
            <pc:sldMk cId="327671474" sldId="731"/>
            <ac:spMk id="6" creationId="{20DE3AF2-0FDB-4FF3-8F7C-CEBD4C444E9B}"/>
          </ac:spMkLst>
        </pc:spChg>
        <pc:spChg chg="add mod">
          <ac:chgData name="Dhanyamraju, Sriharsha" userId="9f18c70a-44ca-445a-9db0-27ddd2b23f0e" providerId="ADAL" clId="{F453FBDA-51A8-4EC4-BCF9-0477F68E3BFE}" dt="2019-06-13T04:06:37.323" v="803"/>
          <ac:spMkLst>
            <pc:docMk/>
            <pc:sldMk cId="327671474" sldId="731"/>
            <ac:spMk id="7" creationId="{A9484950-193A-4EB3-830D-697D0A5055FC}"/>
          </ac:spMkLst>
        </pc:spChg>
        <pc:spChg chg="add mod">
          <ac:chgData name="Dhanyamraju, Sriharsha" userId="9f18c70a-44ca-445a-9db0-27ddd2b23f0e" providerId="ADAL" clId="{F453FBDA-51A8-4EC4-BCF9-0477F68E3BFE}" dt="2019-06-13T04:06:37.323" v="803"/>
          <ac:spMkLst>
            <pc:docMk/>
            <pc:sldMk cId="327671474" sldId="731"/>
            <ac:spMk id="8" creationId="{0CA9DDE7-99FE-4D0E-88C9-26CD6EFDDD53}"/>
          </ac:spMkLst>
        </pc:spChg>
      </pc:sldChg>
      <pc:sldChg chg="addSp delSp modSp add">
        <pc:chgData name="Dhanyamraju, Sriharsha" userId="9f18c70a-44ca-445a-9db0-27ddd2b23f0e" providerId="ADAL" clId="{F453FBDA-51A8-4EC4-BCF9-0477F68E3BFE}" dt="2019-06-13T05:26:54.722" v="917" actId="1076"/>
        <pc:sldMkLst>
          <pc:docMk/>
          <pc:sldMk cId="3728645143" sldId="731"/>
        </pc:sldMkLst>
        <pc:spChg chg="del">
          <ac:chgData name="Dhanyamraju, Sriharsha" userId="9f18c70a-44ca-445a-9db0-27ddd2b23f0e" providerId="ADAL" clId="{F453FBDA-51A8-4EC4-BCF9-0477F68E3BFE}" dt="2019-06-13T04:07:24.286" v="810"/>
          <ac:spMkLst>
            <pc:docMk/>
            <pc:sldMk cId="3728645143" sldId="731"/>
            <ac:spMk id="2" creationId="{1A6BFE90-589D-4E4A-8034-EF50CD3A6BAD}"/>
          </ac:spMkLst>
        </pc:spChg>
        <pc:spChg chg="del">
          <ac:chgData name="Dhanyamraju, Sriharsha" userId="9f18c70a-44ca-445a-9db0-27ddd2b23f0e" providerId="ADAL" clId="{F453FBDA-51A8-4EC4-BCF9-0477F68E3BFE}" dt="2019-06-13T04:07:24.286" v="810"/>
          <ac:spMkLst>
            <pc:docMk/>
            <pc:sldMk cId="3728645143" sldId="731"/>
            <ac:spMk id="3" creationId="{B7894DE6-8538-4AA9-9878-DD450B1A08C6}"/>
          </ac:spMkLst>
        </pc:spChg>
        <pc:spChg chg="add del mod">
          <ac:chgData name="Dhanyamraju, Sriharsha" userId="9f18c70a-44ca-445a-9db0-27ddd2b23f0e" providerId="ADAL" clId="{F453FBDA-51A8-4EC4-BCF9-0477F68E3BFE}" dt="2019-06-13T04:07:34.285" v="811" actId="478"/>
          <ac:spMkLst>
            <pc:docMk/>
            <pc:sldMk cId="3728645143" sldId="731"/>
            <ac:spMk id="6" creationId="{28BCCF49-133C-4770-A598-2E203CBB1303}"/>
          </ac:spMkLst>
        </pc:spChg>
        <pc:spChg chg="add del mod">
          <ac:chgData name="Dhanyamraju, Sriharsha" userId="9f18c70a-44ca-445a-9db0-27ddd2b23f0e" providerId="ADAL" clId="{F453FBDA-51A8-4EC4-BCF9-0477F68E3BFE}" dt="2019-06-13T04:07:36.760" v="812" actId="478"/>
          <ac:spMkLst>
            <pc:docMk/>
            <pc:sldMk cId="3728645143" sldId="731"/>
            <ac:spMk id="7" creationId="{C5FFAA0A-8314-4FC2-9757-2BEA546F07D3}"/>
          </ac:spMkLst>
        </pc:spChg>
        <pc:spChg chg="add del mod">
          <ac:chgData name="Dhanyamraju, Sriharsha" userId="9f18c70a-44ca-445a-9db0-27ddd2b23f0e" providerId="ADAL" clId="{F453FBDA-51A8-4EC4-BCF9-0477F68E3BFE}" dt="2019-06-13T05:24:51.170" v="829" actId="478"/>
          <ac:spMkLst>
            <pc:docMk/>
            <pc:sldMk cId="3728645143" sldId="731"/>
            <ac:spMk id="8" creationId="{8EA60DC5-858E-4BEE-976C-214EECCBE651}"/>
          </ac:spMkLst>
        </pc:spChg>
        <pc:spChg chg="add mod">
          <ac:chgData name="Dhanyamraju, Sriharsha" userId="9f18c70a-44ca-445a-9db0-27ddd2b23f0e" providerId="ADAL" clId="{F453FBDA-51A8-4EC4-BCF9-0477F68E3BFE}" dt="2019-06-13T05:26:04.202" v="889" actId="14100"/>
          <ac:spMkLst>
            <pc:docMk/>
            <pc:sldMk cId="3728645143" sldId="731"/>
            <ac:spMk id="9" creationId="{2925538A-DDD3-40DD-8473-8F2AA5472C81}"/>
          </ac:spMkLst>
        </pc:spChg>
        <pc:spChg chg="add mod">
          <ac:chgData name="Dhanyamraju, Sriharsha" userId="9f18c70a-44ca-445a-9db0-27ddd2b23f0e" providerId="ADAL" clId="{F453FBDA-51A8-4EC4-BCF9-0477F68E3BFE}" dt="2019-06-13T05:25:56.587" v="886" actId="122"/>
          <ac:spMkLst>
            <pc:docMk/>
            <pc:sldMk cId="3728645143" sldId="731"/>
            <ac:spMk id="13" creationId="{0DA8DEC1-6F04-410A-BE15-BDFE85E0560F}"/>
          </ac:spMkLst>
        </pc:spChg>
        <pc:grpChg chg="add mod">
          <ac:chgData name="Dhanyamraju, Sriharsha" userId="9f18c70a-44ca-445a-9db0-27ddd2b23f0e" providerId="ADAL" clId="{F453FBDA-51A8-4EC4-BCF9-0477F68E3BFE}" dt="2019-06-13T05:26:09.001" v="890" actId="1076"/>
          <ac:grpSpMkLst>
            <pc:docMk/>
            <pc:sldMk cId="3728645143" sldId="731"/>
            <ac:grpSpMk id="10" creationId="{165EDDED-331E-40CB-AE75-E6F1BDF434A6}"/>
          </ac:grpSpMkLst>
        </pc:grpChg>
        <pc:picChg chg="add mod">
          <ac:chgData name="Dhanyamraju, Sriharsha" userId="9f18c70a-44ca-445a-9db0-27ddd2b23f0e" providerId="ADAL" clId="{F453FBDA-51A8-4EC4-BCF9-0477F68E3BFE}" dt="2019-06-13T05:23:03.843" v="816" actId="1076"/>
          <ac:picMkLst>
            <pc:docMk/>
            <pc:sldMk cId="3728645143" sldId="731"/>
            <ac:picMk id="1026" creationId="{5DF3C64D-A77C-416B-9260-2E1C3D1093DC}"/>
          </ac:picMkLst>
        </pc:picChg>
        <pc:picChg chg="add mod modCrop">
          <ac:chgData name="Dhanyamraju, Sriharsha" userId="9f18c70a-44ca-445a-9db0-27ddd2b23f0e" providerId="ADAL" clId="{F453FBDA-51A8-4EC4-BCF9-0477F68E3BFE}" dt="2019-06-13T05:26:54.722" v="917" actId="1076"/>
          <ac:picMkLst>
            <pc:docMk/>
            <pc:sldMk cId="3728645143" sldId="731"/>
            <ac:picMk id="1028" creationId="{4FBF7B49-811D-42CC-8022-145C277BE96F}"/>
          </ac:picMkLst>
        </pc:picChg>
        <pc:picChg chg="add mod">
          <ac:chgData name="Dhanyamraju, Sriharsha" userId="9f18c70a-44ca-445a-9db0-27ddd2b23f0e" providerId="ADAL" clId="{F453FBDA-51A8-4EC4-BCF9-0477F68E3BFE}" dt="2019-06-13T05:25:50.445" v="884" actId="164"/>
          <ac:picMkLst>
            <pc:docMk/>
            <pc:sldMk cId="3728645143" sldId="731"/>
            <ac:picMk id="1030" creationId="{50DB600A-3B18-46A1-B020-993531034CF0}"/>
          </ac:picMkLst>
        </pc:picChg>
      </pc:sldChg>
      <pc:sldChg chg="addSp delSp modSp add">
        <pc:chgData name="Dhanyamraju, Sriharsha" userId="9f18c70a-44ca-445a-9db0-27ddd2b23f0e" providerId="ADAL" clId="{F453FBDA-51A8-4EC4-BCF9-0477F68E3BFE}" dt="2019-06-13T05:27:04.753" v="918" actId="14100"/>
        <pc:sldMkLst>
          <pc:docMk/>
          <pc:sldMk cId="2599876820" sldId="732"/>
        </pc:sldMkLst>
        <pc:spChg chg="mod">
          <ac:chgData name="Dhanyamraju, Sriharsha" userId="9f18c70a-44ca-445a-9db0-27ddd2b23f0e" providerId="ADAL" clId="{F453FBDA-51A8-4EC4-BCF9-0477F68E3BFE}" dt="2019-06-13T05:26:20.955" v="903" actId="122"/>
          <ac:spMkLst>
            <pc:docMk/>
            <pc:sldMk cId="2599876820" sldId="732"/>
            <ac:spMk id="2" creationId="{55E75E09-4457-4631-ADE2-4456CE7BC372}"/>
          </ac:spMkLst>
        </pc:spChg>
        <pc:spChg chg="del">
          <ac:chgData name="Dhanyamraju, Sriharsha" userId="9f18c70a-44ca-445a-9db0-27ddd2b23f0e" providerId="ADAL" clId="{F453FBDA-51A8-4EC4-BCF9-0477F68E3BFE}" dt="2019-06-13T05:26:34.815" v="904" actId="478"/>
          <ac:spMkLst>
            <pc:docMk/>
            <pc:sldMk cId="2599876820" sldId="732"/>
            <ac:spMk id="5" creationId="{670F278D-421B-4C8A-97EA-D28ECB5B8943}"/>
          </ac:spMkLst>
        </pc:spChg>
        <pc:spChg chg="add mod">
          <ac:chgData name="Dhanyamraju, Sriharsha" userId="9f18c70a-44ca-445a-9db0-27ddd2b23f0e" providerId="ADAL" clId="{F453FBDA-51A8-4EC4-BCF9-0477F68E3BFE}" dt="2019-06-13T05:27:04.753" v="918" actId="14100"/>
          <ac:spMkLst>
            <pc:docMk/>
            <pc:sldMk cId="2599876820" sldId="732"/>
            <ac:spMk id="6" creationId="{4CFB3217-CA62-44CF-99AB-17E564D100CB}"/>
          </ac:spMkLst>
        </pc:spChg>
      </pc:sldChg>
      <pc:sldMasterChg chg="addSp delSldLayout">
        <pc:chgData name="Dhanyamraju, Sriharsha" userId="9f18c70a-44ca-445a-9db0-27ddd2b23f0e" providerId="ADAL" clId="{F453FBDA-51A8-4EC4-BCF9-0477F68E3BFE}" dt="2019-06-13T04:02:48.436" v="764" actId="2696"/>
        <pc:sldMasterMkLst>
          <pc:docMk/>
          <pc:sldMasterMk cId="3701401722" sldId="2147483692"/>
        </pc:sldMasterMkLst>
        <pc:picChg chg="add">
          <ac:chgData name="Dhanyamraju, Sriharsha" userId="9f18c70a-44ca-445a-9db0-27ddd2b23f0e" providerId="ADAL" clId="{F453FBDA-51A8-4EC4-BCF9-0477F68E3BFE}" dt="2019-06-13T03:43:40.344" v="134"/>
          <ac:picMkLst>
            <pc:docMk/>
            <pc:sldMasterMk cId="3701401722" sldId="2147483692"/>
            <ac:picMk id="7" creationId="{6A206F26-7A66-40F4-8B0F-72E42FFDB90C}"/>
          </ac:picMkLst>
        </pc:picChg>
        <pc:picChg chg="add">
          <ac:chgData name="Dhanyamraju, Sriharsha" userId="9f18c70a-44ca-445a-9db0-27ddd2b23f0e" providerId="ADAL" clId="{F453FBDA-51A8-4EC4-BCF9-0477F68E3BFE}" dt="2019-06-13T03:43:40.344" v="134"/>
          <ac:picMkLst>
            <pc:docMk/>
            <pc:sldMasterMk cId="3701401722" sldId="2147483692"/>
            <ac:picMk id="8" creationId="{5E1876AE-4E64-4F39-9FE4-863EDF36B9D6}"/>
          </ac:picMkLst>
        </pc:picChg>
        <pc:sldLayoutChg chg="del">
          <pc:chgData name="Dhanyamraju, Sriharsha" userId="9f18c70a-44ca-445a-9db0-27ddd2b23f0e" providerId="ADAL" clId="{F453FBDA-51A8-4EC4-BCF9-0477F68E3BFE}" dt="2019-06-13T04:02:46.551" v="761" actId="2696"/>
          <pc:sldLayoutMkLst>
            <pc:docMk/>
            <pc:sldMasterMk cId="3701401722" sldId="2147483692"/>
            <pc:sldLayoutMk cId="2352888712" sldId="2147483705"/>
          </pc:sldLayoutMkLst>
        </pc:sldLayoutChg>
        <pc:sldLayoutChg chg="del">
          <pc:chgData name="Dhanyamraju, Sriharsha" userId="9f18c70a-44ca-445a-9db0-27ddd2b23f0e" providerId="ADAL" clId="{F453FBDA-51A8-4EC4-BCF9-0477F68E3BFE}" dt="2019-06-13T04:02:48.436" v="764" actId="2696"/>
          <pc:sldLayoutMkLst>
            <pc:docMk/>
            <pc:sldMasterMk cId="3701401722" sldId="2147483692"/>
            <pc:sldLayoutMk cId="2690531143" sldId="2147483706"/>
          </pc:sldLayoutMkLst>
        </pc:sldLayoutChg>
      </pc:sldMasterChg>
      <pc:sldMasterChg chg="addSp">
        <pc:chgData name="Dhanyamraju, Sriharsha" userId="9f18c70a-44ca-445a-9db0-27ddd2b23f0e" providerId="ADAL" clId="{F453FBDA-51A8-4EC4-BCF9-0477F68E3BFE}" dt="2019-06-13T03:44:09.501" v="138"/>
        <pc:sldMasterMkLst>
          <pc:docMk/>
          <pc:sldMasterMk cId="3670673918" sldId="2147483708"/>
        </pc:sldMasterMkLst>
        <pc:picChg chg="add">
          <ac:chgData name="Dhanyamraju, Sriharsha" userId="9f18c70a-44ca-445a-9db0-27ddd2b23f0e" providerId="ADAL" clId="{F453FBDA-51A8-4EC4-BCF9-0477F68E3BFE}" dt="2019-06-13T03:44:09.501" v="138"/>
          <ac:picMkLst>
            <pc:docMk/>
            <pc:sldMasterMk cId="3670673918" sldId="2147483708"/>
            <ac:picMk id="8" creationId="{6A08C7E6-EA6B-4C98-AEC1-6E6AACB9BBEE}"/>
          </ac:picMkLst>
        </pc:picChg>
        <pc:picChg chg="add">
          <ac:chgData name="Dhanyamraju, Sriharsha" userId="9f18c70a-44ca-445a-9db0-27ddd2b23f0e" providerId="ADAL" clId="{F453FBDA-51A8-4EC4-BCF9-0477F68E3BFE}" dt="2019-06-13T03:44:09.501" v="138"/>
          <ac:picMkLst>
            <pc:docMk/>
            <pc:sldMasterMk cId="3670673918" sldId="2147483708"/>
            <ac:picMk id="9" creationId="{9A23ABC6-DB36-43CF-81A3-5EDAD8EF8C5C}"/>
          </ac:picMkLst>
        </pc:picChg>
      </pc:sldMasterChg>
    </pc:docChg>
  </pc:docChgLst>
  <pc:docChgLst>
    <pc:chgData name="Dhanyamraju, Sriharsha" userId="9f18c70a-44ca-445a-9db0-27ddd2b23f0e" providerId="ADAL" clId="{4519FD2B-4D24-4ACA-94E5-3F965445E25B}"/>
    <pc:docChg chg="modSld">
      <pc:chgData name="Dhanyamraju, Sriharsha" userId="9f18c70a-44ca-445a-9db0-27ddd2b23f0e" providerId="ADAL" clId="{4519FD2B-4D24-4ACA-94E5-3F965445E25B}" dt="2019-06-14T10:39:01.563" v="14" actId="20577"/>
      <pc:docMkLst>
        <pc:docMk/>
      </pc:docMkLst>
      <pc:sldChg chg="modSp">
        <pc:chgData name="Dhanyamraju, Sriharsha" userId="9f18c70a-44ca-445a-9db0-27ddd2b23f0e" providerId="ADAL" clId="{4519FD2B-4D24-4ACA-94E5-3F965445E25B}" dt="2019-06-14T10:37:59.494" v="0"/>
        <pc:sldMkLst>
          <pc:docMk/>
          <pc:sldMk cId="2799413367" sldId="725"/>
        </pc:sldMkLst>
        <pc:graphicFrameChg chg="mod">
          <ac:chgData name="Dhanyamraju, Sriharsha" userId="9f18c70a-44ca-445a-9db0-27ddd2b23f0e" providerId="ADAL" clId="{4519FD2B-4D24-4ACA-94E5-3F965445E25B}" dt="2019-06-14T10:37:59.494" v="0"/>
          <ac:graphicFrameMkLst>
            <pc:docMk/>
            <pc:sldMk cId="2799413367" sldId="725"/>
            <ac:graphicFrameMk id="6" creationId="{E34CF213-001A-4511-B320-CE3F3D230BD4}"/>
          </ac:graphicFrameMkLst>
        </pc:graphicFrameChg>
      </pc:sldChg>
      <pc:sldChg chg="modSp">
        <pc:chgData name="Dhanyamraju, Sriharsha" userId="9f18c70a-44ca-445a-9db0-27ddd2b23f0e" providerId="ADAL" clId="{4519FD2B-4D24-4ACA-94E5-3F965445E25B}" dt="2019-06-14T10:39:01.563" v="14" actId="20577"/>
        <pc:sldMkLst>
          <pc:docMk/>
          <pc:sldMk cId="2458749035" sldId="729"/>
        </pc:sldMkLst>
        <pc:spChg chg="mod">
          <ac:chgData name="Dhanyamraju, Sriharsha" userId="9f18c70a-44ca-445a-9db0-27ddd2b23f0e" providerId="ADAL" clId="{4519FD2B-4D24-4ACA-94E5-3F965445E25B}" dt="2019-06-14T10:39:01.563" v="14" actId="20577"/>
          <ac:spMkLst>
            <pc:docMk/>
            <pc:sldMk cId="2458749035" sldId="729"/>
            <ac:spMk id="7" creationId="{A30F6FF1-8ADA-4D20-8E30-C936DEC7119B}"/>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11.jpeg"/><Relationship Id="rId4"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11.jpe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7E91DB-3404-4769-A3E8-141576913B11}" type="doc">
      <dgm:prSet loTypeId="urn:microsoft.com/office/officeart/2008/layout/AlternatingPictureBlocks" loCatId="picture" qsTypeId="urn:microsoft.com/office/officeart/2005/8/quickstyle/simple1" qsCatId="simple" csTypeId="urn:microsoft.com/office/officeart/2005/8/colors/colorful5" csCatId="colorful" phldr="1"/>
      <dgm:spPr/>
      <dgm:t>
        <a:bodyPr/>
        <a:lstStyle/>
        <a:p>
          <a:endParaRPr lang="en-US"/>
        </a:p>
      </dgm:t>
    </dgm:pt>
    <dgm:pt modelId="{FDF045A2-DD08-4490-B27E-94D1161B6BDB}">
      <dgm:prSet phldrT="[Text]"/>
      <dgm:spPr/>
      <dgm:t>
        <a:bodyPr/>
        <a:lstStyle/>
        <a:p>
          <a:r>
            <a:rPr lang="en-US" dirty="0" err="1" smtClean="0"/>
            <a:t>Soumya</a:t>
          </a:r>
          <a:endParaRPr lang="en-US" dirty="0"/>
        </a:p>
      </dgm:t>
    </dgm:pt>
    <dgm:pt modelId="{2C9F385D-0341-44B9-83EC-45ED78BE6C0F}" type="parTrans" cxnId="{67F1BC78-F492-4A3C-B7EA-7C41429DF043}">
      <dgm:prSet/>
      <dgm:spPr/>
      <dgm:t>
        <a:bodyPr/>
        <a:lstStyle/>
        <a:p>
          <a:endParaRPr lang="en-US"/>
        </a:p>
      </dgm:t>
    </dgm:pt>
    <dgm:pt modelId="{CF03D4F9-09B7-4C5B-9737-83C833AD3CAB}" type="sibTrans" cxnId="{67F1BC78-F492-4A3C-B7EA-7C41429DF043}">
      <dgm:prSet/>
      <dgm:spPr/>
      <dgm:t>
        <a:bodyPr/>
        <a:lstStyle/>
        <a:p>
          <a:endParaRPr lang="en-US"/>
        </a:p>
      </dgm:t>
    </dgm:pt>
    <dgm:pt modelId="{399FB196-A59E-417B-8AF4-D29A4B32264F}">
      <dgm:prSet phldrT="[Text]"/>
      <dgm:spPr/>
      <dgm:t>
        <a:bodyPr/>
        <a:lstStyle/>
        <a:p>
          <a:r>
            <a:rPr lang="en-US" dirty="0" err="1" smtClean="0"/>
            <a:t>Supriya</a:t>
          </a:r>
          <a:endParaRPr lang="en-US" dirty="0"/>
        </a:p>
      </dgm:t>
    </dgm:pt>
    <dgm:pt modelId="{21EA7315-19B1-4B28-94BF-6B86907888FE}" type="parTrans" cxnId="{58530A8F-6B26-4089-A3D3-B047DC24E875}">
      <dgm:prSet/>
      <dgm:spPr/>
      <dgm:t>
        <a:bodyPr/>
        <a:lstStyle/>
        <a:p>
          <a:endParaRPr lang="en-US"/>
        </a:p>
      </dgm:t>
    </dgm:pt>
    <dgm:pt modelId="{2E08A5B4-46CA-4D4A-B23E-0AEE9F1EC60F}" type="sibTrans" cxnId="{58530A8F-6B26-4089-A3D3-B047DC24E875}">
      <dgm:prSet/>
      <dgm:spPr/>
      <dgm:t>
        <a:bodyPr/>
        <a:lstStyle/>
        <a:p>
          <a:endParaRPr lang="en-US"/>
        </a:p>
      </dgm:t>
    </dgm:pt>
    <dgm:pt modelId="{7D191744-22EA-48DB-A4A7-DB1A5A441CE5}">
      <dgm:prSet phldrT="[Text]"/>
      <dgm:spPr/>
      <dgm:t>
        <a:bodyPr/>
        <a:lstStyle/>
        <a:p>
          <a:r>
            <a:rPr lang="en-US" dirty="0" err="1" smtClean="0"/>
            <a:t>Btech</a:t>
          </a:r>
          <a:r>
            <a:rPr lang="en-US" dirty="0" smtClean="0"/>
            <a:t> –CSE,CBIT</a:t>
          </a:r>
          <a:endParaRPr lang="en-US" dirty="0"/>
        </a:p>
      </dgm:t>
    </dgm:pt>
    <dgm:pt modelId="{0F3B9DD7-C012-4D18-A029-9BF9E6BA9D2D}" type="parTrans" cxnId="{C3686B18-B8FA-4234-BFF7-4AC05DBABB8F}">
      <dgm:prSet/>
      <dgm:spPr/>
      <dgm:t>
        <a:bodyPr/>
        <a:lstStyle/>
        <a:p>
          <a:endParaRPr lang="en-US"/>
        </a:p>
      </dgm:t>
    </dgm:pt>
    <dgm:pt modelId="{01CC3176-7A60-4CEF-95F9-BF3A80C0BD70}" type="sibTrans" cxnId="{C3686B18-B8FA-4234-BFF7-4AC05DBABB8F}">
      <dgm:prSet/>
      <dgm:spPr/>
      <dgm:t>
        <a:bodyPr/>
        <a:lstStyle/>
        <a:p>
          <a:endParaRPr lang="en-US"/>
        </a:p>
      </dgm:t>
    </dgm:pt>
    <dgm:pt modelId="{8259501C-BA3D-405E-8CCD-E2CDE1326F67}">
      <dgm:prSet phldrT="[Text]"/>
      <dgm:spPr/>
      <dgm:t>
        <a:bodyPr/>
        <a:lstStyle/>
        <a:p>
          <a:r>
            <a:rPr lang="en-US" dirty="0" err="1" smtClean="0"/>
            <a:t>Btech</a:t>
          </a:r>
          <a:r>
            <a:rPr lang="en-US" dirty="0" smtClean="0"/>
            <a:t> –CSE,GRIET</a:t>
          </a:r>
          <a:endParaRPr lang="en-US" dirty="0"/>
        </a:p>
      </dgm:t>
    </dgm:pt>
    <dgm:pt modelId="{B199101B-4FB5-45E2-AB34-79FF448434D1}" type="parTrans" cxnId="{DAD5D061-D56B-4C7A-947A-2A3E19DE88F2}">
      <dgm:prSet/>
      <dgm:spPr/>
      <dgm:t>
        <a:bodyPr/>
        <a:lstStyle/>
        <a:p>
          <a:endParaRPr lang="en-US"/>
        </a:p>
      </dgm:t>
    </dgm:pt>
    <dgm:pt modelId="{F3661F0F-67BB-49FE-A4AC-EB06CDB52AD1}" type="sibTrans" cxnId="{DAD5D061-D56B-4C7A-947A-2A3E19DE88F2}">
      <dgm:prSet/>
      <dgm:spPr/>
      <dgm:t>
        <a:bodyPr/>
        <a:lstStyle/>
        <a:p>
          <a:endParaRPr lang="en-US"/>
        </a:p>
      </dgm:t>
    </dgm:pt>
    <dgm:pt modelId="{6CA6D3C2-587E-4C0A-86BE-078A9053C1FE}">
      <dgm:prSet phldrT="[Text]"/>
      <dgm:spPr/>
      <dgm:t>
        <a:bodyPr/>
        <a:lstStyle/>
        <a:p>
          <a:r>
            <a:rPr lang="en-US" dirty="0" err="1" smtClean="0"/>
            <a:t>Manasa</a:t>
          </a:r>
          <a:endParaRPr lang="en-US" dirty="0" smtClean="0"/>
        </a:p>
        <a:p>
          <a:r>
            <a:rPr lang="en-US" dirty="0" err="1" smtClean="0"/>
            <a:t>Btech</a:t>
          </a:r>
          <a:r>
            <a:rPr lang="en-US" dirty="0" smtClean="0"/>
            <a:t> –CSE,VNR </a:t>
          </a:r>
          <a:endParaRPr lang="en-US" dirty="0"/>
        </a:p>
      </dgm:t>
    </dgm:pt>
    <dgm:pt modelId="{C3B0F831-77EF-402F-B9BF-B17CF4A49D1A}" type="sibTrans" cxnId="{07BF27C6-A90D-4B89-A802-8074FA861194}">
      <dgm:prSet/>
      <dgm:spPr/>
      <dgm:t>
        <a:bodyPr/>
        <a:lstStyle/>
        <a:p>
          <a:endParaRPr lang="en-US"/>
        </a:p>
      </dgm:t>
    </dgm:pt>
    <dgm:pt modelId="{827AA262-26CB-46BD-8B5F-725906FADE16}" type="parTrans" cxnId="{07BF27C6-A90D-4B89-A802-8074FA861194}">
      <dgm:prSet/>
      <dgm:spPr/>
      <dgm:t>
        <a:bodyPr/>
        <a:lstStyle/>
        <a:p>
          <a:endParaRPr lang="en-US"/>
        </a:p>
      </dgm:t>
    </dgm:pt>
    <dgm:pt modelId="{1CA8CFCA-1DB0-4C4A-8C41-25AF8522C357}">
      <dgm:prSet phldrT="[Text]"/>
      <dgm:spPr/>
      <dgm:t>
        <a:bodyPr/>
        <a:lstStyle/>
        <a:p>
          <a:r>
            <a:rPr lang="en-US" dirty="0" err="1" smtClean="0"/>
            <a:t>Hanish</a:t>
          </a:r>
          <a:r>
            <a:rPr lang="en-US" dirty="0" smtClean="0"/>
            <a:t> </a:t>
          </a:r>
        </a:p>
        <a:p>
          <a:r>
            <a:rPr lang="en-US" dirty="0" err="1" smtClean="0"/>
            <a:t>Btech</a:t>
          </a:r>
          <a:r>
            <a:rPr lang="en-US" dirty="0" smtClean="0"/>
            <a:t> –</a:t>
          </a:r>
          <a:r>
            <a:rPr lang="en-US" dirty="0" err="1" smtClean="0"/>
            <a:t>CSE,Vasavi</a:t>
          </a:r>
          <a:endParaRPr lang="en-US" dirty="0"/>
        </a:p>
      </dgm:t>
    </dgm:pt>
    <dgm:pt modelId="{72B77009-C7AB-4105-80D3-A3B5D85028F2}" type="sibTrans" cxnId="{EDC1CD56-8D52-45ED-B566-C5E301AF375C}">
      <dgm:prSet/>
      <dgm:spPr/>
      <dgm:t>
        <a:bodyPr/>
        <a:lstStyle/>
        <a:p>
          <a:endParaRPr lang="en-US"/>
        </a:p>
      </dgm:t>
    </dgm:pt>
    <dgm:pt modelId="{0E67F766-D477-4A81-8648-4F169EF4F77E}" type="parTrans" cxnId="{EDC1CD56-8D52-45ED-B566-C5E301AF375C}">
      <dgm:prSet/>
      <dgm:spPr/>
      <dgm:t>
        <a:bodyPr/>
        <a:lstStyle/>
        <a:p>
          <a:endParaRPr lang="en-US"/>
        </a:p>
      </dgm:t>
    </dgm:pt>
    <dgm:pt modelId="{5E540B2C-D7F1-40D7-A8F8-532B683E98A8}" type="pres">
      <dgm:prSet presAssocID="{067E91DB-3404-4769-A3E8-141576913B11}" presName="linearFlow" presStyleCnt="0">
        <dgm:presLayoutVars>
          <dgm:dir/>
          <dgm:resizeHandles val="exact"/>
        </dgm:presLayoutVars>
      </dgm:prSet>
      <dgm:spPr/>
      <dgm:t>
        <a:bodyPr/>
        <a:lstStyle/>
        <a:p>
          <a:endParaRPr lang="en-US"/>
        </a:p>
      </dgm:t>
    </dgm:pt>
    <dgm:pt modelId="{CE72FB89-7D45-454F-A044-06CE304B8543}" type="pres">
      <dgm:prSet presAssocID="{1CA8CFCA-1DB0-4C4A-8C41-25AF8522C357}" presName="comp" presStyleCnt="0"/>
      <dgm:spPr/>
    </dgm:pt>
    <dgm:pt modelId="{52649612-0A23-4C00-AF3D-E5082BB27ED1}" type="pres">
      <dgm:prSet presAssocID="{1CA8CFCA-1DB0-4C4A-8C41-25AF8522C357}" presName="rect2" presStyleLbl="node1" presStyleIdx="0" presStyleCnt="4" custLinFactNeighborX="0">
        <dgm:presLayoutVars>
          <dgm:bulletEnabled val="1"/>
        </dgm:presLayoutVars>
      </dgm:prSet>
      <dgm:spPr/>
      <dgm:t>
        <a:bodyPr/>
        <a:lstStyle/>
        <a:p>
          <a:endParaRPr lang="en-US"/>
        </a:p>
      </dgm:t>
    </dgm:pt>
    <dgm:pt modelId="{88D27A98-699D-4114-B732-C8C00D8801C3}" type="pres">
      <dgm:prSet presAssocID="{1CA8CFCA-1DB0-4C4A-8C41-25AF8522C357}" presName="rect1" presStyleLbl="lnNode1" presStyleIdx="0" presStyleCnt="4"/>
      <dgm:spPr>
        <a:blipFill rotWithShape="0">
          <a:blip xmlns:r="http://schemas.openxmlformats.org/officeDocument/2006/relationships" r:embed="rId1"/>
          <a:stretch>
            <a:fillRect/>
          </a:stretch>
        </a:blipFill>
      </dgm:spPr>
      <dgm:t>
        <a:bodyPr/>
        <a:lstStyle/>
        <a:p>
          <a:endParaRPr lang="en-US"/>
        </a:p>
      </dgm:t>
    </dgm:pt>
    <dgm:pt modelId="{59BB8944-0595-48D2-BD98-48BE99DD26E6}" type="pres">
      <dgm:prSet presAssocID="{72B77009-C7AB-4105-80D3-A3B5D85028F2}" presName="sibTrans" presStyleCnt="0"/>
      <dgm:spPr/>
    </dgm:pt>
    <dgm:pt modelId="{EB7B8E5F-F074-4DE9-9E09-37B0EE82F570}" type="pres">
      <dgm:prSet presAssocID="{6CA6D3C2-587E-4C0A-86BE-078A9053C1FE}" presName="comp" presStyleCnt="0"/>
      <dgm:spPr/>
    </dgm:pt>
    <dgm:pt modelId="{FD3E4264-B73B-4F87-AFF8-0BE4B3C410F4}" type="pres">
      <dgm:prSet presAssocID="{6CA6D3C2-587E-4C0A-86BE-078A9053C1FE}" presName="rect2" presStyleLbl="node1" presStyleIdx="1" presStyleCnt="4" custLinFactNeighborX="-781" custLinFactNeighborY="0">
        <dgm:presLayoutVars>
          <dgm:bulletEnabled val="1"/>
        </dgm:presLayoutVars>
      </dgm:prSet>
      <dgm:spPr/>
      <dgm:t>
        <a:bodyPr/>
        <a:lstStyle/>
        <a:p>
          <a:endParaRPr lang="en-US"/>
        </a:p>
      </dgm:t>
    </dgm:pt>
    <dgm:pt modelId="{483E7DFB-0736-4981-A20E-7F2A5463F032}" type="pres">
      <dgm:prSet presAssocID="{6CA6D3C2-587E-4C0A-86BE-078A9053C1FE}" presName="rect1" presStyleLbl="lnNode1" presStyleIdx="1" presStyleCnt="4"/>
      <dgm:spPr>
        <a:blipFill rotWithShape="0">
          <a:blip xmlns:r="http://schemas.openxmlformats.org/officeDocument/2006/relationships" r:embed="rId2"/>
          <a:stretch>
            <a:fillRect/>
          </a:stretch>
        </a:blipFill>
      </dgm:spPr>
      <dgm:t>
        <a:bodyPr/>
        <a:lstStyle/>
        <a:p>
          <a:endParaRPr lang="en-US"/>
        </a:p>
      </dgm:t>
    </dgm:pt>
    <dgm:pt modelId="{B5A9CA9E-40C8-4082-9DD9-73CFF2B3FADD}" type="pres">
      <dgm:prSet presAssocID="{C3B0F831-77EF-402F-B9BF-B17CF4A49D1A}" presName="sibTrans" presStyleCnt="0"/>
      <dgm:spPr/>
    </dgm:pt>
    <dgm:pt modelId="{4485D58F-EBD5-4A96-947E-FFFD48864A2E}" type="pres">
      <dgm:prSet presAssocID="{FDF045A2-DD08-4490-B27E-94D1161B6BDB}" presName="comp" presStyleCnt="0"/>
      <dgm:spPr/>
    </dgm:pt>
    <dgm:pt modelId="{55E6225B-C0BA-4511-9074-2E35CCBE6530}" type="pres">
      <dgm:prSet presAssocID="{FDF045A2-DD08-4490-B27E-94D1161B6BDB}" presName="rect2" presStyleLbl="node1" presStyleIdx="2" presStyleCnt="4" custLinFactNeighborX="491" custLinFactNeighborY="-1087">
        <dgm:presLayoutVars>
          <dgm:bulletEnabled val="1"/>
        </dgm:presLayoutVars>
      </dgm:prSet>
      <dgm:spPr/>
      <dgm:t>
        <a:bodyPr/>
        <a:lstStyle/>
        <a:p>
          <a:endParaRPr lang="en-US"/>
        </a:p>
      </dgm:t>
    </dgm:pt>
    <dgm:pt modelId="{5478A0E0-A594-4E09-9E5E-5EFAED3570AC}" type="pres">
      <dgm:prSet presAssocID="{FDF045A2-DD08-4490-B27E-94D1161B6BDB}" presName="rect1" presStyleLbl="lnNode1" presStyleIdx="2" presStyleCnt="4"/>
      <dgm:spPr>
        <a:blipFill rotWithShape="0">
          <a:blip xmlns:r="http://schemas.openxmlformats.org/officeDocument/2006/relationships" r:embed="rId3"/>
          <a:stretch>
            <a:fillRect/>
          </a:stretch>
        </a:blipFill>
      </dgm:spPr>
      <dgm:t>
        <a:bodyPr/>
        <a:lstStyle/>
        <a:p>
          <a:endParaRPr lang="en-US"/>
        </a:p>
      </dgm:t>
    </dgm:pt>
    <dgm:pt modelId="{EE79C043-DE77-4165-8F59-C232B4B441A6}" type="pres">
      <dgm:prSet presAssocID="{CF03D4F9-09B7-4C5B-9737-83C833AD3CAB}" presName="sibTrans" presStyleCnt="0"/>
      <dgm:spPr/>
    </dgm:pt>
    <dgm:pt modelId="{220D6705-BE77-4261-9DCD-4273B1DA77E9}" type="pres">
      <dgm:prSet presAssocID="{399FB196-A59E-417B-8AF4-D29A4B32264F}" presName="comp" presStyleCnt="0"/>
      <dgm:spPr/>
    </dgm:pt>
    <dgm:pt modelId="{6234A9B0-2EF2-4FBE-B20A-C9622B885B73}" type="pres">
      <dgm:prSet presAssocID="{399FB196-A59E-417B-8AF4-D29A4B32264F}" presName="rect2" presStyleLbl="node1" presStyleIdx="3" presStyleCnt="4">
        <dgm:presLayoutVars>
          <dgm:bulletEnabled val="1"/>
        </dgm:presLayoutVars>
      </dgm:prSet>
      <dgm:spPr/>
      <dgm:t>
        <a:bodyPr/>
        <a:lstStyle/>
        <a:p>
          <a:endParaRPr lang="en-US"/>
        </a:p>
      </dgm:t>
    </dgm:pt>
    <dgm:pt modelId="{0CFB6A44-9F8E-46DA-8580-0AD1233B4338}" type="pres">
      <dgm:prSet presAssocID="{399FB196-A59E-417B-8AF4-D29A4B32264F}" presName="rect1" presStyleLbl="lnNode1" presStyleIdx="3" presStyleCnt="4"/>
      <dgm:spPr>
        <a:blipFill rotWithShape="0">
          <a:blip xmlns:r="http://schemas.openxmlformats.org/officeDocument/2006/relationships" r:embed="rId4"/>
          <a:stretch>
            <a:fillRect/>
          </a:stretch>
        </a:blipFill>
      </dgm:spPr>
      <dgm:t>
        <a:bodyPr/>
        <a:lstStyle/>
        <a:p>
          <a:endParaRPr lang="en-US"/>
        </a:p>
      </dgm:t>
    </dgm:pt>
  </dgm:ptLst>
  <dgm:cxnLst>
    <dgm:cxn modelId="{741FBC65-8B33-4690-8AD1-9B2C6E23011D}" type="presOf" srcId="{6CA6D3C2-587E-4C0A-86BE-078A9053C1FE}" destId="{FD3E4264-B73B-4F87-AFF8-0BE4B3C410F4}" srcOrd="0" destOrd="0" presId="urn:microsoft.com/office/officeart/2008/layout/AlternatingPictureBlocks"/>
    <dgm:cxn modelId="{EDC1CD56-8D52-45ED-B566-C5E301AF375C}" srcId="{067E91DB-3404-4769-A3E8-141576913B11}" destId="{1CA8CFCA-1DB0-4C4A-8C41-25AF8522C357}" srcOrd="0" destOrd="0" parTransId="{0E67F766-D477-4A81-8648-4F169EF4F77E}" sibTransId="{72B77009-C7AB-4105-80D3-A3B5D85028F2}"/>
    <dgm:cxn modelId="{4F63CF40-1C6A-48F9-8E54-A81A7136A3CE}" type="presOf" srcId="{067E91DB-3404-4769-A3E8-141576913B11}" destId="{5E540B2C-D7F1-40D7-A8F8-532B683E98A8}" srcOrd="0" destOrd="0" presId="urn:microsoft.com/office/officeart/2008/layout/AlternatingPictureBlocks"/>
    <dgm:cxn modelId="{C3686B18-B8FA-4234-BFF7-4AC05DBABB8F}" srcId="{FDF045A2-DD08-4490-B27E-94D1161B6BDB}" destId="{7D191744-22EA-48DB-A4A7-DB1A5A441CE5}" srcOrd="0" destOrd="0" parTransId="{0F3B9DD7-C012-4D18-A029-9BF9E6BA9D2D}" sibTransId="{01CC3176-7A60-4CEF-95F9-BF3A80C0BD70}"/>
    <dgm:cxn modelId="{EDE85257-5684-4B29-8F78-F49F06A6D148}" type="presOf" srcId="{FDF045A2-DD08-4490-B27E-94D1161B6BDB}" destId="{55E6225B-C0BA-4511-9074-2E35CCBE6530}" srcOrd="0" destOrd="0" presId="urn:microsoft.com/office/officeart/2008/layout/AlternatingPictureBlocks"/>
    <dgm:cxn modelId="{F403E0B1-A1F1-4190-A867-89BAFFEFCCA7}" type="presOf" srcId="{7D191744-22EA-48DB-A4A7-DB1A5A441CE5}" destId="{55E6225B-C0BA-4511-9074-2E35CCBE6530}" srcOrd="0" destOrd="1" presId="urn:microsoft.com/office/officeart/2008/layout/AlternatingPictureBlocks"/>
    <dgm:cxn modelId="{89B1AB97-F4DC-4615-B969-D67B61E6F59B}" type="presOf" srcId="{8259501C-BA3D-405E-8CCD-E2CDE1326F67}" destId="{6234A9B0-2EF2-4FBE-B20A-C9622B885B73}" srcOrd="0" destOrd="1" presId="urn:microsoft.com/office/officeart/2008/layout/AlternatingPictureBlocks"/>
    <dgm:cxn modelId="{EF468629-B08F-4A7B-B242-71CEEF258711}" type="presOf" srcId="{1CA8CFCA-1DB0-4C4A-8C41-25AF8522C357}" destId="{52649612-0A23-4C00-AF3D-E5082BB27ED1}" srcOrd="0" destOrd="0" presId="urn:microsoft.com/office/officeart/2008/layout/AlternatingPictureBlocks"/>
    <dgm:cxn modelId="{DAD5D061-D56B-4C7A-947A-2A3E19DE88F2}" srcId="{399FB196-A59E-417B-8AF4-D29A4B32264F}" destId="{8259501C-BA3D-405E-8CCD-E2CDE1326F67}" srcOrd="0" destOrd="0" parTransId="{B199101B-4FB5-45E2-AB34-79FF448434D1}" sibTransId="{F3661F0F-67BB-49FE-A4AC-EB06CDB52AD1}"/>
    <dgm:cxn modelId="{58530A8F-6B26-4089-A3D3-B047DC24E875}" srcId="{067E91DB-3404-4769-A3E8-141576913B11}" destId="{399FB196-A59E-417B-8AF4-D29A4B32264F}" srcOrd="3" destOrd="0" parTransId="{21EA7315-19B1-4B28-94BF-6B86907888FE}" sibTransId="{2E08A5B4-46CA-4D4A-B23E-0AEE9F1EC60F}"/>
    <dgm:cxn modelId="{67F1BC78-F492-4A3C-B7EA-7C41429DF043}" srcId="{067E91DB-3404-4769-A3E8-141576913B11}" destId="{FDF045A2-DD08-4490-B27E-94D1161B6BDB}" srcOrd="2" destOrd="0" parTransId="{2C9F385D-0341-44B9-83EC-45ED78BE6C0F}" sibTransId="{CF03D4F9-09B7-4C5B-9737-83C833AD3CAB}"/>
    <dgm:cxn modelId="{3709F879-B7A0-4F6A-B478-13DEC67BD6B0}" type="presOf" srcId="{399FB196-A59E-417B-8AF4-D29A4B32264F}" destId="{6234A9B0-2EF2-4FBE-B20A-C9622B885B73}" srcOrd="0" destOrd="0" presId="urn:microsoft.com/office/officeart/2008/layout/AlternatingPictureBlocks"/>
    <dgm:cxn modelId="{07BF27C6-A90D-4B89-A802-8074FA861194}" srcId="{067E91DB-3404-4769-A3E8-141576913B11}" destId="{6CA6D3C2-587E-4C0A-86BE-078A9053C1FE}" srcOrd="1" destOrd="0" parTransId="{827AA262-26CB-46BD-8B5F-725906FADE16}" sibTransId="{C3B0F831-77EF-402F-B9BF-B17CF4A49D1A}"/>
    <dgm:cxn modelId="{48B5F079-DB02-4DAD-9732-611F2D4F5DD2}" type="presParOf" srcId="{5E540B2C-D7F1-40D7-A8F8-532B683E98A8}" destId="{CE72FB89-7D45-454F-A044-06CE304B8543}" srcOrd="0" destOrd="0" presId="urn:microsoft.com/office/officeart/2008/layout/AlternatingPictureBlocks"/>
    <dgm:cxn modelId="{158A31C9-7449-425E-843A-7842D70D3D1A}" type="presParOf" srcId="{CE72FB89-7D45-454F-A044-06CE304B8543}" destId="{52649612-0A23-4C00-AF3D-E5082BB27ED1}" srcOrd="0" destOrd="0" presId="urn:microsoft.com/office/officeart/2008/layout/AlternatingPictureBlocks"/>
    <dgm:cxn modelId="{AD02FC12-599D-4DD0-AC4E-DF6EC4DBCDEB}" type="presParOf" srcId="{CE72FB89-7D45-454F-A044-06CE304B8543}" destId="{88D27A98-699D-4114-B732-C8C00D8801C3}" srcOrd="1" destOrd="0" presId="urn:microsoft.com/office/officeart/2008/layout/AlternatingPictureBlocks"/>
    <dgm:cxn modelId="{328C8E29-885F-47BC-A436-46C5C7539865}" type="presParOf" srcId="{5E540B2C-D7F1-40D7-A8F8-532B683E98A8}" destId="{59BB8944-0595-48D2-BD98-48BE99DD26E6}" srcOrd="1" destOrd="0" presId="urn:microsoft.com/office/officeart/2008/layout/AlternatingPictureBlocks"/>
    <dgm:cxn modelId="{B5BC3E44-F410-4BB8-861F-7317E99FE3F0}" type="presParOf" srcId="{5E540B2C-D7F1-40D7-A8F8-532B683E98A8}" destId="{EB7B8E5F-F074-4DE9-9E09-37B0EE82F570}" srcOrd="2" destOrd="0" presId="urn:microsoft.com/office/officeart/2008/layout/AlternatingPictureBlocks"/>
    <dgm:cxn modelId="{E9B94B74-9802-4D54-859C-047D3C7C23BA}" type="presParOf" srcId="{EB7B8E5F-F074-4DE9-9E09-37B0EE82F570}" destId="{FD3E4264-B73B-4F87-AFF8-0BE4B3C410F4}" srcOrd="0" destOrd="0" presId="urn:microsoft.com/office/officeart/2008/layout/AlternatingPictureBlocks"/>
    <dgm:cxn modelId="{2F327058-C418-4121-B2C9-A41B7CF90CFC}" type="presParOf" srcId="{EB7B8E5F-F074-4DE9-9E09-37B0EE82F570}" destId="{483E7DFB-0736-4981-A20E-7F2A5463F032}" srcOrd="1" destOrd="0" presId="urn:microsoft.com/office/officeart/2008/layout/AlternatingPictureBlocks"/>
    <dgm:cxn modelId="{BCC11C5D-9407-4BDD-B990-9AB4759C294A}" type="presParOf" srcId="{5E540B2C-D7F1-40D7-A8F8-532B683E98A8}" destId="{B5A9CA9E-40C8-4082-9DD9-73CFF2B3FADD}" srcOrd="3" destOrd="0" presId="urn:microsoft.com/office/officeart/2008/layout/AlternatingPictureBlocks"/>
    <dgm:cxn modelId="{50592476-CBE4-43BB-AC89-A610A91B4FF6}" type="presParOf" srcId="{5E540B2C-D7F1-40D7-A8F8-532B683E98A8}" destId="{4485D58F-EBD5-4A96-947E-FFFD48864A2E}" srcOrd="4" destOrd="0" presId="urn:microsoft.com/office/officeart/2008/layout/AlternatingPictureBlocks"/>
    <dgm:cxn modelId="{B274FE85-62A1-46A7-853C-F66C49C4C0D8}" type="presParOf" srcId="{4485D58F-EBD5-4A96-947E-FFFD48864A2E}" destId="{55E6225B-C0BA-4511-9074-2E35CCBE6530}" srcOrd="0" destOrd="0" presId="urn:microsoft.com/office/officeart/2008/layout/AlternatingPictureBlocks"/>
    <dgm:cxn modelId="{CCAA5195-2A2E-49E4-A396-83C9D95E632F}" type="presParOf" srcId="{4485D58F-EBD5-4A96-947E-FFFD48864A2E}" destId="{5478A0E0-A594-4E09-9E5E-5EFAED3570AC}" srcOrd="1" destOrd="0" presId="urn:microsoft.com/office/officeart/2008/layout/AlternatingPictureBlocks"/>
    <dgm:cxn modelId="{157C46AB-E93D-464B-965E-7DD2FE368465}" type="presParOf" srcId="{5E540B2C-D7F1-40D7-A8F8-532B683E98A8}" destId="{EE79C043-DE77-4165-8F59-C232B4B441A6}" srcOrd="5" destOrd="0" presId="urn:microsoft.com/office/officeart/2008/layout/AlternatingPictureBlocks"/>
    <dgm:cxn modelId="{97697126-82D8-40BE-BF63-AC6F07888A17}" type="presParOf" srcId="{5E540B2C-D7F1-40D7-A8F8-532B683E98A8}" destId="{220D6705-BE77-4261-9DCD-4273B1DA77E9}" srcOrd="6" destOrd="0" presId="urn:microsoft.com/office/officeart/2008/layout/AlternatingPictureBlocks"/>
    <dgm:cxn modelId="{8083728E-F8B5-435B-8ED1-E3B3CE5CCE82}" type="presParOf" srcId="{220D6705-BE77-4261-9DCD-4273B1DA77E9}" destId="{6234A9B0-2EF2-4FBE-B20A-C9622B885B73}" srcOrd="0" destOrd="0" presId="urn:microsoft.com/office/officeart/2008/layout/AlternatingPictureBlocks"/>
    <dgm:cxn modelId="{6C42DCAC-741D-4044-B2D1-6EB89DBC7846}" type="presParOf" srcId="{220D6705-BE77-4261-9DCD-4273B1DA77E9}" destId="{0CFB6A44-9F8E-46DA-8580-0AD1233B4338}" srcOrd="1" destOrd="0" presId="urn:microsoft.com/office/officeart/2008/layout/AlternatingPictureBlock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2649612-0A23-4C00-AF3D-E5082BB27ED1}">
      <dsp:nvSpPr>
        <dsp:cNvPr id="0" name=""/>
        <dsp:cNvSpPr/>
      </dsp:nvSpPr>
      <dsp:spPr>
        <a:xfrm>
          <a:off x="3824028" y="1983"/>
          <a:ext cx="2657785" cy="120207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err="1" smtClean="0"/>
            <a:t>Hanish</a:t>
          </a:r>
          <a:r>
            <a:rPr lang="en-US" sz="2600" kern="1200" dirty="0" smtClean="0"/>
            <a:t> </a:t>
          </a:r>
        </a:p>
        <a:p>
          <a:pPr lvl="0" algn="ctr" defTabSz="1155700">
            <a:lnSpc>
              <a:spcPct val="90000"/>
            </a:lnSpc>
            <a:spcBef>
              <a:spcPct val="0"/>
            </a:spcBef>
            <a:spcAft>
              <a:spcPct val="35000"/>
            </a:spcAft>
          </a:pPr>
          <a:r>
            <a:rPr lang="en-US" sz="2600" kern="1200" dirty="0" err="1" smtClean="0"/>
            <a:t>Btech</a:t>
          </a:r>
          <a:r>
            <a:rPr lang="en-US" sz="2600" kern="1200" dirty="0" smtClean="0"/>
            <a:t> –</a:t>
          </a:r>
          <a:r>
            <a:rPr lang="en-US" sz="2600" kern="1200" dirty="0" err="1" smtClean="0"/>
            <a:t>CSE,Vasavi</a:t>
          </a:r>
          <a:endParaRPr lang="en-US" sz="2600" kern="1200" dirty="0"/>
        </a:p>
      </dsp:txBody>
      <dsp:txXfrm>
        <a:off x="3824028" y="1983"/>
        <a:ext cx="2657785" cy="1202073"/>
      </dsp:txXfrm>
    </dsp:sp>
    <dsp:sp modelId="{88D27A98-699D-4114-B732-C8C00D8801C3}">
      <dsp:nvSpPr>
        <dsp:cNvPr id="0" name=""/>
        <dsp:cNvSpPr/>
      </dsp:nvSpPr>
      <dsp:spPr>
        <a:xfrm>
          <a:off x="2514970" y="1983"/>
          <a:ext cx="1190053" cy="1202073"/>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3E4264-B73B-4F87-AFF8-0BE4B3C410F4}">
      <dsp:nvSpPr>
        <dsp:cNvPr id="0" name=""/>
        <dsp:cNvSpPr/>
      </dsp:nvSpPr>
      <dsp:spPr>
        <a:xfrm>
          <a:off x="2494212" y="1402399"/>
          <a:ext cx="2657785" cy="1202073"/>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err="1" smtClean="0"/>
            <a:t>Manasa</a:t>
          </a:r>
          <a:endParaRPr lang="en-US" sz="2600" kern="1200" dirty="0" smtClean="0"/>
        </a:p>
        <a:p>
          <a:pPr lvl="0" algn="ctr" defTabSz="1155700">
            <a:lnSpc>
              <a:spcPct val="90000"/>
            </a:lnSpc>
            <a:spcBef>
              <a:spcPct val="0"/>
            </a:spcBef>
            <a:spcAft>
              <a:spcPct val="35000"/>
            </a:spcAft>
          </a:pPr>
          <a:r>
            <a:rPr lang="en-US" sz="2600" kern="1200" dirty="0" err="1" smtClean="0"/>
            <a:t>Btech</a:t>
          </a:r>
          <a:r>
            <a:rPr lang="en-US" sz="2600" kern="1200" dirty="0" smtClean="0"/>
            <a:t> –CSE,VNR </a:t>
          </a:r>
          <a:endParaRPr lang="en-US" sz="2600" kern="1200" dirty="0"/>
        </a:p>
      </dsp:txBody>
      <dsp:txXfrm>
        <a:off x="2494212" y="1402399"/>
        <a:ext cx="2657785" cy="1202073"/>
      </dsp:txXfrm>
    </dsp:sp>
    <dsp:sp modelId="{483E7DFB-0736-4981-A20E-7F2A5463F032}">
      <dsp:nvSpPr>
        <dsp:cNvPr id="0" name=""/>
        <dsp:cNvSpPr/>
      </dsp:nvSpPr>
      <dsp:spPr>
        <a:xfrm>
          <a:off x="5291760" y="1402399"/>
          <a:ext cx="1190053" cy="1202073"/>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E6225B-C0BA-4511-9074-2E35CCBE6530}">
      <dsp:nvSpPr>
        <dsp:cNvPr id="0" name=""/>
        <dsp:cNvSpPr/>
      </dsp:nvSpPr>
      <dsp:spPr>
        <a:xfrm>
          <a:off x="3837078" y="2789749"/>
          <a:ext cx="2657785" cy="1202073"/>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dirty="0" err="1" smtClean="0"/>
            <a:t>Soumya</a:t>
          </a:r>
          <a:endParaRPr lang="en-US" sz="2600" kern="1200" dirty="0"/>
        </a:p>
        <a:p>
          <a:pPr marL="228600" lvl="1" indent="-228600" algn="l" defTabSz="889000">
            <a:lnSpc>
              <a:spcPct val="90000"/>
            </a:lnSpc>
            <a:spcBef>
              <a:spcPct val="0"/>
            </a:spcBef>
            <a:spcAft>
              <a:spcPct val="15000"/>
            </a:spcAft>
            <a:buChar char="••"/>
          </a:pPr>
          <a:r>
            <a:rPr lang="en-US" sz="2000" kern="1200" dirty="0" err="1" smtClean="0"/>
            <a:t>Btech</a:t>
          </a:r>
          <a:r>
            <a:rPr lang="en-US" sz="2000" kern="1200" dirty="0" smtClean="0"/>
            <a:t> –CSE,CBIT</a:t>
          </a:r>
          <a:endParaRPr lang="en-US" sz="2000" kern="1200" dirty="0"/>
        </a:p>
      </dsp:txBody>
      <dsp:txXfrm>
        <a:off x="3837078" y="2789749"/>
        <a:ext cx="2657785" cy="1202073"/>
      </dsp:txXfrm>
    </dsp:sp>
    <dsp:sp modelId="{5478A0E0-A594-4E09-9E5E-5EFAED3570AC}">
      <dsp:nvSpPr>
        <dsp:cNvPr id="0" name=""/>
        <dsp:cNvSpPr/>
      </dsp:nvSpPr>
      <dsp:spPr>
        <a:xfrm>
          <a:off x="2514970" y="2802815"/>
          <a:ext cx="1190053" cy="1202073"/>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34A9B0-2EF2-4FBE-B20A-C9622B885B73}">
      <dsp:nvSpPr>
        <dsp:cNvPr id="0" name=""/>
        <dsp:cNvSpPr/>
      </dsp:nvSpPr>
      <dsp:spPr>
        <a:xfrm>
          <a:off x="2514970" y="4203231"/>
          <a:ext cx="2657785" cy="120207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dirty="0" err="1" smtClean="0"/>
            <a:t>Supriya</a:t>
          </a:r>
          <a:endParaRPr lang="en-US" sz="2600" kern="1200" dirty="0"/>
        </a:p>
        <a:p>
          <a:pPr marL="228600" lvl="1" indent="-228600" algn="l" defTabSz="889000">
            <a:lnSpc>
              <a:spcPct val="90000"/>
            </a:lnSpc>
            <a:spcBef>
              <a:spcPct val="0"/>
            </a:spcBef>
            <a:spcAft>
              <a:spcPct val="15000"/>
            </a:spcAft>
            <a:buChar char="••"/>
          </a:pPr>
          <a:r>
            <a:rPr lang="en-US" sz="2000" kern="1200" dirty="0" err="1" smtClean="0"/>
            <a:t>Btech</a:t>
          </a:r>
          <a:r>
            <a:rPr lang="en-US" sz="2000" kern="1200" dirty="0" smtClean="0"/>
            <a:t> –CSE,GRIET</a:t>
          </a:r>
          <a:endParaRPr lang="en-US" sz="2000" kern="1200" dirty="0"/>
        </a:p>
      </dsp:txBody>
      <dsp:txXfrm>
        <a:off x="2514970" y="4203231"/>
        <a:ext cx="2657785" cy="1202073"/>
      </dsp:txXfrm>
    </dsp:sp>
    <dsp:sp modelId="{0CFB6A44-9F8E-46DA-8580-0AD1233B4338}">
      <dsp:nvSpPr>
        <dsp:cNvPr id="0" name=""/>
        <dsp:cNvSpPr/>
      </dsp:nvSpPr>
      <dsp:spPr>
        <a:xfrm>
          <a:off x="5291760" y="4203231"/>
          <a:ext cx="1190053" cy="1202073"/>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36255-73AB-4E6E-B2CD-8779AFA821A9}" type="datetimeFigureOut">
              <a:rPr lang="en-US" smtClean="0"/>
              <a:pPr/>
              <a:t>6/25/2019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070BA-38D7-467F-B187-99600076A56B}" type="slidenum">
              <a:rPr lang="en-US" smtClean="0"/>
              <a:pPr/>
              <a:t>‹#›</a:t>
            </a:fld>
            <a:endParaRPr lang="en-US"/>
          </a:p>
        </p:txBody>
      </p:sp>
    </p:spTree>
    <p:extLst>
      <p:ext uri="{BB962C8B-B14F-4D97-AF65-F5344CB8AC3E}">
        <p14:creationId xmlns:p14="http://schemas.microsoft.com/office/powerpoint/2010/main" xmlns="" val="290547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adline - subhead - body text">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chorCtr="0"/>
          <a:lstStyle>
            <a:lvl1pPr>
              <a:defRPr>
                <a:solidFill>
                  <a:srgbClr val="1B1E1F"/>
                </a:solidFill>
              </a:defRPr>
            </a:lvl1pPr>
          </a:lstStyle>
          <a:p>
            <a:r>
              <a:rPr lang="en-US" dirty="0"/>
              <a:t>Click to edit Master title style</a:t>
            </a:r>
          </a:p>
        </p:txBody>
      </p:sp>
      <p:sp>
        <p:nvSpPr>
          <p:cNvPr id="3" name="Text Placeholder 2"/>
          <p:cNvSpPr>
            <a:spLocks noGrp="1"/>
          </p:cNvSpPr>
          <p:nvPr>
            <p:ph type="body" sz="quarter" idx="24"/>
          </p:nvPr>
        </p:nvSpPr>
        <p:spPr>
          <a:xfrm>
            <a:off x="838199" y="1092201"/>
            <a:ext cx="11012948" cy="571500"/>
          </a:xfrm>
          <a:prstGeom prst="rect">
            <a:avLst/>
          </a:prstGeom>
        </p:spPr>
        <p:txBody>
          <a:bodyPr tIns="0">
            <a:noAutofit/>
          </a:bodyPr>
          <a:lstStyle>
            <a:lvl1pPr marL="0" indent="0">
              <a:buFontTx/>
              <a:buNone/>
              <a:defRPr lang="en-US" sz="2667" b="0" i="0" kern="1200" spc="-40" dirty="0">
                <a:solidFill>
                  <a:srgbClr val="1B1E1F"/>
                </a:solidFill>
                <a:latin typeface="Raleway Light" charset="0"/>
                <a:ea typeface="Raleway Light" charset="0"/>
                <a:cs typeface="Raleway Light"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marL="0" lvl="0" indent="0" algn="l" defTabSz="609585" rtl="0" eaLnBrk="1" fontAlgn="base" hangingPunct="1">
              <a:lnSpc>
                <a:spcPct val="100000"/>
              </a:lnSpc>
              <a:spcBef>
                <a:spcPts val="533"/>
              </a:spcBef>
              <a:spcAft>
                <a:spcPts val="533"/>
              </a:spcAft>
              <a:buClr>
                <a:srgbClr val="54B948"/>
              </a:buClr>
              <a:buSzPct val="100000"/>
              <a:buFontTx/>
              <a:buNone/>
            </a:pPr>
            <a:r>
              <a:rPr lang="en-US" dirty="0"/>
              <a:t>Click to edit Master text styles</a:t>
            </a:r>
          </a:p>
        </p:txBody>
      </p:sp>
      <p:sp>
        <p:nvSpPr>
          <p:cNvPr id="7" name="Content Placeholder 6"/>
          <p:cNvSpPr>
            <a:spLocks noGrp="1"/>
          </p:cNvSpPr>
          <p:nvPr>
            <p:ph sz="quarter" idx="25"/>
          </p:nvPr>
        </p:nvSpPr>
        <p:spPr>
          <a:xfrm>
            <a:off x="838201" y="2119086"/>
            <a:ext cx="11013017" cy="4239381"/>
          </a:xfrm>
        </p:spPr>
        <p:txBody>
          <a:bodyPr/>
          <a:lstStyle>
            <a:lvl1pPr>
              <a:defRPr>
                <a:solidFill>
                  <a:srgbClr val="1B1E1F"/>
                </a:solidFill>
              </a:defRPr>
            </a:lvl1pPr>
            <a:lvl2pPr>
              <a:defRPr>
                <a:solidFill>
                  <a:srgbClr val="1B1E1F"/>
                </a:solidFill>
              </a:defRPr>
            </a:lvl2pPr>
            <a:lvl3pPr>
              <a:defRPr>
                <a:solidFill>
                  <a:srgbClr val="1B1E1F"/>
                </a:solidFill>
              </a:defRPr>
            </a:lvl3pPr>
            <a:lvl4pPr>
              <a:defRPr>
                <a:solidFill>
                  <a:srgbClr val="1B1E1F"/>
                </a:solidFill>
              </a:defRPr>
            </a:lvl4pPr>
            <a:lvl5pPr>
              <a:defRPr>
                <a:solidFill>
                  <a:srgbClr val="1B1E1F"/>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9"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spTree>
    <p:extLst>
      <p:ext uri="{BB962C8B-B14F-4D97-AF65-F5344CB8AC3E}">
        <p14:creationId xmlns:p14="http://schemas.microsoft.com/office/powerpoint/2010/main" xmlns="" val="65189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rts graphs layout v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sp>
        <p:nvSpPr>
          <p:cNvPr id="4" name="Text Placeholder 3"/>
          <p:cNvSpPr>
            <a:spLocks noGrp="1" noChangeAspect="1"/>
          </p:cNvSpPr>
          <p:nvPr>
            <p:ph type="body" sz="quarter" idx="16"/>
          </p:nvPr>
        </p:nvSpPr>
        <p:spPr>
          <a:xfrm>
            <a:off x="844545" y="1536000"/>
            <a:ext cx="2020800" cy="2020800"/>
          </a:xfrm>
          <a:prstGeom prst="rect">
            <a:avLst/>
          </a:prstGeom>
          <a:noFill/>
          <a:ln>
            <a:solidFill>
              <a:srgbClr val="54B900"/>
            </a:solidFill>
          </a:ln>
        </p:spPr>
        <p:txBody>
          <a:bodyPr lIns="91440" tIns="91440" rIns="91440">
            <a:noAutofit/>
          </a:bodyPr>
          <a:lstStyle>
            <a:lvl1pPr marL="0" indent="0">
              <a:lnSpc>
                <a:spcPts val="1667"/>
              </a:lnSpc>
              <a:spcBef>
                <a:spcPts val="0"/>
              </a:spcBef>
              <a:buNone/>
              <a:defRPr sz="1333">
                <a:solidFill>
                  <a:srgbClr val="1B1E1F"/>
                </a:solidFill>
              </a:defRPr>
            </a:lvl1pPr>
            <a:lvl2pPr marL="230712" indent="0">
              <a:buNone/>
              <a:defRPr sz="1400">
                <a:solidFill>
                  <a:srgbClr val="1B1E1F"/>
                </a:solidFill>
              </a:defRPr>
            </a:lvl2pPr>
            <a:lvl3pPr marL="1219170" indent="0">
              <a:buNone/>
              <a:defRPr sz="1400"/>
            </a:lvl3pPr>
          </a:lstStyle>
          <a:p>
            <a:pPr lvl="0"/>
            <a:r>
              <a:rPr lang="en-US" dirty="0"/>
              <a:t>Click to edit Master text styles</a:t>
            </a:r>
          </a:p>
          <a:p>
            <a:pPr lvl="1"/>
            <a:r>
              <a:rPr lang="en-US" dirty="0"/>
              <a:t>Second level</a:t>
            </a:r>
          </a:p>
        </p:txBody>
      </p:sp>
      <p:sp>
        <p:nvSpPr>
          <p:cNvPr id="11" name="Text Placeholder 3"/>
          <p:cNvSpPr>
            <a:spLocks noGrp="1" noChangeAspect="1"/>
          </p:cNvSpPr>
          <p:nvPr>
            <p:ph type="body" sz="quarter" idx="17"/>
          </p:nvPr>
        </p:nvSpPr>
        <p:spPr>
          <a:xfrm>
            <a:off x="844545" y="3551324"/>
            <a:ext cx="2020800" cy="2020800"/>
          </a:xfrm>
          <a:prstGeom prst="rect">
            <a:avLst/>
          </a:prstGeom>
          <a:noFill/>
          <a:ln>
            <a:solidFill>
              <a:srgbClr val="009ABF"/>
            </a:solidFill>
          </a:ln>
        </p:spPr>
        <p:txBody>
          <a:bodyPr lIns="91440" tIns="91440" rIns="91440">
            <a:noAutofit/>
          </a:bodyPr>
          <a:lstStyle>
            <a:lvl1pPr marL="0" indent="0">
              <a:lnSpc>
                <a:spcPts val="1667"/>
              </a:lnSpc>
              <a:spcBef>
                <a:spcPts val="0"/>
              </a:spcBef>
              <a:buNone/>
              <a:defRPr sz="1333">
                <a:solidFill>
                  <a:srgbClr val="1B1E1F"/>
                </a:solidFill>
              </a:defRPr>
            </a:lvl1pPr>
            <a:lvl2pPr marL="230712" indent="0">
              <a:buNone/>
              <a:defRPr sz="1400">
                <a:solidFill>
                  <a:srgbClr val="1B1E1F"/>
                </a:solidFill>
              </a:defRPr>
            </a:lvl2pPr>
            <a:lvl3pPr marL="1219170" indent="0">
              <a:buNone/>
              <a:defRPr sz="1400"/>
            </a:lvl3pPr>
          </a:lstStyle>
          <a:p>
            <a:pPr lvl="0"/>
            <a:r>
              <a:rPr lang="en-US" dirty="0"/>
              <a:t>Click to edit Master text styles</a:t>
            </a:r>
          </a:p>
          <a:p>
            <a:pPr lvl="1"/>
            <a:r>
              <a:rPr lang="en-US" dirty="0"/>
              <a:t>Second level</a:t>
            </a:r>
          </a:p>
        </p:txBody>
      </p:sp>
      <p:sp>
        <p:nvSpPr>
          <p:cNvPr id="3" name="Chart Placeholder 2"/>
          <p:cNvSpPr>
            <a:spLocks noGrp="1"/>
          </p:cNvSpPr>
          <p:nvPr>
            <p:ph type="chart" sz="quarter" idx="21"/>
          </p:nvPr>
        </p:nvSpPr>
        <p:spPr>
          <a:xfrm>
            <a:off x="2876639" y="1543051"/>
            <a:ext cx="9095223" cy="4040716"/>
          </a:xfrm>
          <a:prstGeom prst="rect">
            <a:avLst/>
          </a:prstGeom>
        </p:spPr>
        <p:txBody>
          <a:bodyPr/>
          <a:lstStyle>
            <a:lvl1pPr marL="0" indent="0">
              <a:buFontTx/>
              <a:buNone/>
              <a:defRPr>
                <a:solidFill>
                  <a:schemeClr val="tx1">
                    <a:lumMod val="75000"/>
                    <a:lumOff val="25000"/>
                  </a:schemeClr>
                </a:solidFill>
              </a:defRPr>
            </a:lvl1pPr>
          </a:lstStyle>
          <a:p>
            <a:endParaRPr lang="en-US" dirty="0"/>
          </a:p>
        </p:txBody>
      </p:sp>
      <p:sp>
        <p:nvSpPr>
          <p:cNvPr id="5" name="Title 4"/>
          <p:cNvSpPr>
            <a:spLocks noGrp="1"/>
          </p:cNvSpPr>
          <p:nvPr>
            <p:ph type="title"/>
          </p:nvPr>
        </p:nvSpPr>
        <p:spPr/>
        <p:txBody>
          <a:bodyPr/>
          <a:lstStyle>
            <a:lvl1pPr>
              <a:lnSpc>
                <a:spcPts val="3200"/>
              </a:lnSpc>
              <a:defRPr>
                <a:solidFill>
                  <a:srgbClr val="1B1E1F"/>
                </a:solidFill>
              </a:defRPr>
            </a:lvl1pPr>
          </a:lstStyle>
          <a:p>
            <a:r>
              <a:rPr lang="en-US" dirty="0"/>
              <a:t>Click to edit Master title style</a:t>
            </a:r>
          </a:p>
        </p:txBody>
      </p:sp>
      <p:sp>
        <p:nvSpPr>
          <p:cNvPr id="9"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10"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622596" y="-1118530"/>
            <a:ext cx="1880315" cy="8870732"/>
          </a:xfrm>
          <a:prstGeom prst="rect">
            <a:avLst/>
          </a:prstGeom>
        </p:spPr>
      </p:pic>
    </p:spTree>
    <p:extLst>
      <p:ext uri="{BB962C8B-B14F-4D97-AF65-F5344CB8AC3E}">
        <p14:creationId xmlns:p14="http://schemas.microsoft.com/office/powerpoint/2010/main" xmlns="" val="198350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x4 editable txt box +pic box">
    <p:spTree>
      <p:nvGrpSpPr>
        <p:cNvPr id="1" name=""/>
        <p:cNvGrpSpPr/>
        <p:nvPr/>
      </p:nvGrpSpPr>
      <p:grpSpPr>
        <a:xfrm>
          <a:off x="0" y="0"/>
          <a:ext cx="0" cy="0"/>
          <a:chOff x="0" y="0"/>
          <a:chExt cx="0" cy="0"/>
        </a:xfrm>
      </p:grpSpPr>
      <p:sp>
        <p:nvSpPr>
          <p:cNvPr id="15" name="Text Placeholder 14"/>
          <p:cNvSpPr>
            <a:spLocks noGrp="1"/>
          </p:cNvSpPr>
          <p:nvPr>
            <p:ph type="body" sz="quarter" idx="14"/>
          </p:nvPr>
        </p:nvSpPr>
        <p:spPr>
          <a:xfrm>
            <a:off x="844545" y="1536000"/>
            <a:ext cx="2274907" cy="2267032"/>
          </a:xfrm>
          <a:prstGeom prst="rect">
            <a:avLst/>
          </a:prstGeom>
          <a:noFill/>
          <a:ln>
            <a:solidFill>
              <a:srgbClr val="54B900"/>
            </a:solidFill>
          </a:ln>
        </p:spPr>
        <p:txBody>
          <a:bodyPr lIns="91440" tIns="91440" rIns="91440"/>
          <a:lstStyle>
            <a:lvl1pPr marL="143996" indent="-143996">
              <a:lnSpc>
                <a:spcPts val="1733"/>
              </a:lnSpc>
              <a:spcBef>
                <a:spcPts val="0"/>
              </a:spcBef>
              <a:buClr>
                <a:schemeClr val="bg1"/>
              </a:buClr>
              <a:defRPr sz="1333">
                <a:solidFill>
                  <a:schemeClr val="tx1">
                    <a:lumMod val="75000"/>
                    <a:lumOff val="25000"/>
                  </a:schemeClr>
                </a:solidFill>
              </a:defRPr>
            </a:lvl1pPr>
            <a:lvl2pPr marL="376757" indent="-226478">
              <a:lnSpc>
                <a:spcPts val="1733"/>
              </a:lnSpc>
              <a:spcBef>
                <a:spcPts val="0"/>
              </a:spcBef>
              <a:buClr>
                <a:schemeClr val="bg1"/>
              </a:buClr>
              <a:defRPr sz="1067">
                <a:solidFill>
                  <a:schemeClr val="tx1">
                    <a:lumMod val="75000"/>
                    <a:lumOff val="25000"/>
                  </a:schemeClr>
                </a:solidFill>
              </a:defRPr>
            </a:lvl2pPr>
          </a:lstStyle>
          <a:p>
            <a:pPr lvl="0"/>
            <a:r>
              <a:rPr lang="en-US" dirty="0"/>
              <a:t>Click to edit Master text styles</a:t>
            </a:r>
          </a:p>
          <a:p>
            <a:pPr lvl="1"/>
            <a:r>
              <a:rPr lang="en-US" dirty="0"/>
              <a:t>Second level</a:t>
            </a:r>
          </a:p>
        </p:txBody>
      </p:sp>
      <p:sp>
        <p:nvSpPr>
          <p:cNvPr id="30" name="Picture Placeholder 19"/>
          <p:cNvSpPr>
            <a:spLocks noGrp="1"/>
          </p:cNvSpPr>
          <p:nvPr>
            <p:ph type="pic" sz="quarter" idx="17"/>
          </p:nvPr>
        </p:nvSpPr>
        <p:spPr>
          <a:xfrm>
            <a:off x="3339945" y="1536000"/>
            <a:ext cx="2256000" cy="2267032"/>
          </a:xfrm>
          <a:prstGeom prst="rect">
            <a:avLst/>
          </a:prstGeom>
        </p:spPr>
        <p:txBody>
          <a:bodyPr tIns="46800" bIns="46800" anchor="t"/>
          <a:lstStyle>
            <a:lvl1pPr marL="0" indent="0" algn="ctr">
              <a:lnSpc>
                <a:spcPts val="1840"/>
              </a:lnSpc>
              <a:buNone/>
              <a:defRPr sz="1467"/>
            </a:lvl1pPr>
          </a:lstStyle>
          <a:p>
            <a:pPr lvl="0"/>
            <a:r>
              <a:rPr lang="en-US" noProof="0"/>
              <a:t>Click icon to add picture</a:t>
            </a:r>
            <a:endParaRPr lang="en-US" noProof="0" dirty="0"/>
          </a:p>
        </p:txBody>
      </p:sp>
      <p:sp>
        <p:nvSpPr>
          <p:cNvPr id="34" name="Picture Placeholder 19"/>
          <p:cNvSpPr>
            <a:spLocks noGrp="1"/>
          </p:cNvSpPr>
          <p:nvPr>
            <p:ph type="pic" sz="quarter" idx="21"/>
          </p:nvPr>
        </p:nvSpPr>
        <p:spPr>
          <a:xfrm>
            <a:off x="8305732" y="1536000"/>
            <a:ext cx="2256000" cy="2267032"/>
          </a:xfrm>
          <a:prstGeom prst="rect">
            <a:avLst/>
          </a:prstGeom>
        </p:spPr>
        <p:txBody>
          <a:bodyPr tIns="46800" bIns="46800" anchor="t"/>
          <a:lstStyle>
            <a:lvl1pPr marL="0" indent="0" algn="ctr">
              <a:lnSpc>
                <a:spcPts val="1840"/>
              </a:lnSpc>
              <a:buNone/>
              <a:defRPr sz="1467"/>
            </a:lvl1pPr>
          </a:lstStyle>
          <a:p>
            <a:pPr lvl="0"/>
            <a:r>
              <a:rPr lang="en-US" noProof="0" dirty="0"/>
              <a:t>Click icon to add picture</a:t>
            </a:r>
          </a:p>
        </p:txBody>
      </p:sp>
      <p:sp>
        <p:nvSpPr>
          <p:cNvPr id="32" name="Picture Placeholder 19"/>
          <p:cNvSpPr>
            <a:spLocks noGrp="1"/>
          </p:cNvSpPr>
          <p:nvPr>
            <p:ph type="pic" sz="quarter" idx="19"/>
          </p:nvPr>
        </p:nvSpPr>
        <p:spPr>
          <a:xfrm>
            <a:off x="5810332" y="3803032"/>
            <a:ext cx="2256000" cy="2224683"/>
          </a:xfrm>
          <a:prstGeom prst="rect">
            <a:avLst/>
          </a:prstGeom>
        </p:spPr>
        <p:txBody>
          <a:bodyPr tIns="46800" bIns="46800" anchor="t"/>
          <a:lstStyle>
            <a:lvl1pPr marL="0" indent="0" algn="ctr">
              <a:lnSpc>
                <a:spcPts val="1840"/>
              </a:lnSpc>
              <a:buNone/>
              <a:defRPr sz="1467"/>
            </a:lvl1pPr>
          </a:lstStyle>
          <a:p>
            <a:pPr lvl="0"/>
            <a:r>
              <a:rPr lang="en-US" noProof="0" dirty="0"/>
              <a:t>Click icon to add picture</a:t>
            </a:r>
          </a:p>
        </p:txBody>
      </p:sp>
      <p:sp>
        <p:nvSpPr>
          <p:cNvPr id="20" name="Picture Placeholder 19"/>
          <p:cNvSpPr>
            <a:spLocks noGrp="1"/>
          </p:cNvSpPr>
          <p:nvPr>
            <p:ph type="pic" sz="quarter" idx="15"/>
          </p:nvPr>
        </p:nvSpPr>
        <p:spPr>
          <a:xfrm>
            <a:off x="844545" y="3792000"/>
            <a:ext cx="2274907" cy="2235715"/>
          </a:xfrm>
          <a:prstGeom prst="rect">
            <a:avLst/>
          </a:prstGeom>
        </p:spPr>
        <p:txBody>
          <a:bodyPr tIns="46800" bIns="46800" anchor="t"/>
          <a:lstStyle>
            <a:lvl1pPr marL="0" indent="0" algn="ctr">
              <a:lnSpc>
                <a:spcPts val="1840"/>
              </a:lnSpc>
              <a:buNone/>
              <a:defRPr sz="1467"/>
            </a:lvl1pPr>
          </a:lstStyle>
          <a:p>
            <a:pPr lvl="0"/>
            <a:r>
              <a:rPr lang="en-US" noProof="0"/>
              <a:t>Click icon to add picture</a:t>
            </a:r>
            <a:endParaRPr lang="en-US" noProof="0" dirty="0"/>
          </a:p>
        </p:txBody>
      </p:sp>
      <p:sp>
        <p:nvSpPr>
          <p:cNvPr id="14" name="Text Placeholder 14"/>
          <p:cNvSpPr>
            <a:spLocks noGrp="1"/>
          </p:cNvSpPr>
          <p:nvPr>
            <p:ph type="body" sz="quarter" idx="25"/>
          </p:nvPr>
        </p:nvSpPr>
        <p:spPr>
          <a:xfrm>
            <a:off x="5807844" y="1536000"/>
            <a:ext cx="2258488" cy="2267032"/>
          </a:xfrm>
          <a:prstGeom prst="rect">
            <a:avLst/>
          </a:prstGeom>
          <a:noFill/>
          <a:ln>
            <a:solidFill>
              <a:srgbClr val="0083A2"/>
            </a:solidFill>
          </a:ln>
        </p:spPr>
        <p:txBody>
          <a:bodyPr lIns="91440" tIns="91440" rIns="91440"/>
          <a:lstStyle>
            <a:lvl1pPr marL="143996" indent="-143996">
              <a:lnSpc>
                <a:spcPts val="1733"/>
              </a:lnSpc>
              <a:spcBef>
                <a:spcPts val="0"/>
              </a:spcBef>
              <a:buClr>
                <a:schemeClr val="tx1">
                  <a:lumMod val="75000"/>
                  <a:lumOff val="25000"/>
                </a:schemeClr>
              </a:buClr>
              <a:defRPr sz="1333">
                <a:solidFill>
                  <a:schemeClr val="tx1">
                    <a:lumMod val="75000"/>
                    <a:lumOff val="25000"/>
                  </a:schemeClr>
                </a:solidFill>
              </a:defRPr>
            </a:lvl1pPr>
            <a:lvl2pPr marL="376757" indent="-226478">
              <a:lnSpc>
                <a:spcPts val="1733"/>
              </a:lnSpc>
              <a:spcBef>
                <a:spcPts val="0"/>
              </a:spcBef>
              <a:buClr>
                <a:schemeClr val="tx1">
                  <a:lumMod val="75000"/>
                  <a:lumOff val="25000"/>
                </a:schemeClr>
              </a:buClr>
              <a:defRPr sz="1067">
                <a:solidFill>
                  <a:schemeClr val="tx1">
                    <a:lumMod val="75000"/>
                    <a:lumOff val="25000"/>
                  </a:schemeClr>
                </a:solidFill>
              </a:defRPr>
            </a:lvl2pPr>
          </a:lstStyle>
          <a:p>
            <a:pPr lvl="0"/>
            <a:r>
              <a:rPr lang="en-US" dirty="0"/>
              <a:t>Click to edit Master text styles</a:t>
            </a:r>
          </a:p>
          <a:p>
            <a:pPr lvl="1"/>
            <a:r>
              <a:rPr lang="en-US" dirty="0"/>
              <a:t>Second level</a:t>
            </a:r>
          </a:p>
        </p:txBody>
      </p:sp>
      <p:sp>
        <p:nvSpPr>
          <p:cNvPr id="16" name="Text Placeholder 14"/>
          <p:cNvSpPr>
            <a:spLocks noGrp="1"/>
          </p:cNvSpPr>
          <p:nvPr>
            <p:ph type="body" sz="quarter" idx="26"/>
          </p:nvPr>
        </p:nvSpPr>
        <p:spPr>
          <a:xfrm>
            <a:off x="3336892" y="3803032"/>
            <a:ext cx="2256000" cy="2256000"/>
          </a:xfrm>
          <a:prstGeom prst="rect">
            <a:avLst/>
          </a:prstGeom>
          <a:noFill/>
          <a:ln>
            <a:solidFill>
              <a:srgbClr val="009A75"/>
            </a:solidFill>
          </a:ln>
        </p:spPr>
        <p:txBody>
          <a:bodyPr lIns="91440" tIns="91440" rIns="91440"/>
          <a:lstStyle>
            <a:lvl1pPr marL="143996" indent="-143996">
              <a:lnSpc>
                <a:spcPts val="1733"/>
              </a:lnSpc>
              <a:spcBef>
                <a:spcPts val="0"/>
              </a:spcBef>
              <a:buClr>
                <a:schemeClr val="bg1"/>
              </a:buClr>
              <a:defRPr sz="1333">
                <a:solidFill>
                  <a:schemeClr val="tx1">
                    <a:lumMod val="75000"/>
                    <a:lumOff val="25000"/>
                  </a:schemeClr>
                </a:solidFill>
              </a:defRPr>
            </a:lvl1pPr>
            <a:lvl2pPr marL="376757" indent="-226478">
              <a:lnSpc>
                <a:spcPts val="1733"/>
              </a:lnSpc>
              <a:spcBef>
                <a:spcPts val="0"/>
              </a:spcBef>
              <a:buClr>
                <a:schemeClr val="bg1"/>
              </a:buClr>
              <a:defRPr sz="1067">
                <a:solidFill>
                  <a:schemeClr val="tx1">
                    <a:lumMod val="75000"/>
                    <a:lumOff val="25000"/>
                  </a:schemeClr>
                </a:solidFill>
              </a:defRPr>
            </a:lvl2pPr>
          </a:lstStyle>
          <a:p>
            <a:pPr lvl="0"/>
            <a:r>
              <a:rPr lang="en-US" dirty="0"/>
              <a:t>Click to edit Master text styles</a:t>
            </a:r>
          </a:p>
          <a:p>
            <a:pPr lvl="1"/>
            <a:r>
              <a:rPr lang="en-US" dirty="0"/>
              <a:t>Second level</a:t>
            </a:r>
          </a:p>
        </p:txBody>
      </p:sp>
      <p:sp>
        <p:nvSpPr>
          <p:cNvPr id="17" name="Text Placeholder 14"/>
          <p:cNvSpPr>
            <a:spLocks noGrp="1"/>
          </p:cNvSpPr>
          <p:nvPr>
            <p:ph type="body" sz="quarter" idx="27"/>
          </p:nvPr>
        </p:nvSpPr>
        <p:spPr>
          <a:xfrm>
            <a:off x="8300191" y="3803032"/>
            <a:ext cx="2261541" cy="2256000"/>
          </a:xfrm>
          <a:prstGeom prst="rect">
            <a:avLst/>
          </a:prstGeom>
          <a:noFill/>
          <a:ln>
            <a:solidFill>
              <a:srgbClr val="009ABF"/>
            </a:solidFill>
          </a:ln>
        </p:spPr>
        <p:txBody>
          <a:bodyPr lIns="91440" tIns="91440" rIns="91440"/>
          <a:lstStyle>
            <a:lvl1pPr marL="143996" indent="-143996">
              <a:lnSpc>
                <a:spcPts val="1733"/>
              </a:lnSpc>
              <a:spcBef>
                <a:spcPts val="0"/>
              </a:spcBef>
              <a:buClr>
                <a:schemeClr val="tx1">
                  <a:lumMod val="75000"/>
                  <a:lumOff val="25000"/>
                </a:schemeClr>
              </a:buClr>
              <a:defRPr sz="1333">
                <a:solidFill>
                  <a:schemeClr val="tx1">
                    <a:lumMod val="75000"/>
                    <a:lumOff val="25000"/>
                  </a:schemeClr>
                </a:solidFill>
              </a:defRPr>
            </a:lvl1pPr>
            <a:lvl2pPr marL="376757" indent="-226478">
              <a:lnSpc>
                <a:spcPts val="1733"/>
              </a:lnSpc>
              <a:spcBef>
                <a:spcPts val="0"/>
              </a:spcBef>
              <a:buClr>
                <a:schemeClr val="tx1">
                  <a:lumMod val="75000"/>
                  <a:lumOff val="25000"/>
                </a:schemeClr>
              </a:buClr>
              <a:defRPr sz="1067">
                <a:solidFill>
                  <a:schemeClr val="tx1">
                    <a:lumMod val="75000"/>
                    <a:lumOff val="25000"/>
                  </a:schemeClr>
                </a:solidFill>
              </a:defRPr>
            </a:lvl2pPr>
          </a:lstStyle>
          <a:p>
            <a:pPr lvl="0"/>
            <a:r>
              <a:rPr lang="en-US" dirty="0"/>
              <a:t>Click to edit Master text styles</a:t>
            </a:r>
          </a:p>
          <a:p>
            <a:pPr lvl="1"/>
            <a:r>
              <a:rPr lang="en-US" dirty="0"/>
              <a:t>Second level</a:t>
            </a:r>
          </a:p>
        </p:txBody>
      </p:sp>
      <p:sp>
        <p:nvSpPr>
          <p:cNvPr id="3" name="Title 2"/>
          <p:cNvSpPr>
            <a:spLocks noGrp="1"/>
          </p:cNvSpPr>
          <p:nvPr>
            <p:ph type="title"/>
          </p:nvPr>
        </p:nvSpPr>
        <p:spPr/>
        <p:txBody>
          <a:bodyPr/>
          <a:lstStyle>
            <a:lvl1pPr>
              <a:defRPr>
                <a:solidFill>
                  <a:srgbClr val="1B1E1F"/>
                </a:solidFill>
              </a:defRPr>
            </a:lvl1pPr>
          </a:lstStyle>
          <a:p>
            <a:r>
              <a:rPr lang="en-US"/>
              <a:t>Click to edit Master title style</a:t>
            </a:r>
          </a:p>
        </p:txBody>
      </p:sp>
      <p:sp>
        <p:nvSpPr>
          <p:cNvPr id="13"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18"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spTree>
    <p:extLst>
      <p:ext uri="{BB962C8B-B14F-4D97-AF65-F5344CB8AC3E}">
        <p14:creationId xmlns:p14="http://schemas.microsoft.com/office/powerpoint/2010/main" xmlns="" val="3796466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01085"/>
            <a:ext cx="5638800" cy="1325033"/>
          </a:xfrm>
        </p:spPr>
        <p:txBody>
          <a:bodyPr anchor="b" anchorCtr="0"/>
          <a:lstStyle>
            <a:lvl1pPr>
              <a:lnSpc>
                <a:spcPts val="3200"/>
              </a:lnSpc>
              <a:defRPr/>
            </a:lvl1pPr>
          </a:lstStyle>
          <a:p>
            <a:r>
              <a:rPr lang="en-US" dirty="0"/>
              <a:t>Click to edit Master </a:t>
            </a:r>
            <a:br>
              <a:rPr lang="en-US" dirty="0"/>
            </a:br>
            <a:r>
              <a:rPr lang="en-US" dirty="0"/>
              <a:t>title style</a:t>
            </a:r>
          </a:p>
        </p:txBody>
      </p:sp>
      <p:sp>
        <p:nvSpPr>
          <p:cNvPr id="3" name="Slide Number Placeholder 2"/>
          <p:cNvSpPr>
            <a:spLocks noGrp="1"/>
          </p:cNvSpPr>
          <p:nvPr>
            <p:ph type="sldNum" sz="quarter" idx="10"/>
          </p:nvPr>
        </p:nvSpPr>
        <p:spPr/>
        <p:txBody>
          <a:bodyPr/>
          <a:lstStyle/>
          <a:p>
            <a:fld id="{86CB4B4D-7CA3-9044-876B-883B54F8677D}"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NCR Confidential</a:t>
            </a:r>
            <a:endParaRPr lang="en-US" dirty="0"/>
          </a:p>
        </p:txBody>
      </p:sp>
      <p:sp>
        <p:nvSpPr>
          <p:cNvPr id="5" name="Picture Placeholder 3"/>
          <p:cNvSpPr>
            <a:spLocks noGrp="1"/>
          </p:cNvSpPr>
          <p:nvPr>
            <p:ph type="pic" sz="quarter" idx="23"/>
          </p:nvPr>
        </p:nvSpPr>
        <p:spPr>
          <a:xfrm>
            <a:off x="6477000" y="1"/>
            <a:ext cx="5715000" cy="2230967"/>
          </a:xfrm>
          <a:prstGeom prst="rect">
            <a:avLst/>
          </a:prstGeom>
        </p:spPr>
        <p:txBody>
          <a:bodyPr/>
          <a:lstStyle/>
          <a:p>
            <a:endParaRPr lang="en-US"/>
          </a:p>
        </p:txBody>
      </p:sp>
      <p:sp>
        <p:nvSpPr>
          <p:cNvPr id="6" name="Picture Placeholder 3"/>
          <p:cNvSpPr>
            <a:spLocks noGrp="1"/>
          </p:cNvSpPr>
          <p:nvPr>
            <p:ph type="pic" sz="quarter" idx="24"/>
          </p:nvPr>
        </p:nvSpPr>
        <p:spPr>
          <a:xfrm>
            <a:off x="6477000" y="2320413"/>
            <a:ext cx="5715000" cy="2230967"/>
          </a:xfrm>
          <a:prstGeom prst="rect">
            <a:avLst/>
          </a:prstGeom>
        </p:spPr>
        <p:txBody>
          <a:bodyPr/>
          <a:lstStyle/>
          <a:p>
            <a:endParaRPr lang="en-US"/>
          </a:p>
        </p:txBody>
      </p:sp>
      <p:sp>
        <p:nvSpPr>
          <p:cNvPr id="7" name="Picture Placeholder 3"/>
          <p:cNvSpPr>
            <a:spLocks noGrp="1"/>
          </p:cNvSpPr>
          <p:nvPr>
            <p:ph type="pic" sz="quarter" idx="25"/>
          </p:nvPr>
        </p:nvSpPr>
        <p:spPr>
          <a:xfrm>
            <a:off x="6477000" y="4627715"/>
            <a:ext cx="5715000" cy="2230967"/>
          </a:xfrm>
          <a:prstGeom prst="rect">
            <a:avLst/>
          </a:prstGeom>
        </p:spPr>
        <p:txBody>
          <a:bodyPr/>
          <a:lstStyle/>
          <a:p>
            <a:endParaRPr lang="en-US"/>
          </a:p>
        </p:txBody>
      </p:sp>
      <p:sp>
        <p:nvSpPr>
          <p:cNvPr id="9" name="Content Placeholder 8"/>
          <p:cNvSpPr>
            <a:spLocks noGrp="1"/>
          </p:cNvSpPr>
          <p:nvPr>
            <p:ph sz="quarter" idx="26"/>
          </p:nvPr>
        </p:nvSpPr>
        <p:spPr>
          <a:xfrm>
            <a:off x="838200" y="2244076"/>
            <a:ext cx="5638800" cy="4194824"/>
          </a:xfrm>
        </p:spPr>
        <p:txBody>
          <a:bodyPr/>
          <a:lstStyle>
            <a:lvl1pPr>
              <a:defRPr sz="2133">
                <a:solidFill>
                  <a:srgbClr val="1B1E1F"/>
                </a:solidFill>
              </a:defRPr>
            </a:lvl1pPr>
            <a:lvl2pPr>
              <a:defRPr sz="1867">
                <a:solidFill>
                  <a:srgbClr val="1B1E1F"/>
                </a:solidFill>
              </a:defRPr>
            </a:lvl2pPr>
            <a:lvl3pPr>
              <a:defRPr sz="1600">
                <a:solidFill>
                  <a:srgbClr val="1B1E1F"/>
                </a:solidFill>
              </a:defRPr>
            </a:lvl3pPr>
            <a:lvl4pPr>
              <a:defRPr sz="1600">
                <a:solidFill>
                  <a:srgbClr val="1B1E1F"/>
                </a:solidFill>
              </a:defRPr>
            </a:lvl4pPr>
            <a:lvl5pPr>
              <a:defRPr sz="1600">
                <a:solidFill>
                  <a:srgbClr val="1B1E1F"/>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p:cNvSpPr>
            <a:spLocks noGrp="1"/>
          </p:cNvSpPr>
          <p:nvPr>
            <p:ph type="body" sz="quarter" idx="27"/>
          </p:nvPr>
        </p:nvSpPr>
        <p:spPr>
          <a:xfrm>
            <a:off x="838200" y="1534300"/>
            <a:ext cx="5638801" cy="709776"/>
          </a:xfrm>
          <a:prstGeom prst="rect">
            <a:avLst/>
          </a:prstGeom>
        </p:spPr>
        <p:txBody>
          <a:bodyPr tIns="0">
            <a:noAutofit/>
          </a:bodyPr>
          <a:lstStyle>
            <a:lvl1pPr marL="0" indent="0">
              <a:buFontTx/>
              <a:buNone/>
              <a:defRPr lang="en-US" sz="2400" b="0" i="0" kern="1200" spc="-40" dirty="0">
                <a:solidFill>
                  <a:srgbClr val="1B1E1F"/>
                </a:solidFill>
                <a:latin typeface="Raleway Light" charset="0"/>
                <a:ea typeface="Raleway Light" charset="0"/>
                <a:cs typeface="Raleway Light"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marL="0" lvl="0" indent="0" algn="l" defTabSz="609585" rtl="0" eaLnBrk="1" fontAlgn="base" hangingPunct="1">
              <a:lnSpc>
                <a:spcPct val="100000"/>
              </a:lnSpc>
              <a:spcBef>
                <a:spcPts val="533"/>
              </a:spcBef>
              <a:spcAft>
                <a:spcPts val="533"/>
              </a:spcAft>
              <a:buClr>
                <a:srgbClr val="54B948"/>
              </a:buClr>
              <a:buSzPct val="100000"/>
              <a:buFontTx/>
              <a:buNone/>
            </a:pPr>
            <a:r>
              <a:rPr lang="en-US" dirty="0"/>
              <a:t>Click to edit Master text styles</a:t>
            </a:r>
          </a:p>
        </p:txBody>
      </p:sp>
    </p:spTree>
    <p:extLst>
      <p:ext uri="{BB962C8B-B14F-4D97-AF65-F5344CB8AC3E}">
        <p14:creationId xmlns:p14="http://schemas.microsoft.com/office/powerpoint/2010/main" xmlns="" val="335804902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01085"/>
            <a:ext cx="5344584" cy="1325033"/>
          </a:xfrm>
        </p:spPr>
        <p:txBody>
          <a:bodyPr anchor="b" anchorCtr="0"/>
          <a:lstStyle>
            <a:lvl1pPr>
              <a:lnSpc>
                <a:spcPts val="3200"/>
              </a:lnSpc>
              <a:defRPr/>
            </a:lvl1pPr>
          </a:lstStyle>
          <a:p>
            <a:r>
              <a:rPr lang="en-US" dirty="0"/>
              <a:t>Click to edit Master </a:t>
            </a:r>
            <a:br>
              <a:rPr lang="en-US" dirty="0"/>
            </a:br>
            <a:r>
              <a:rPr lang="en-US" dirty="0"/>
              <a:t>title style</a:t>
            </a:r>
          </a:p>
        </p:txBody>
      </p:sp>
      <p:sp>
        <p:nvSpPr>
          <p:cNvPr id="3" name="Slide Number Placeholder 2"/>
          <p:cNvSpPr>
            <a:spLocks noGrp="1"/>
          </p:cNvSpPr>
          <p:nvPr>
            <p:ph type="sldNum" sz="quarter" idx="10"/>
          </p:nvPr>
        </p:nvSpPr>
        <p:spPr/>
        <p:txBody>
          <a:bodyPr/>
          <a:lstStyle/>
          <a:p>
            <a:fld id="{86CB4B4D-7CA3-9044-876B-883B54F8677D}"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NCR Confidential</a:t>
            </a:r>
            <a:endParaRPr lang="en-US" dirty="0"/>
          </a:p>
        </p:txBody>
      </p:sp>
      <p:sp>
        <p:nvSpPr>
          <p:cNvPr id="9" name="Content Placeholder 8"/>
          <p:cNvSpPr>
            <a:spLocks noGrp="1"/>
          </p:cNvSpPr>
          <p:nvPr>
            <p:ph sz="quarter" idx="26"/>
          </p:nvPr>
        </p:nvSpPr>
        <p:spPr>
          <a:xfrm>
            <a:off x="838200" y="2244076"/>
            <a:ext cx="5344584" cy="4194824"/>
          </a:xfrm>
        </p:spPr>
        <p:txBody>
          <a:bodyPr/>
          <a:lstStyle>
            <a:lvl1pPr>
              <a:defRPr sz="2133">
                <a:solidFill>
                  <a:schemeClr val="tx1">
                    <a:lumMod val="75000"/>
                    <a:lumOff val="25000"/>
                  </a:schemeClr>
                </a:solidFill>
              </a:defRPr>
            </a:lvl1pPr>
            <a:lvl2pPr>
              <a:defRPr sz="1867">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p:cNvSpPr>
            <a:spLocks noGrp="1"/>
          </p:cNvSpPr>
          <p:nvPr>
            <p:ph type="body" sz="quarter" idx="27"/>
          </p:nvPr>
        </p:nvSpPr>
        <p:spPr>
          <a:xfrm>
            <a:off x="838199" y="1534300"/>
            <a:ext cx="5344585" cy="709776"/>
          </a:xfrm>
          <a:prstGeom prst="rect">
            <a:avLst/>
          </a:prstGeom>
        </p:spPr>
        <p:txBody>
          <a:bodyPr tIns="0">
            <a:noAutofit/>
          </a:bodyPr>
          <a:lstStyle>
            <a:lvl1pPr marL="0" indent="0">
              <a:buFontTx/>
              <a:buNone/>
              <a:defRPr lang="en-US" sz="2400" b="0" i="0" kern="1200" spc="-40" dirty="0">
                <a:solidFill>
                  <a:schemeClr val="tx1">
                    <a:lumMod val="75000"/>
                    <a:lumOff val="25000"/>
                  </a:schemeClr>
                </a:solidFill>
                <a:latin typeface="Raleway Light" charset="0"/>
                <a:ea typeface="Raleway Light" charset="0"/>
                <a:cs typeface="Raleway Light"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marL="0" lvl="0" indent="0" algn="l" defTabSz="609585" rtl="0" eaLnBrk="1" fontAlgn="base" hangingPunct="1">
              <a:lnSpc>
                <a:spcPct val="100000"/>
              </a:lnSpc>
              <a:spcBef>
                <a:spcPts val="533"/>
              </a:spcBef>
              <a:spcAft>
                <a:spcPts val="533"/>
              </a:spcAft>
              <a:buClr>
                <a:srgbClr val="54B948"/>
              </a:buClr>
              <a:buSzPct val="100000"/>
              <a:buFontTx/>
              <a:buNone/>
            </a:pPr>
            <a:r>
              <a:rPr lang="en-US" dirty="0"/>
              <a:t>Click to edit Master text styles</a:t>
            </a:r>
          </a:p>
        </p:txBody>
      </p:sp>
      <p:sp>
        <p:nvSpPr>
          <p:cNvPr id="11" name="Picture Placeholder 3"/>
          <p:cNvSpPr>
            <a:spLocks noGrp="1"/>
          </p:cNvSpPr>
          <p:nvPr>
            <p:ph type="pic" sz="quarter" idx="23"/>
          </p:nvPr>
        </p:nvSpPr>
        <p:spPr>
          <a:xfrm>
            <a:off x="6182784" y="0"/>
            <a:ext cx="6009216" cy="6858000"/>
          </a:xfrm>
        </p:spPr>
        <p:txBody>
          <a:bodyPr/>
          <a:lstStyle/>
          <a:p>
            <a:endParaRPr lang="en-US"/>
          </a:p>
        </p:txBody>
      </p:sp>
    </p:spTree>
    <p:extLst>
      <p:ext uri="{BB962C8B-B14F-4D97-AF65-F5344CB8AC3E}">
        <p14:creationId xmlns:p14="http://schemas.microsoft.com/office/powerpoint/2010/main" xmlns="" val="424498804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4708" y="701269"/>
            <a:ext cx="5625939" cy="1325033"/>
          </a:xfrm>
        </p:spPr>
        <p:txBody>
          <a:bodyPr anchor="b" anchorCtr="0"/>
          <a:lstStyle>
            <a:lvl1pPr>
              <a:lnSpc>
                <a:spcPts val="3200"/>
              </a:lnSpc>
              <a:defRPr/>
            </a:lvl1pPr>
          </a:lstStyle>
          <a:p>
            <a:r>
              <a:rPr lang="en-US" dirty="0"/>
              <a:t>Click to edit Master </a:t>
            </a:r>
            <a:br>
              <a:rPr lang="en-US" dirty="0"/>
            </a:br>
            <a:r>
              <a:rPr lang="en-US" dirty="0"/>
              <a:t>title style</a:t>
            </a:r>
          </a:p>
        </p:txBody>
      </p:sp>
      <p:sp>
        <p:nvSpPr>
          <p:cNvPr id="3" name="Slide Number Placeholder 2"/>
          <p:cNvSpPr>
            <a:spLocks noGrp="1"/>
          </p:cNvSpPr>
          <p:nvPr>
            <p:ph type="sldNum" sz="quarter" idx="10"/>
          </p:nvPr>
        </p:nvSpPr>
        <p:spPr/>
        <p:txBody>
          <a:bodyPr/>
          <a:lstStyle/>
          <a:p>
            <a:fld id="{86CB4B4D-7CA3-9044-876B-883B54F8677D}"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NCR Confidential</a:t>
            </a:r>
            <a:endParaRPr lang="en-US" dirty="0"/>
          </a:p>
        </p:txBody>
      </p:sp>
      <p:sp>
        <p:nvSpPr>
          <p:cNvPr id="9" name="Content Placeholder 8"/>
          <p:cNvSpPr>
            <a:spLocks noGrp="1"/>
          </p:cNvSpPr>
          <p:nvPr>
            <p:ph sz="quarter" idx="26"/>
          </p:nvPr>
        </p:nvSpPr>
        <p:spPr>
          <a:xfrm>
            <a:off x="6284708" y="2744260"/>
            <a:ext cx="5625939" cy="3853840"/>
          </a:xfrm>
        </p:spPr>
        <p:txBody>
          <a:bodyPr/>
          <a:lstStyle>
            <a:lvl1pPr>
              <a:defRPr sz="2133">
                <a:solidFill>
                  <a:schemeClr val="tx1">
                    <a:lumMod val="75000"/>
                    <a:lumOff val="25000"/>
                  </a:schemeClr>
                </a:solidFill>
              </a:defRPr>
            </a:lvl1pPr>
            <a:lvl2pPr>
              <a:defRPr sz="1867">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p:cNvSpPr>
            <a:spLocks noGrp="1"/>
          </p:cNvSpPr>
          <p:nvPr>
            <p:ph type="body" sz="quarter" idx="27"/>
          </p:nvPr>
        </p:nvSpPr>
        <p:spPr>
          <a:xfrm>
            <a:off x="6284707" y="2034484"/>
            <a:ext cx="5625940" cy="709776"/>
          </a:xfrm>
          <a:prstGeom prst="rect">
            <a:avLst/>
          </a:prstGeom>
        </p:spPr>
        <p:txBody>
          <a:bodyPr tIns="0">
            <a:noAutofit/>
          </a:bodyPr>
          <a:lstStyle>
            <a:lvl1pPr marL="0" indent="0">
              <a:buFontTx/>
              <a:buNone/>
              <a:defRPr lang="en-US" sz="2400" b="0" i="0" kern="1200" spc="-40" dirty="0">
                <a:solidFill>
                  <a:schemeClr val="tx1">
                    <a:lumMod val="75000"/>
                    <a:lumOff val="25000"/>
                  </a:schemeClr>
                </a:solidFill>
                <a:latin typeface="Raleway Light" charset="0"/>
                <a:ea typeface="Raleway Light" charset="0"/>
                <a:cs typeface="Raleway Light"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marL="0" lvl="0" indent="0" algn="l" defTabSz="609585" rtl="0" eaLnBrk="1" fontAlgn="base" hangingPunct="1">
              <a:lnSpc>
                <a:spcPct val="100000"/>
              </a:lnSpc>
              <a:spcBef>
                <a:spcPts val="533"/>
              </a:spcBef>
              <a:spcAft>
                <a:spcPts val="533"/>
              </a:spcAft>
              <a:buClr>
                <a:srgbClr val="54B948"/>
              </a:buClr>
              <a:buSzPct val="100000"/>
              <a:buFontTx/>
              <a:buNone/>
            </a:pPr>
            <a:r>
              <a:rPr lang="en-US" dirty="0"/>
              <a:t>Click to edit Master text styles</a:t>
            </a:r>
          </a:p>
        </p:txBody>
      </p:sp>
      <p:sp>
        <p:nvSpPr>
          <p:cNvPr id="28" name="Picture Placeholder 5"/>
          <p:cNvSpPr>
            <a:spLocks noGrp="1"/>
          </p:cNvSpPr>
          <p:nvPr>
            <p:ph type="pic" sz="quarter" idx="33"/>
          </p:nvPr>
        </p:nvSpPr>
        <p:spPr>
          <a:xfrm>
            <a:off x="844552" y="1145118"/>
            <a:ext cx="1568449" cy="1587500"/>
          </a:xfrm>
        </p:spPr>
        <p:txBody>
          <a:bodyPr/>
          <a:lstStyle/>
          <a:p>
            <a:endParaRPr lang="en-US"/>
          </a:p>
        </p:txBody>
      </p:sp>
      <p:sp>
        <p:nvSpPr>
          <p:cNvPr id="29" name="Picture Placeholder 5"/>
          <p:cNvSpPr>
            <a:spLocks noGrp="1"/>
          </p:cNvSpPr>
          <p:nvPr>
            <p:ph type="pic" sz="quarter" idx="34"/>
          </p:nvPr>
        </p:nvSpPr>
        <p:spPr>
          <a:xfrm>
            <a:off x="2485782" y="1145118"/>
            <a:ext cx="1568449" cy="1587500"/>
          </a:xfrm>
        </p:spPr>
        <p:txBody>
          <a:bodyPr/>
          <a:lstStyle/>
          <a:p>
            <a:endParaRPr lang="en-US"/>
          </a:p>
        </p:txBody>
      </p:sp>
      <p:sp>
        <p:nvSpPr>
          <p:cNvPr id="30" name="Picture Placeholder 5"/>
          <p:cNvSpPr>
            <a:spLocks noGrp="1"/>
          </p:cNvSpPr>
          <p:nvPr>
            <p:ph type="pic" sz="quarter" idx="35"/>
          </p:nvPr>
        </p:nvSpPr>
        <p:spPr>
          <a:xfrm>
            <a:off x="4127013" y="1145118"/>
            <a:ext cx="1568449" cy="1587500"/>
          </a:xfrm>
        </p:spPr>
        <p:txBody>
          <a:bodyPr/>
          <a:lstStyle/>
          <a:p>
            <a:endParaRPr lang="en-US"/>
          </a:p>
        </p:txBody>
      </p:sp>
      <p:sp>
        <p:nvSpPr>
          <p:cNvPr id="31" name="Picture Placeholder 5"/>
          <p:cNvSpPr>
            <a:spLocks noGrp="1"/>
          </p:cNvSpPr>
          <p:nvPr>
            <p:ph type="pic" sz="quarter" idx="36"/>
          </p:nvPr>
        </p:nvSpPr>
        <p:spPr>
          <a:xfrm>
            <a:off x="844552" y="2801979"/>
            <a:ext cx="1568449" cy="1587500"/>
          </a:xfrm>
        </p:spPr>
        <p:txBody>
          <a:bodyPr/>
          <a:lstStyle/>
          <a:p>
            <a:endParaRPr lang="en-US"/>
          </a:p>
        </p:txBody>
      </p:sp>
      <p:sp>
        <p:nvSpPr>
          <p:cNvPr id="32" name="Picture Placeholder 5"/>
          <p:cNvSpPr>
            <a:spLocks noGrp="1"/>
          </p:cNvSpPr>
          <p:nvPr>
            <p:ph type="pic" sz="quarter" idx="37"/>
          </p:nvPr>
        </p:nvSpPr>
        <p:spPr>
          <a:xfrm>
            <a:off x="2485782" y="2801979"/>
            <a:ext cx="1568449" cy="1587500"/>
          </a:xfrm>
        </p:spPr>
        <p:txBody>
          <a:bodyPr/>
          <a:lstStyle/>
          <a:p>
            <a:endParaRPr lang="en-US"/>
          </a:p>
        </p:txBody>
      </p:sp>
      <p:sp>
        <p:nvSpPr>
          <p:cNvPr id="33" name="Picture Placeholder 5"/>
          <p:cNvSpPr>
            <a:spLocks noGrp="1"/>
          </p:cNvSpPr>
          <p:nvPr>
            <p:ph type="pic" sz="quarter" idx="38"/>
          </p:nvPr>
        </p:nvSpPr>
        <p:spPr>
          <a:xfrm>
            <a:off x="4127013" y="2801979"/>
            <a:ext cx="1568449" cy="1587500"/>
          </a:xfrm>
        </p:spPr>
        <p:txBody>
          <a:bodyPr/>
          <a:lstStyle/>
          <a:p>
            <a:endParaRPr lang="en-US"/>
          </a:p>
        </p:txBody>
      </p:sp>
      <p:sp>
        <p:nvSpPr>
          <p:cNvPr id="34" name="Picture Placeholder 5"/>
          <p:cNvSpPr>
            <a:spLocks noGrp="1"/>
          </p:cNvSpPr>
          <p:nvPr>
            <p:ph type="pic" sz="quarter" idx="39"/>
          </p:nvPr>
        </p:nvSpPr>
        <p:spPr>
          <a:xfrm>
            <a:off x="844552" y="4448421"/>
            <a:ext cx="1568449" cy="1587500"/>
          </a:xfrm>
        </p:spPr>
        <p:txBody>
          <a:bodyPr/>
          <a:lstStyle/>
          <a:p>
            <a:endParaRPr lang="en-US"/>
          </a:p>
        </p:txBody>
      </p:sp>
      <p:sp>
        <p:nvSpPr>
          <p:cNvPr id="35" name="Picture Placeholder 5"/>
          <p:cNvSpPr>
            <a:spLocks noGrp="1"/>
          </p:cNvSpPr>
          <p:nvPr>
            <p:ph type="pic" sz="quarter" idx="40"/>
          </p:nvPr>
        </p:nvSpPr>
        <p:spPr>
          <a:xfrm>
            <a:off x="2485782" y="4448421"/>
            <a:ext cx="1568449" cy="1587500"/>
          </a:xfrm>
        </p:spPr>
        <p:txBody>
          <a:bodyPr/>
          <a:lstStyle/>
          <a:p>
            <a:endParaRPr lang="en-US"/>
          </a:p>
        </p:txBody>
      </p:sp>
      <p:sp>
        <p:nvSpPr>
          <p:cNvPr id="36" name="Picture Placeholder 5"/>
          <p:cNvSpPr>
            <a:spLocks noGrp="1"/>
          </p:cNvSpPr>
          <p:nvPr>
            <p:ph type="pic" sz="quarter" idx="41"/>
          </p:nvPr>
        </p:nvSpPr>
        <p:spPr>
          <a:xfrm>
            <a:off x="4127013" y="4448421"/>
            <a:ext cx="1568449" cy="1587500"/>
          </a:xfrm>
        </p:spPr>
        <p:txBody>
          <a:bodyPr/>
          <a:lstStyle/>
          <a:p>
            <a:endParaRPr lang="en-US"/>
          </a:p>
        </p:txBody>
      </p:sp>
    </p:spTree>
    <p:extLst>
      <p:ext uri="{BB962C8B-B14F-4D97-AF65-F5344CB8AC3E}">
        <p14:creationId xmlns:p14="http://schemas.microsoft.com/office/powerpoint/2010/main" xmlns="" val="388886549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88799" y="152629"/>
            <a:ext cx="5321848" cy="1325033"/>
          </a:xfrm>
        </p:spPr>
        <p:txBody>
          <a:bodyPr anchor="b" anchorCtr="0"/>
          <a:lstStyle>
            <a:lvl1pPr>
              <a:lnSpc>
                <a:spcPts val="3200"/>
              </a:lnSpc>
              <a:defRPr/>
            </a:lvl1pPr>
          </a:lstStyle>
          <a:p>
            <a:r>
              <a:rPr lang="en-US" dirty="0"/>
              <a:t>Click to edit Master </a:t>
            </a:r>
            <a:br>
              <a:rPr lang="en-US" dirty="0"/>
            </a:br>
            <a:r>
              <a:rPr lang="en-US" dirty="0"/>
              <a:t>title style</a:t>
            </a:r>
          </a:p>
        </p:txBody>
      </p:sp>
      <p:sp>
        <p:nvSpPr>
          <p:cNvPr id="3" name="Slide Number Placeholder 2"/>
          <p:cNvSpPr>
            <a:spLocks noGrp="1"/>
          </p:cNvSpPr>
          <p:nvPr>
            <p:ph type="sldNum" sz="quarter" idx="10"/>
          </p:nvPr>
        </p:nvSpPr>
        <p:spPr>
          <a:xfrm>
            <a:off x="6588799" y="6598101"/>
            <a:ext cx="177934" cy="225703"/>
          </a:xfrm>
        </p:spPr>
        <p:txBody>
          <a:bodyPr/>
          <a:lstStyle/>
          <a:p>
            <a:fld id="{86CB4B4D-7CA3-9044-876B-883B54F8677D}" type="slidenum">
              <a:rPr lang="en-US" smtClean="0"/>
              <a:pPr/>
              <a:t>‹#›</a:t>
            </a:fld>
            <a:endParaRPr lang="en-US" dirty="0"/>
          </a:p>
        </p:txBody>
      </p:sp>
      <p:sp>
        <p:nvSpPr>
          <p:cNvPr id="4" name="Footer Placeholder 3"/>
          <p:cNvSpPr>
            <a:spLocks noGrp="1"/>
          </p:cNvSpPr>
          <p:nvPr>
            <p:ph type="ftr" sz="quarter" idx="11"/>
          </p:nvPr>
        </p:nvSpPr>
        <p:spPr>
          <a:xfrm>
            <a:off x="6977269" y="6598101"/>
            <a:ext cx="4114800" cy="259900"/>
          </a:xfrm>
        </p:spPr>
        <p:txBody>
          <a:bodyPr/>
          <a:lstStyle/>
          <a:p>
            <a:r>
              <a:rPr lang="en-US"/>
              <a:t>NCR Confidential</a:t>
            </a:r>
            <a:endParaRPr lang="en-US" dirty="0"/>
          </a:p>
        </p:txBody>
      </p:sp>
      <p:sp>
        <p:nvSpPr>
          <p:cNvPr id="9" name="Content Placeholder 8"/>
          <p:cNvSpPr>
            <a:spLocks noGrp="1"/>
          </p:cNvSpPr>
          <p:nvPr>
            <p:ph sz="quarter" idx="26"/>
          </p:nvPr>
        </p:nvSpPr>
        <p:spPr>
          <a:xfrm>
            <a:off x="6588799" y="2195619"/>
            <a:ext cx="5321848" cy="4276301"/>
          </a:xfrm>
        </p:spPr>
        <p:txBody>
          <a:bodyPr/>
          <a:lstStyle>
            <a:lvl1pPr>
              <a:defRPr sz="2133">
                <a:solidFill>
                  <a:schemeClr val="tx1">
                    <a:lumMod val="75000"/>
                    <a:lumOff val="25000"/>
                  </a:schemeClr>
                </a:solidFill>
              </a:defRPr>
            </a:lvl1pPr>
            <a:lvl2pPr>
              <a:defRPr sz="1867">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p:cNvSpPr>
            <a:spLocks noGrp="1"/>
          </p:cNvSpPr>
          <p:nvPr>
            <p:ph type="body" sz="quarter" idx="27"/>
          </p:nvPr>
        </p:nvSpPr>
        <p:spPr>
          <a:xfrm>
            <a:off x="6588798" y="1485844"/>
            <a:ext cx="5321849" cy="709776"/>
          </a:xfrm>
          <a:prstGeom prst="rect">
            <a:avLst/>
          </a:prstGeom>
        </p:spPr>
        <p:txBody>
          <a:bodyPr tIns="0">
            <a:noAutofit/>
          </a:bodyPr>
          <a:lstStyle>
            <a:lvl1pPr marL="0" indent="0">
              <a:buFontTx/>
              <a:buNone/>
              <a:defRPr lang="en-US" sz="2400" b="0" i="0" kern="1200" spc="-40" dirty="0">
                <a:solidFill>
                  <a:schemeClr val="tx1">
                    <a:lumMod val="75000"/>
                    <a:lumOff val="25000"/>
                  </a:schemeClr>
                </a:solidFill>
                <a:latin typeface="Raleway Light" charset="0"/>
                <a:ea typeface="Raleway Light" charset="0"/>
                <a:cs typeface="Raleway Light"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marL="0" lvl="0" indent="0" algn="l" defTabSz="609585" rtl="0" eaLnBrk="1" fontAlgn="base" hangingPunct="1">
              <a:lnSpc>
                <a:spcPct val="100000"/>
              </a:lnSpc>
              <a:spcBef>
                <a:spcPts val="533"/>
              </a:spcBef>
              <a:spcAft>
                <a:spcPts val="533"/>
              </a:spcAft>
              <a:buClr>
                <a:srgbClr val="54B948"/>
              </a:buClr>
              <a:buSzPct val="100000"/>
              <a:buFontTx/>
              <a:buNone/>
            </a:pPr>
            <a:r>
              <a:rPr lang="en-US" dirty="0"/>
              <a:t>Click to edit Master text styles</a:t>
            </a:r>
          </a:p>
        </p:txBody>
      </p:sp>
      <p:sp>
        <p:nvSpPr>
          <p:cNvPr id="16" name="Picture Placeholder 3"/>
          <p:cNvSpPr>
            <a:spLocks noGrp="1"/>
          </p:cNvSpPr>
          <p:nvPr>
            <p:ph type="pic" sz="quarter" idx="25"/>
          </p:nvPr>
        </p:nvSpPr>
        <p:spPr>
          <a:xfrm>
            <a:off x="1" y="0"/>
            <a:ext cx="3596217" cy="6858000"/>
          </a:xfrm>
        </p:spPr>
        <p:txBody>
          <a:bodyPr/>
          <a:lstStyle/>
          <a:p>
            <a:endParaRPr lang="en-US"/>
          </a:p>
        </p:txBody>
      </p:sp>
    </p:spTree>
    <p:extLst>
      <p:ext uri="{BB962C8B-B14F-4D97-AF65-F5344CB8AC3E}">
        <p14:creationId xmlns:p14="http://schemas.microsoft.com/office/powerpoint/2010/main" xmlns="" val="31929079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Title Slide">
    <p:spTree>
      <p:nvGrpSpPr>
        <p:cNvPr id="1" name=""/>
        <p:cNvGrpSpPr/>
        <p:nvPr/>
      </p:nvGrpSpPr>
      <p:grpSpPr>
        <a:xfrm>
          <a:off x="0" y="0"/>
          <a:ext cx="0" cy="0"/>
          <a:chOff x="0" y="0"/>
          <a:chExt cx="0" cy="0"/>
        </a:xfrm>
      </p:grpSpPr>
      <p:sp>
        <p:nvSpPr>
          <p:cNvPr id="4" name="Picture Placeholder 3"/>
          <p:cNvSpPr>
            <a:spLocks noGrp="1"/>
          </p:cNvSpPr>
          <p:nvPr>
            <p:ph type="pic" sz="quarter" idx="25"/>
          </p:nvPr>
        </p:nvSpPr>
        <p:spPr>
          <a:xfrm>
            <a:off x="0" y="0"/>
            <a:ext cx="12192000" cy="6858000"/>
          </a:xfrm>
        </p:spPr>
        <p:txBody>
          <a:bodyPr/>
          <a:lstStyle/>
          <a:p>
            <a:endParaRPr lang="en-US" dirty="0"/>
          </a:p>
        </p:txBody>
      </p:sp>
      <p:sp>
        <p:nvSpPr>
          <p:cNvPr id="5" name="Footer Placeholder 4"/>
          <p:cNvSpPr>
            <a:spLocks noGrp="1"/>
          </p:cNvSpPr>
          <p:nvPr>
            <p:ph type="ftr" sz="quarter" idx="11"/>
          </p:nvPr>
        </p:nvSpPr>
        <p:spPr/>
        <p:txBody>
          <a:bodyPr/>
          <a:lstStyle>
            <a:lvl1pPr>
              <a:defRPr>
                <a:solidFill>
                  <a:schemeClr val="bg1">
                    <a:lumMod val="85000"/>
                  </a:schemeClr>
                </a:solidFill>
              </a:defRPr>
            </a:lvl1pPr>
          </a:lstStyle>
          <a:p>
            <a:r>
              <a:rPr lang="en-US"/>
              <a:t>NCR Confidential</a:t>
            </a:r>
            <a:endParaRPr lang="en-US" dirty="0"/>
          </a:p>
        </p:txBody>
      </p:sp>
      <p:sp>
        <p:nvSpPr>
          <p:cNvPr id="6" name="Slide Number Placeholder 5"/>
          <p:cNvSpPr>
            <a:spLocks noGrp="1"/>
          </p:cNvSpPr>
          <p:nvPr>
            <p:ph type="sldNum" sz="quarter" idx="12"/>
          </p:nvPr>
        </p:nvSpPr>
        <p:spPr/>
        <p:txBody>
          <a:bodyPr/>
          <a:lstStyle>
            <a:lvl1pPr>
              <a:defRPr>
                <a:solidFill>
                  <a:schemeClr val="bg1">
                    <a:lumMod val="85000"/>
                  </a:schemeClr>
                </a:solidFill>
              </a:defRPr>
            </a:lvl1pPr>
          </a:lstStyle>
          <a:p>
            <a:fld id="{15E75599-F226-4498-B6FE-C5B74A81B250}" type="slidenum">
              <a:rPr lang="en-US" smtClean="0"/>
              <a:pPr/>
              <a:t>‹#›</a:t>
            </a:fld>
            <a:endParaRPr lang="en-US" dirty="0"/>
          </a:p>
        </p:txBody>
      </p:sp>
      <p:sp>
        <p:nvSpPr>
          <p:cNvPr id="2" name="Title 1"/>
          <p:cNvSpPr>
            <a:spLocks noGrp="1"/>
          </p:cNvSpPr>
          <p:nvPr>
            <p:ph type="title"/>
          </p:nvPr>
        </p:nvSpPr>
        <p:spPr/>
        <p:txBody>
          <a:bodyPr/>
          <a:lstStyle>
            <a:lvl1pPr>
              <a:defRPr>
                <a:solidFill>
                  <a:schemeClr val="tx1">
                    <a:lumMod val="75000"/>
                    <a:lumOff val="25000"/>
                  </a:schemeClr>
                </a:solidFill>
              </a:defRPr>
            </a:lvl1pPr>
          </a:lstStyle>
          <a:p>
            <a:r>
              <a:rPr lang="en-US" dirty="0"/>
              <a:t>Click to edit Master title style</a:t>
            </a:r>
          </a:p>
        </p:txBody>
      </p:sp>
      <p:sp>
        <p:nvSpPr>
          <p:cNvPr id="7" name="Text Placeholder 2"/>
          <p:cNvSpPr>
            <a:spLocks noGrp="1"/>
          </p:cNvSpPr>
          <p:nvPr>
            <p:ph type="body" sz="quarter" idx="24"/>
          </p:nvPr>
        </p:nvSpPr>
        <p:spPr>
          <a:xfrm>
            <a:off x="838199" y="1092201"/>
            <a:ext cx="11012948" cy="571500"/>
          </a:xfrm>
          <a:prstGeom prst="rect">
            <a:avLst/>
          </a:prstGeom>
        </p:spPr>
        <p:txBody>
          <a:bodyPr tIns="0">
            <a:noAutofit/>
          </a:bodyPr>
          <a:lstStyle>
            <a:lvl1pPr marL="0" indent="0">
              <a:buFontTx/>
              <a:buNone/>
              <a:defRPr lang="en-US" sz="2667" b="0" i="0" kern="1200" spc="-40" dirty="0">
                <a:solidFill>
                  <a:schemeClr val="tx1">
                    <a:lumMod val="75000"/>
                    <a:lumOff val="25000"/>
                  </a:schemeClr>
                </a:solidFill>
                <a:latin typeface="Raleway Light" charset="0"/>
                <a:ea typeface="Raleway Light" charset="0"/>
                <a:cs typeface="Raleway Light"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marL="0" lvl="0" indent="0" algn="l" defTabSz="609585" rtl="0" eaLnBrk="1" fontAlgn="base" hangingPunct="1">
              <a:lnSpc>
                <a:spcPct val="100000"/>
              </a:lnSpc>
              <a:spcBef>
                <a:spcPts val="533"/>
              </a:spcBef>
              <a:spcAft>
                <a:spcPts val="533"/>
              </a:spcAft>
              <a:buClr>
                <a:srgbClr val="54B948"/>
              </a:buClr>
              <a:buSzPct val="100000"/>
              <a:buFontTx/>
              <a:buNone/>
            </a:pPr>
            <a:r>
              <a:rPr lang="en-US" dirty="0"/>
              <a:t>Click to edit Master text styles</a:t>
            </a:r>
          </a:p>
        </p:txBody>
      </p:sp>
    </p:spTree>
    <p:extLst>
      <p:ext uri="{BB962C8B-B14F-4D97-AF65-F5344CB8AC3E}">
        <p14:creationId xmlns:p14="http://schemas.microsoft.com/office/powerpoint/2010/main" xmlns="" val="3850457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dient_Picture with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lvl1pPr>
              <a:defRPr>
                <a:solidFill>
                  <a:schemeClr val="bg1">
                    <a:lumMod val="95000"/>
                  </a:schemeClr>
                </a:solidFill>
              </a:defRPr>
            </a:lvl1pPr>
          </a:lstStyle>
          <a:p>
            <a:r>
              <a:rPr lang="en-US"/>
              <a:t>NCR Confidential</a:t>
            </a:r>
            <a:endParaRPr lang="en-US" dirty="0"/>
          </a:p>
        </p:txBody>
      </p:sp>
      <p:sp>
        <p:nvSpPr>
          <p:cNvPr id="6" name="Slide Number Placeholder 5"/>
          <p:cNvSpPr>
            <a:spLocks noGrp="1"/>
          </p:cNvSpPr>
          <p:nvPr>
            <p:ph type="sldNum" sz="quarter" idx="12"/>
          </p:nvPr>
        </p:nvSpPr>
        <p:spPr/>
        <p:txBody>
          <a:bodyPr/>
          <a:lstStyle>
            <a:lvl1pPr>
              <a:defRPr>
                <a:solidFill>
                  <a:schemeClr val="bg1">
                    <a:lumMod val="95000"/>
                  </a:schemeClr>
                </a:solidFill>
              </a:defRPr>
            </a:lvl1pPr>
          </a:lstStyle>
          <a:p>
            <a:fld id="{15E75599-F226-4498-B6FE-C5B74A81B250}" type="slidenum">
              <a:rPr lang="en-US" smtClean="0"/>
              <a:pPr/>
              <a:t>‹#›</a:t>
            </a:fld>
            <a:endParaRPr lang="en-US" dirty="0"/>
          </a:p>
        </p:txBody>
      </p:sp>
      <p:sp>
        <p:nvSpPr>
          <p:cNvPr id="2" name="Title 1"/>
          <p:cNvSpPr>
            <a:spLocks noGrp="1"/>
          </p:cNvSpPr>
          <p:nvPr>
            <p:ph type="title"/>
          </p:nvPr>
        </p:nvSpPr>
        <p:spPr/>
        <p:txBody>
          <a:bodyPr/>
          <a:lstStyle>
            <a:lvl1pPr>
              <a:defRPr>
                <a:solidFill>
                  <a:schemeClr val="bg1">
                    <a:lumMod val="95000"/>
                  </a:schemeClr>
                </a:solidFill>
              </a:defRPr>
            </a:lvl1pPr>
          </a:lstStyle>
          <a:p>
            <a:r>
              <a:rPr lang="en-US" dirty="0"/>
              <a:t>Click to edit Master title style</a:t>
            </a:r>
          </a:p>
        </p:txBody>
      </p:sp>
      <p:sp>
        <p:nvSpPr>
          <p:cNvPr id="7" name="Text Placeholder 2"/>
          <p:cNvSpPr>
            <a:spLocks noGrp="1"/>
          </p:cNvSpPr>
          <p:nvPr>
            <p:ph type="body" sz="quarter" idx="24"/>
          </p:nvPr>
        </p:nvSpPr>
        <p:spPr>
          <a:xfrm>
            <a:off x="838199" y="1092201"/>
            <a:ext cx="11012948" cy="571500"/>
          </a:xfrm>
          <a:prstGeom prst="rect">
            <a:avLst/>
          </a:prstGeom>
        </p:spPr>
        <p:txBody>
          <a:bodyPr tIns="0">
            <a:noAutofit/>
          </a:bodyPr>
          <a:lstStyle>
            <a:lvl1pPr marL="0" indent="0">
              <a:buFontTx/>
              <a:buNone/>
              <a:defRPr lang="en-US" sz="2667" b="0" i="0" kern="1200" spc="-40" dirty="0">
                <a:solidFill>
                  <a:schemeClr val="bg1">
                    <a:lumMod val="95000"/>
                  </a:schemeClr>
                </a:solidFill>
                <a:latin typeface="Raleway Light" charset="0"/>
                <a:ea typeface="Raleway Light" charset="0"/>
                <a:cs typeface="Raleway Light"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marL="0" lvl="0" indent="0" algn="l" defTabSz="609585" rtl="0" eaLnBrk="1" fontAlgn="base" hangingPunct="1">
              <a:lnSpc>
                <a:spcPct val="100000"/>
              </a:lnSpc>
              <a:spcBef>
                <a:spcPts val="533"/>
              </a:spcBef>
              <a:spcAft>
                <a:spcPts val="533"/>
              </a:spcAft>
              <a:buClr>
                <a:srgbClr val="54B948"/>
              </a:buClr>
              <a:buSzPct val="100000"/>
              <a:buFontTx/>
              <a:buNone/>
            </a:pPr>
            <a:r>
              <a:rPr lang="en-US" dirty="0"/>
              <a:t>Click to edit Master text styles</a:t>
            </a:r>
          </a:p>
        </p:txBody>
      </p:sp>
    </p:spTree>
    <p:extLst>
      <p:ext uri="{BB962C8B-B14F-4D97-AF65-F5344CB8AC3E}">
        <p14:creationId xmlns:p14="http://schemas.microsoft.com/office/powerpoint/2010/main" xmlns="" val="427818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2FCDAB-4E4F-4D2C-AF9A-4117D8D388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8ADD4E4-1639-4FE9-A3EC-7E47F240B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B559E61-D69A-4D7D-9864-C7878A089310}"/>
              </a:ext>
            </a:extLst>
          </p:cNvPr>
          <p:cNvSpPr>
            <a:spLocks noGrp="1"/>
          </p:cNvSpPr>
          <p:nvPr>
            <p:ph type="dt" sz="half" idx="10"/>
          </p:nvPr>
        </p:nvSpPr>
        <p:spPr/>
        <p:txBody>
          <a:bodyPr/>
          <a:lstStyle/>
          <a:p>
            <a:fld id="{412A22CA-0F3D-480E-870C-ABF137A1E683}" type="datetimeFigureOut">
              <a:rPr lang="en-US" smtClean="0"/>
              <a:pPr/>
              <a:t>6/25/2019</a:t>
            </a:fld>
            <a:endParaRPr lang="en-US"/>
          </a:p>
        </p:txBody>
      </p:sp>
      <p:sp>
        <p:nvSpPr>
          <p:cNvPr id="5" name="Footer Placeholder 4">
            <a:extLst>
              <a:ext uri="{FF2B5EF4-FFF2-40B4-BE49-F238E27FC236}">
                <a16:creationId xmlns:a16="http://schemas.microsoft.com/office/drawing/2014/main" xmlns="" id="{1A054CA5-1E40-40A3-85D7-274857013AE1}"/>
              </a:ext>
            </a:extLst>
          </p:cNvPr>
          <p:cNvSpPr>
            <a:spLocks noGrp="1"/>
          </p:cNvSpPr>
          <p:nvPr>
            <p:ph type="ftr" sz="quarter" idx="11"/>
          </p:nvPr>
        </p:nvSpPr>
        <p:spPr/>
        <p:txBody>
          <a:bodyPr/>
          <a:lstStyle/>
          <a:p>
            <a:r>
              <a:rPr lang="en-US"/>
              <a:t>NCR Confidential</a:t>
            </a:r>
            <a:endParaRPr lang="en-US" dirty="0"/>
          </a:p>
        </p:txBody>
      </p:sp>
      <p:sp>
        <p:nvSpPr>
          <p:cNvPr id="6" name="Slide Number Placeholder 5">
            <a:extLst>
              <a:ext uri="{FF2B5EF4-FFF2-40B4-BE49-F238E27FC236}">
                <a16:creationId xmlns:a16="http://schemas.microsoft.com/office/drawing/2014/main" xmlns="" id="{C93A2AD6-92B3-4940-B4D4-F8E774DA8D3B}"/>
              </a:ext>
            </a:extLst>
          </p:cNvPr>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xmlns="" val="1710673617"/>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3688FB-36F3-4962-B53A-104E79DFF8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FDD8455-3672-4F51-A163-2B5D052F7A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E95CF9-94DA-41FF-9F98-0E8071EE7EE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E686FA87-8B80-4094-B47D-4860BB73B661}"/>
              </a:ext>
            </a:extLst>
          </p:cNvPr>
          <p:cNvSpPr>
            <a:spLocks noGrp="1"/>
          </p:cNvSpPr>
          <p:nvPr>
            <p:ph type="ftr" sz="quarter" idx="11"/>
          </p:nvPr>
        </p:nvSpPr>
        <p:spPr/>
        <p:txBody>
          <a:bodyPr/>
          <a:lstStyle/>
          <a:p>
            <a:r>
              <a:rPr lang="en-US"/>
              <a:t>NCR Confidential</a:t>
            </a:r>
          </a:p>
        </p:txBody>
      </p:sp>
      <p:sp>
        <p:nvSpPr>
          <p:cNvPr id="6" name="Slide Number Placeholder 5">
            <a:extLst>
              <a:ext uri="{FF2B5EF4-FFF2-40B4-BE49-F238E27FC236}">
                <a16:creationId xmlns:a16="http://schemas.microsoft.com/office/drawing/2014/main" xmlns="" id="{89E37DFF-BE44-411B-9074-10769D229CC5}"/>
              </a:ext>
            </a:extLst>
          </p:cNvPr>
          <p:cNvSpPr>
            <a:spLocks noGrp="1"/>
          </p:cNvSpPr>
          <p:nvPr>
            <p:ph type="sldNum" sz="quarter" idx="12"/>
          </p:nvPr>
        </p:nvSpPr>
        <p:spPr/>
        <p:txBody>
          <a:bodyPr/>
          <a:lstStyle/>
          <a:p>
            <a:fld id="{7A1DDD81-2047-4A87-851F-8B9D3A4D1A99}" type="slidenum">
              <a:rPr lang="en-US" smtClean="0"/>
              <a:pPr/>
              <a:t>‹#›</a:t>
            </a:fld>
            <a:endParaRPr lang="en-US"/>
          </a:p>
        </p:txBody>
      </p:sp>
    </p:spTree>
    <p:extLst>
      <p:ext uri="{BB962C8B-B14F-4D97-AF65-F5344CB8AC3E}">
        <p14:creationId xmlns:p14="http://schemas.microsoft.com/office/powerpoint/2010/main" xmlns="" val="318217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line - body text">
    <p:spTree>
      <p:nvGrpSpPr>
        <p:cNvPr id="1" name=""/>
        <p:cNvGrpSpPr/>
        <p:nvPr/>
      </p:nvGrpSpPr>
      <p:grpSpPr>
        <a:xfrm>
          <a:off x="0" y="0"/>
          <a:ext cx="0" cy="0"/>
          <a:chOff x="0" y="0"/>
          <a:chExt cx="0" cy="0"/>
        </a:xfrm>
      </p:grpSpPr>
      <p:sp>
        <p:nvSpPr>
          <p:cNvPr id="3" name="Title 2"/>
          <p:cNvSpPr>
            <a:spLocks noGrp="1"/>
          </p:cNvSpPr>
          <p:nvPr>
            <p:ph type="title"/>
          </p:nvPr>
        </p:nvSpPr>
        <p:spPr>
          <a:xfrm>
            <a:off x="838199" y="201085"/>
            <a:ext cx="11061700" cy="1325033"/>
          </a:xfrm>
        </p:spPr>
        <p:txBody>
          <a:bodyPr/>
          <a:lstStyle/>
          <a:p>
            <a:r>
              <a:rPr lang="en-US" dirty="0"/>
              <a:t>Click to edit Master title style</a:t>
            </a:r>
          </a:p>
        </p:txBody>
      </p:sp>
      <p:sp>
        <p:nvSpPr>
          <p:cNvPr id="5"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6"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sp>
        <p:nvSpPr>
          <p:cNvPr id="4" name="Text Placeholder 3"/>
          <p:cNvSpPr>
            <a:spLocks noGrp="1"/>
          </p:cNvSpPr>
          <p:nvPr>
            <p:ph type="body" sz="quarter" idx="10"/>
          </p:nvPr>
        </p:nvSpPr>
        <p:spPr>
          <a:xfrm>
            <a:off x="838201" y="1526118"/>
            <a:ext cx="11061700" cy="48619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3900292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sp>
        <p:nvSpPr>
          <p:cNvPr id="5" name="Text Placeholder 2"/>
          <p:cNvSpPr>
            <a:spLocks noGrp="1"/>
          </p:cNvSpPr>
          <p:nvPr>
            <p:ph type="body" sz="quarter" idx="11"/>
          </p:nvPr>
        </p:nvSpPr>
        <p:spPr>
          <a:xfrm>
            <a:off x="846191" y="5306479"/>
            <a:ext cx="6926984" cy="948951"/>
          </a:xfrm>
          <a:prstGeom prst="rect">
            <a:avLst/>
          </a:prstGeom>
        </p:spPr>
        <p:txBody>
          <a:bodyPr/>
          <a:lstStyle>
            <a:lvl1pPr marL="0" indent="0">
              <a:lnSpc>
                <a:spcPts val="2667"/>
              </a:lnSpc>
              <a:buNone/>
              <a:defRPr sz="2400" spc="-40" baseline="0">
                <a:solidFill>
                  <a:schemeClr val="bg1"/>
                </a:solidFill>
              </a:defRPr>
            </a:lvl1pPr>
          </a:lstStyle>
          <a:p>
            <a:pPr lvl="0"/>
            <a:r>
              <a:rPr lang="en-US" dirty="0"/>
              <a:t>Click to edit Master text styles</a:t>
            </a:r>
          </a:p>
        </p:txBody>
      </p:sp>
      <p:sp>
        <p:nvSpPr>
          <p:cNvPr id="7" name="Footer Placeholder 7"/>
          <p:cNvSpPr>
            <a:spLocks noGrp="1"/>
          </p:cNvSpPr>
          <p:nvPr>
            <p:ph type="ftr" sz="quarter" idx="3"/>
          </p:nvPr>
        </p:nvSpPr>
        <p:spPr>
          <a:xfrm>
            <a:off x="846191" y="6598101"/>
            <a:ext cx="5461219" cy="259900"/>
          </a:xfrm>
          <a:prstGeom prst="rect">
            <a:avLst/>
          </a:prstGeom>
        </p:spPr>
        <p:txBody>
          <a:bodyPr vert="horz" lIns="0" tIns="45720" rIns="91440" bIns="45720" rtlCol="0" anchor="ctr"/>
          <a:lstStyle>
            <a:lvl1pPr algn="l">
              <a:defRPr sz="800">
                <a:solidFill>
                  <a:schemeClr val="bg1">
                    <a:lumMod val="85000"/>
                  </a:schemeClr>
                </a:solidFill>
              </a:defRPr>
            </a:lvl1pPr>
          </a:lstStyle>
          <a:p>
            <a:pPr defTabSz="1219170">
              <a:defRPr/>
            </a:pPr>
            <a:r>
              <a:rPr lang="en-US" kern="0"/>
              <a:t>NCR Confidential</a:t>
            </a:r>
            <a:endParaRPr lang="en-US" kern="0" dirty="0"/>
          </a:p>
        </p:txBody>
      </p:sp>
      <p:cxnSp>
        <p:nvCxnSpPr>
          <p:cNvPr id="9" name="Straight Connector 8"/>
          <p:cNvCxnSpPr/>
          <p:nvPr userDrawn="1"/>
        </p:nvCxnSpPr>
        <p:spPr>
          <a:xfrm>
            <a:off x="846191" y="4809369"/>
            <a:ext cx="1028739" cy="0"/>
          </a:xfrm>
          <a:prstGeom prst="line">
            <a:avLst/>
          </a:prstGeom>
          <a:ln w="76200">
            <a:solidFill>
              <a:srgbClr val="54B948"/>
            </a:solidFill>
          </a:ln>
        </p:spPr>
        <p:style>
          <a:lnRef idx="1">
            <a:schemeClr val="accent1"/>
          </a:lnRef>
          <a:fillRef idx="0">
            <a:schemeClr val="accent1"/>
          </a:fillRef>
          <a:effectRef idx="0">
            <a:schemeClr val="accent1"/>
          </a:effectRef>
          <a:fontRef idx="minor">
            <a:schemeClr val="tx1"/>
          </a:fontRef>
        </p:style>
      </p:cxnSp>
      <p:sp>
        <p:nvSpPr>
          <p:cNvPr id="12" name="Text Placeholder 2"/>
          <p:cNvSpPr>
            <a:spLocks noGrp="1"/>
          </p:cNvSpPr>
          <p:nvPr>
            <p:ph type="body" sz="quarter" idx="10" hasCustomPrompt="1"/>
          </p:nvPr>
        </p:nvSpPr>
        <p:spPr>
          <a:xfrm>
            <a:off x="846192" y="2178306"/>
            <a:ext cx="7713609" cy="2168429"/>
          </a:xfrm>
          <a:prstGeom prst="rect">
            <a:avLst/>
          </a:prstGeom>
        </p:spPr>
        <p:txBody>
          <a:bodyPr anchor="b" anchorCtr="0">
            <a:normAutofit/>
          </a:bodyPr>
          <a:lstStyle>
            <a:lvl1pPr marL="0" indent="0">
              <a:lnSpc>
                <a:spcPct val="100000"/>
              </a:lnSpc>
              <a:buNone/>
              <a:defRPr sz="6400" cap="none" spc="53" baseline="0">
                <a:solidFill>
                  <a:schemeClr val="bg1"/>
                </a:solidFill>
                <a:latin typeface="+mj-lt"/>
                <a:cs typeface="Open Sans" panose="020B0604020202020204" charset="0"/>
              </a:defRPr>
            </a:lvl1pPr>
          </a:lstStyle>
          <a:p>
            <a:pPr lvl="0"/>
            <a:r>
              <a:rPr lang="en-US" dirty="0"/>
              <a:t>NCR MASTER TEMPLATE</a:t>
            </a: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973190" y="5636015"/>
            <a:ext cx="974727" cy="974727"/>
          </a:xfrm>
          <a:prstGeom prst="rect">
            <a:avLst/>
          </a:prstGeom>
        </p:spPr>
      </p:pic>
    </p:spTree>
    <p:extLst>
      <p:ext uri="{BB962C8B-B14F-4D97-AF65-F5344CB8AC3E}">
        <p14:creationId xmlns:p14="http://schemas.microsoft.com/office/powerpoint/2010/main" xmlns="" val="2695814596"/>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White Cover_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xmlns=""/>
              </a:ext>
            </a:extLst>
          </a:blip>
          <a:srcRect/>
          <a:stretch/>
        </p:blipFill>
        <p:spPr>
          <a:xfrm>
            <a:off x="247434" y="258718"/>
            <a:ext cx="11694133" cy="3607889"/>
          </a:xfrm>
          <a:prstGeom prst="rect">
            <a:avLst/>
          </a:prstGeom>
        </p:spPr>
      </p:pic>
      <p:sp>
        <p:nvSpPr>
          <p:cNvPr id="12" name="Shape 1241"/>
          <p:cNvSpPr/>
          <p:nvPr userDrawn="1"/>
        </p:nvSpPr>
        <p:spPr>
          <a:xfrm rot="10800000">
            <a:off x="247433" y="246077"/>
            <a:ext cx="11694129" cy="3626025"/>
          </a:xfrm>
          <a:prstGeom prst="rect">
            <a:avLst/>
          </a:prstGeom>
          <a:gradFill>
            <a:gsLst>
              <a:gs pos="100000">
                <a:schemeClr val="tx1">
                  <a:alpha val="33000"/>
                </a:schemeClr>
              </a:gs>
              <a:gs pos="45000">
                <a:schemeClr val="tx1">
                  <a:alpha val="27000"/>
                </a:schemeClr>
              </a:gs>
              <a:gs pos="505">
                <a:schemeClr val="tx1">
                  <a:alpha val="37000"/>
                </a:schemeClr>
              </a:gs>
            </a:gsLst>
            <a:lin ang="1800000" scaled="0"/>
          </a:gradFill>
          <a:ln w="12700">
            <a:miter lim="400000"/>
          </a:ln>
        </p:spPr>
        <p:txBody>
          <a:bodyPr lIns="25400" tIns="25400" rIns="25400" bIns="25400" anchor="ctr"/>
          <a:lstStyle/>
          <a:p>
            <a:pPr marL="0" marR="0" lvl="0" indent="0" defTabSz="457189"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0" cap="none" spc="0" normalizeH="0" baseline="0" noProof="0" dirty="0">
              <a:ln>
                <a:noFill/>
              </a:ln>
              <a:solidFill>
                <a:srgbClr val="FFFFFF"/>
              </a:solidFill>
              <a:effectLst/>
              <a:uLnTx/>
              <a:uFillTx/>
              <a:latin typeface="+mn-lt"/>
            </a:endParaRPr>
          </a:p>
        </p:txBody>
      </p:sp>
      <p:sp>
        <p:nvSpPr>
          <p:cNvPr id="3" name="Text Placeholder 2"/>
          <p:cNvSpPr>
            <a:spLocks noGrp="1"/>
          </p:cNvSpPr>
          <p:nvPr>
            <p:ph type="body" sz="quarter" idx="10" hasCustomPrompt="1"/>
          </p:nvPr>
        </p:nvSpPr>
        <p:spPr>
          <a:xfrm>
            <a:off x="846190" y="3640183"/>
            <a:ext cx="7713609" cy="1576820"/>
          </a:xfrm>
          <a:prstGeom prst="rect">
            <a:avLst/>
          </a:prstGeom>
        </p:spPr>
        <p:txBody>
          <a:bodyPr anchor="b" anchorCtr="0">
            <a:normAutofit/>
          </a:bodyPr>
          <a:lstStyle>
            <a:lvl1pPr marL="0" indent="0">
              <a:lnSpc>
                <a:spcPts val="3333"/>
              </a:lnSpc>
              <a:buNone/>
              <a:defRPr sz="2933" cap="none" spc="53" baseline="0">
                <a:solidFill>
                  <a:srgbClr val="1B1E1F"/>
                </a:solidFill>
                <a:latin typeface="+mj-lt"/>
                <a:cs typeface="Open Sans" panose="020B0604020202020204" charset="0"/>
              </a:defRPr>
            </a:lvl1pPr>
          </a:lstStyle>
          <a:p>
            <a:pPr lvl="0"/>
            <a:r>
              <a:rPr lang="en-US" dirty="0"/>
              <a:t>CLICK TO EDIT MASTER </a:t>
            </a:r>
            <a:br>
              <a:rPr lang="en-US" dirty="0"/>
            </a:br>
            <a:r>
              <a:rPr lang="en-US" dirty="0"/>
              <a:t>TEXT STYLES</a:t>
            </a:r>
          </a:p>
        </p:txBody>
      </p:sp>
      <p:sp>
        <p:nvSpPr>
          <p:cNvPr id="5" name="Text Placeholder 2"/>
          <p:cNvSpPr>
            <a:spLocks noGrp="1"/>
          </p:cNvSpPr>
          <p:nvPr>
            <p:ph type="body" sz="quarter" idx="11"/>
          </p:nvPr>
        </p:nvSpPr>
        <p:spPr>
          <a:xfrm>
            <a:off x="846191" y="5489303"/>
            <a:ext cx="7713608" cy="948951"/>
          </a:xfrm>
          <a:prstGeom prst="rect">
            <a:avLst/>
          </a:prstGeom>
        </p:spPr>
        <p:txBody>
          <a:bodyPr>
            <a:normAutofit/>
          </a:bodyPr>
          <a:lstStyle>
            <a:lvl1pPr marL="0" indent="0">
              <a:lnSpc>
                <a:spcPts val="2667"/>
              </a:lnSpc>
              <a:buNone/>
              <a:defRPr sz="2133" spc="-40" baseline="0">
                <a:solidFill>
                  <a:srgbClr val="1B1E1F"/>
                </a:solidFill>
              </a:defRPr>
            </a:lvl1pPr>
          </a:lstStyle>
          <a:p>
            <a:pPr lvl="0"/>
            <a:endParaRPr lang="en-US" dirty="0"/>
          </a:p>
        </p:txBody>
      </p:sp>
      <p:sp>
        <p:nvSpPr>
          <p:cNvPr id="7" name="Footer Placeholder 7"/>
          <p:cNvSpPr>
            <a:spLocks noGrp="1"/>
          </p:cNvSpPr>
          <p:nvPr>
            <p:ph type="ftr" sz="quarter" idx="3"/>
          </p:nvPr>
        </p:nvSpPr>
        <p:spPr>
          <a:xfrm>
            <a:off x="846191" y="6598101"/>
            <a:ext cx="5461219" cy="259900"/>
          </a:xfrm>
          <a:prstGeom prst="rect">
            <a:avLst/>
          </a:prstGeom>
        </p:spPr>
        <p:txBody>
          <a:bodyPr vert="horz" lIns="0" tIns="45720" rIns="91440" bIns="45720" rtlCol="0" anchor="ctr"/>
          <a:lstStyle>
            <a:lvl1pPr algn="l">
              <a:defRPr sz="800">
                <a:solidFill>
                  <a:schemeClr val="bg1">
                    <a:lumMod val="50000"/>
                  </a:schemeClr>
                </a:solidFill>
              </a:defRPr>
            </a:lvl1pPr>
          </a:lstStyle>
          <a:p>
            <a:pPr defTabSz="1219170">
              <a:defRPr/>
            </a:pPr>
            <a:r>
              <a:rPr lang="en-US" kern="0"/>
              <a:t>NCR Confidential</a:t>
            </a:r>
            <a:endParaRPr lang="en-US" kern="0" dirty="0"/>
          </a:p>
        </p:txBody>
      </p:sp>
      <p:sp>
        <p:nvSpPr>
          <p:cNvPr id="15" name="Shape 1037"/>
          <p:cNvSpPr/>
          <p:nvPr userDrawn="1"/>
        </p:nvSpPr>
        <p:spPr>
          <a:xfrm>
            <a:off x="838199" y="5298283"/>
            <a:ext cx="7721600" cy="0"/>
          </a:xfrm>
          <a:prstGeom prst="line">
            <a:avLst/>
          </a:prstGeom>
          <a:ln w="25400">
            <a:solidFill>
              <a:srgbClr val="54B948"/>
            </a:solidFill>
            <a:miter lim="400000"/>
          </a:ln>
        </p:spPr>
        <p:txBody>
          <a:bodyPr lIns="25400" tIns="25400" rIns="25400" bIns="25400" anchor="ctr"/>
          <a:lstStyle/>
          <a:p>
            <a:pPr defTabSz="457189" fontAlgn="auto">
              <a:spcBef>
                <a:spcPts val="0"/>
              </a:spcBef>
              <a:spcAft>
                <a:spcPts val="0"/>
              </a:spcAft>
              <a:defRPr sz="3200"/>
            </a:pPr>
            <a:endParaRPr sz="1600" kern="0" dirty="0">
              <a:solidFill>
                <a:sysClr val="windowText" lastClr="000000"/>
              </a:solidFill>
              <a:latin typeface="Open Sans" panose="020B0604020202020204" charset="0"/>
              <a:cs typeface="Open Sans" panose="020B0604020202020204" charset="0"/>
            </a:endParaRPr>
          </a:p>
        </p:txBody>
      </p:sp>
      <p:pic>
        <p:nvPicPr>
          <p:cNvPr id="14" name="Picture 13"/>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10973190" y="5636015"/>
            <a:ext cx="974727" cy="974727"/>
          </a:xfrm>
          <a:prstGeom prst="rect">
            <a:avLst/>
          </a:prstGeom>
        </p:spPr>
      </p:pic>
    </p:spTree>
    <p:extLst>
      <p:ext uri="{BB962C8B-B14F-4D97-AF65-F5344CB8AC3E}">
        <p14:creationId xmlns:p14="http://schemas.microsoft.com/office/powerpoint/2010/main" xmlns="" val="222046166"/>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White Cover_Title Slide">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xmlns=""/>
              </a:ext>
            </a:extLst>
          </a:blip>
          <a:srcRect/>
          <a:stretch/>
        </p:blipFill>
        <p:spPr>
          <a:xfrm>
            <a:off x="247434" y="258718"/>
            <a:ext cx="11694133" cy="3607889"/>
          </a:xfrm>
          <a:prstGeom prst="rect">
            <a:avLst/>
          </a:prstGeom>
        </p:spPr>
      </p:pic>
      <p:sp>
        <p:nvSpPr>
          <p:cNvPr id="12" name="Shape 1241"/>
          <p:cNvSpPr/>
          <p:nvPr userDrawn="1"/>
        </p:nvSpPr>
        <p:spPr>
          <a:xfrm rot="10800000">
            <a:off x="247433" y="246077"/>
            <a:ext cx="11694129" cy="3626025"/>
          </a:xfrm>
          <a:prstGeom prst="rect">
            <a:avLst/>
          </a:prstGeom>
          <a:gradFill>
            <a:gsLst>
              <a:gs pos="100000">
                <a:schemeClr val="tx1">
                  <a:alpha val="33000"/>
                </a:schemeClr>
              </a:gs>
              <a:gs pos="45000">
                <a:schemeClr val="tx1">
                  <a:alpha val="27000"/>
                </a:schemeClr>
              </a:gs>
              <a:gs pos="505">
                <a:schemeClr val="tx1">
                  <a:alpha val="37000"/>
                </a:schemeClr>
              </a:gs>
            </a:gsLst>
            <a:lin ang="1800000" scaled="0"/>
          </a:gradFill>
          <a:ln w="12700">
            <a:miter lim="400000"/>
          </a:ln>
        </p:spPr>
        <p:txBody>
          <a:bodyPr lIns="25400" tIns="25400" rIns="25400" bIns="25400" anchor="ctr"/>
          <a:lstStyle/>
          <a:p>
            <a:pPr marL="0" marR="0" lvl="0" indent="0" defTabSz="457189"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0" cap="none" spc="0" normalizeH="0" baseline="0" noProof="0" dirty="0">
              <a:ln>
                <a:noFill/>
              </a:ln>
              <a:solidFill>
                <a:srgbClr val="FFFFFF"/>
              </a:solidFill>
              <a:effectLst/>
              <a:uLnTx/>
              <a:uFillTx/>
              <a:latin typeface="+mn-lt"/>
            </a:endParaRPr>
          </a:p>
        </p:txBody>
      </p:sp>
      <p:sp>
        <p:nvSpPr>
          <p:cNvPr id="7" name="Footer Placeholder 7"/>
          <p:cNvSpPr>
            <a:spLocks noGrp="1"/>
          </p:cNvSpPr>
          <p:nvPr>
            <p:ph type="ftr" sz="quarter" idx="3"/>
          </p:nvPr>
        </p:nvSpPr>
        <p:spPr>
          <a:xfrm>
            <a:off x="846191" y="6598101"/>
            <a:ext cx="5461219" cy="259900"/>
          </a:xfrm>
          <a:prstGeom prst="rect">
            <a:avLst/>
          </a:prstGeom>
        </p:spPr>
        <p:txBody>
          <a:bodyPr vert="horz" lIns="0" tIns="45720" rIns="91440" bIns="45720" rtlCol="0" anchor="ctr"/>
          <a:lstStyle>
            <a:lvl1pPr algn="l">
              <a:defRPr sz="800">
                <a:solidFill>
                  <a:schemeClr val="bg1">
                    <a:lumMod val="50000"/>
                  </a:schemeClr>
                </a:solidFill>
              </a:defRPr>
            </a:lvl1pPr>
          </a:lstStyle>
          <a:p>
            <a:pPr defTabSz="1219170">
              <a:defRPr/>
            </a:pPr>
            <a:r>
              <a:rPr lang="en-US" kern="0"/>
              <a:t>NCR Confidential</a:t>
            </a:r>
            <a:endParaRPr lang="en-US" kern="0" dirty="0"/>
          </a:p>
        </p:txBody>
      </p:sp>
      <p:grpSp>
        <p:nvGrpSpPr>
          <p:cNvPr id="87" name="Group 86"/>
          <p:cNvGrpSpPr/>
          <p:nvPr userDrawn="1"/>
        </p:nvGrpSpPr>
        <p:grpSpPr>
          <a:xfrm>
            <a:off x="10966201" y="5636015"/>
            <a:ext cx="975360" cy="974727"/>
            <a:chOff x="8451348" y="4227622"/>
            <a:chExt cx="731520" cy="731045"/>
          </a:xfrm>
        </p:grpSpPr>
        <p:sp>
          <p:nvSpPr>
            <p:cNvPr id="88" name="Rectangle 87"/>
            <p:cNvSpPr/>
            <p:nvPr userDrawn="1"/>
          </p:nvSpPr>
          <p:spPr>
            <a:xfrm>
              <a:off x="8451348" y="4227622"/>
              <a:ext cx="731520" cy="731045"/>
            </a:xfrm>
            <a:prstGeom prst="rect">
              <a:avLst/>
            </a:prstGeom>
            <a:solidFill>
              <a:srgbClr val="9F9FA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endParaRPr lang="en-US" sz="2400" dirty="0"/>
            </a:p>
          </p:txBody>
        </p:sp>
        <p:sp>
          <p:nvSpPr>
            <p:cNvPr id="89" name="Rectangle 88"/>
            <p:cNvSpPr/>
            <p:nvPr userDrawn="1"/>
          </p:nvSpPr>
          <p:spPr>
            <a:xfrm>
              <a:off x="8466385" y="4243046"/>
              <a:ext cx="701448" cy="7001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endParaRPr lang="en-US" sz="2400" dirty="0"/>
            </a:p>
          </p:txBody>
        </p:sp>
      </p:grpSp>
      <p:sp>
        <p:nvSpPr>
          <p:cNvPr id="16" name="Text Placeholder 2"/>
          <p:cNvSpPr>
            <a:spLocks noGrp="1"/>
          </p:cNvSpPr>
          <p:nvPr>
            <p:ph type="body" sz="quarter" idx="10" hasCustomPrompt="1"/>
          </p:nvPr>
        </p:nvSpPr>
        <p:spPr>
          <a:xfrm>
            <a:off x="846190" y="3640183"/>
            <a:ext cx="7713609" cy="1576820"/>
          </a:xfrm>
          <a:prstGeom prst="rect">
            <a:avLst/>
          </a:prstGeom>
        </p:spPr>
        <p:txBody>
          <a:bodyPr anchor="b" anchorCtr="0">
            <a:normAutofit/>
          </a:bodyPr>
          <a:lstStyle>
            <a:lvl1pPr marL="0" indent="0">
              <a:lnSpc>
                <a:spcPts val="3333"/>
              </a:lnSpc>
              <a:buNone/>
              <a:defRPr sz="2933" cap="none" spc="53" baseline="0">
                <a:solidFill>
                  <a:srgbClr val="1B1E1F"/>
                </a:solidFill>
                <a:latin typeface="+mj-lt"/>
                <a:cs typeface="Open Sans" panose="020B0604020202020204" charset="0"/>
              </a:defRPr>
            </a:lvl1pPr>
          </a:lstStyle>
          <a:p>
            <a:pPr lvl="0"/>
            <a:r>
              <a:rPr lang="en-US" dirty="0"/>
              <a:t>CLICK TO EDIT MASTER </a:t>
            </a:r>
            <a:br>
              <a:rPr lang="en-US" dirty="0"/>
            </a:br>
            <a:r>
              <a:rPr lang="en-US" dirty="0"/>
              <a:t>TEXT STYLES</a:t>
            </a:r>
          </a:p>
        </p:txBody>
      </p:sp>
      <p:sp>
        <p:nvSpPr>
          <p:cNvPr id="17" name="Shape 1037"/>
          <p:cNvSpPr/>
          <p:nvPr userDrawn="1"/>
        </p:nvSpPr>
        <p:spPr>
          <a:xfrm>
            <a:off x="838199" y="5298283"/>
            <a:ext cx="7721600" cy="0"/>
          </a:xfrm>
          <a:prstGeom prst="line">
            <a:avLst/>
          </a:prstGeom>
          <a:ln w="25400">
            <a:solidFill>
              <a:srgbClr val="54B900"/>
            </a:solidFill>
            <a:miter lim="400000"/>
          </a:ln>
        </p:spPr>
        <p:txBody>
          <a:bodyPr lIns="25400" tIns="25400" rIns="25400" bIns="25400" anchor="ctr"/>
          <a:lstStyle/>
          <a:p>
            <a:pPr defTabSz="457189" fontAlgn="auto">
              <a:spcBef>
                <a:spcPts val="0"/>
              </a:spcBef>
              <a:spcAft>
                <a:spcPts val="0"/>
              </a:spcAft>
              <a:defRPr sz="3200"/>
            </a:pPr>
            <a:endParaRPr sz="1600" kern="0" dirty="0">
              <a:solidFill>
                <a:sysClr val="windowText" lastClr="000000"/>
              </a:solidFill>
              <a:latin typeface="Open Sans" panose="020B0604020202020204" charset="0"/>
              <a:cs typeface="Open Sans" panose="020B0604020202020204" charset="0"/>
            </a:endParaRPr>
          </a:p>
        </p:txBody>
      </p:sp>
      <p:sp>
        <p:nvSpPr>
          <p:cNvPr id="18" name="Text Placeholder 2"/>
          <p:cNvSpPr>
            <a:spLocks noGrp="1"/>
          </p:cNvSpPr>
          <p:nvPr>
            <p:ph type="body" sz="quarter" idx="11"/>
          </p:nvPr>
        </p:nvSpPr>
        <p:spPr>
          <a:xfrm>
            <a:off x="846191" y="5489303"/>
            <a:ext cx="7713608" cy="948951"/>
          </a:xfrm>
          <a:prstGeom prst="rect">
            <a:avLst/>
          </a:prstGeom>
        </p:spPr>
        <p:txBody>
          <a:bodyPr>
            <a:normAutofit/>
          </a:bodyPr>
          <a:lstStyle>
            <a:lvl1pPr marL="0" indent="0">
              <a:lnSpc>
                <a:spcPts val="2667"/>
              </a:lnSpc>
              <a:buNone/>
              <a:defRPr sz="2133" spc="-40" baseline="0">
                <a:solidFill>
                  <a:srgbClr val="1B1E1F"/>
                </a:solidFill>
              </a:defRPr>
            </a:lvl1pPr>
          </a:lstStyle>
          <a:p>
            <a:pPr lvl="0"/>
            <a:endParaRPr lang="en-US" dirty="0"/>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9883774" y="5636015"/>
            <a:ext cx="974727" cy="974727"/>
          </a:xfrm>
          <a:prstGeom prst="rect">
            <a:avLst/>
          </a:prstGeom>
        </p:spPr>
      </p:pic>
    </p:spTree>
    <p:extLst>
      <p:ext uri="{BB962C8B-B14F-4D97-AF65-F5344CB8AC3E}">
        <p14:creationId xmlns:p14="http://schemas.microsoft.com/office/powerpoint/2010/main" xmlns="" val="194165895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End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sp>
        <p:nvSpPr>
          <p:cNvPr id="3" name="Shape 4"/>
          <p:cNvSpPr>
            <a:spLocks noGrp="1"/>
          </p:cNvSpPr>
          <p:nvPr>
            <p:ph type="sldNum" sz="quarter" idx="2"/>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85000"/>
                  </a:schemeClr>
                </a:solidFill>
                <a:latin typeface="+mn-lt"/>
                <a:ea typeface="Open Sans" panose="020B0604020202020204" charset="0"/>
                <a:cs typeface="Open Sans" panose="020B0604020202020204" charset="0"/>
                <a:sym typeface="Open Sans"/>
              </a:defRPr>
            </a:lvl1pPr>
          </a:lstStyle>
          <a:p>
            <a:pPr defTabSz="1219170">
              <a:defRPr/>
            </a:pPr>
            <a:fld id="{86CB4B4D-7CA3-9044-876B-883B54F8677D}" type="slidenum">
              <a:rPr lang="en-US" kern="0" smtClean="0"/>
              <a:pPr defTabSz="1219170">
                <a:defRPr/>
              </a:pPr>
              <a:t>‹#›</a:t>
            </a:fld>
            <a:endParaRPr lang="en-US" kern="0" dirty="0">
              <a:ea typeface="Arial" panose="020B0604020202020204" pitchFamily="34" charset="0"/>
            </a:endParaRPr>
          </a:p>
        </p:txBody>
      </p:sp>
      <p:sp>
        <p:nvSpPr>
          <p:cNvPr id="4" name="Footer Placeholder 7"/>
          <p:cNvSpPr>
            <a:spLocks noGrp="1"/>
          </p:cNvSpPr>
          <p:nvPr>
            <p:ph type="ftr" sz="quarter" idx="3"/>
          </p:nvPr>
        </p:nvSpPr>
        <p:spPr>
          <a:xfrm>
            <a:off x="1217084" y="6598101"/>
            <a:ext cx="4114800" cy="259900"/>
          </a:xfrm>
          <a:prstGeom prst="rect">
            <a:avLst/>
          </a:prstGeom>
        </p:spPr>
        <p:txBody>
          <a:bodyPr vert="horz" lIns="0" tIns="45720" rIns="91440" bIns="45720" rtlCol="0" anchor="ctr"/>
          <a:lstStyle>
            <a:lvl1pPr algn="l">
              <a:defRPr sz="800">
                <a:solidFill>
                  <a:schemeClr val="bg1">
                    <a:lumMod val="85000"/>
                  </a:schemeClr>
                </a:solidFill>
              </a:defRPr>
            </a:lvl1pPr>
          </a:lstStyle>
          <a:p>
            <a:pPr defTabSz="1219170">
              <a:defRPr/>
            </a:pPr>
            <a:r>
              <a:rPr lang="en-US" kern="0"/>
              <a:t>NCR Confidential</a:t>
            </a:r>
            <a:endParaRPr lang="en-US" kern="0" dirty="0"/>
          </a:p>
        </p:txBody>
      </p:sp>
      <p:sp>
        <p:nvSpPr>
          <p:cNvPr id="12" name="Title 11"/>
          <p:cNvSpPr>
            <a:spLocks noGrp="1"/>
          </p:cNvSpPr>
          <p:nvPr>
            <p:ph type="title"/>
          </p:nvPr>
        </p:nvSpPr>
        <p:spPr>
          <a:xfrm>
            <a:off x="844551" y="998993"/>
            <a:ext cx="10502900" cy="1143000"/>
          </a:xfrm>
          <a:prstGeom prst="rect">
            <a:avLst/>
          </a:prstGeom>
        </p:spPr>
        <p:txBody>
          <a:bodyPr>
            <a:normAutofit/>
          </a:bodyPr>
          <a:lstStyle>
            <a:lvl1pPr algn="ctr">
              <a:defRPr sz="4800">
                <a:solidFill>
                  <a:schemeClr val="bg1"/>
                </a:solidFill>
              </a:defRPr>
            </a:lvl1pPr>
          </a:lstStyle>
          <a:p>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5263948" y="4736696"/>
            <a:ext cx="1664107" cy="1664107"/>
          </a:xfrm>
          <a:prstGeom prst="rect">
            <a:avLst/>
          </a:prstGeom>
        </p:spPr>
      </p:pic>
    </p:spTree>
    <p:extLst>
      <p:ext uri="{BB962C8B-B14F-4D97-AF65-F5344CB8AC3E}">
        <p14:creationId xmlns:p14="http://schemas.microsoft.com/office/powerpoint/2010/main" xmlns="" val="689650554"/>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Basic layout + heading">
    <p:spTree>
      <p:nvGrpSpPr>
        <p:cNvPr id="1" name=""/>
        <p:cNvGrpSpPr/>
        <p:nvPr/>
      </p:nvGrpSpPr>
      <p:grpSpPr>
        <a:xfrm>
          <a:off x="0" y="0"/>
          <a:ext cx="0" cy="0"/>
          <a:chOff x="0" y="0"/>
          <a:chExt cx="0" cy="0"/>
        </a:xfrm>
      </p:grpSpPr>
      <p:sp>
        <p:nvSpPr>
          <p:cNvPr id="2" name="Title 1"/>
          <p:cNvSpPr>
            <a:spLocks noGrp="1"/>
          </p:cNvSpPr>
          <p:nvPr>
            <p:ph type="title"/>
          </p:nvPr>
        </p:nvSpPr>
        <p:spPr>
          <a:xfrm>
            <a:off x="838200" y="1001292"/>
            <a:ext cx="10527225" cy="1138317"/>
          </a:xfrm>
        </p:spPr>
        <p:txBody>
          <a:bodyPr/>
          <a:lstStyle>
            <a:lvl1pPr algn="ctr">
              <a:defRPr sz="3733">
                <a:solidFill>
                  <a:srgbClr val="1B1E1F"/>
                </a:solidFill>
              </a:defRPr>
            </a:lvl1pPr>
          </a:lstStyle>
          <a:p>
            <a:r>
              <a:rPr lang="en-US" dirty="0"/>
              <a:t>Click to edit Master title style</a:t>
            </a:r>
          </a:p>
        </p:txBody>
      </p:sp>
      <p:sp>
        <p:nvSpPr>
          <p:cNvPr id="7"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8"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sp>
        <p:nvSpPr>
          <p:cNvPr id="4" name="AutoShape 3"/>
          <p:cNvSpPr>
            <a:spLocks noChangeAspect="1" noChangeArrowheads="1" noTextEdit="1"/>
          </p:cNvSpPr>
          <p:nvPr userDrawn="1"/>
        </p:nvSpPr>
        <p:spPr bwMode="auto">
          <a:xfrm>
            <a:off x="6235701" y="2387601"/>
            <a:ext cx="2271184" cy="2269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966463" y="2385972"/>
            <a:ext cx="2270696" cy="2270696"/>
          </a:xfrm>
          <a:prstGeom prst="rect">
            <a:avLst/>
          </a:prstGeom>
        </p:spPr>
      </p:pic>
    </p:spTree>
    <p:extLst>
      <p:ext uri="{BB962C8B-B14F-4D97-AF65-F5344CB8AC3E}">
        <p14:creationId xmlns:p14="http://schemas.microsoft.com/office/powerpoint/2010/main" xmlns="" val="33823571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Basic layout + heading">
    <p:spTree>
      <p:nvGrpSpPr>
        <p:cNvPr id="1" name=""/>
        <p:cNvGrpSpPr/>
        <p:nvPr/>
      </p:nvGrpSpPr>
      <p:grpSpPr>
        <a:xfrm>
          <a:off x="0" y="0"/>
          <a:ext cx="0" cy="0"/>
          <a:chOff x="0" y="0"/>
          <a:chExt cx="0" cy="0"/>
        </a:xfrm>
      </p:grpSpPr>
      <p:sp>
        <p:nvSpPr>
          <p:cNvPr id="2" name="Title 1"/>
          <p:cNvSpPr>
            <a:spLocks noGrp="1"/>
          </p:cNvSpPr>
          <p:nvPr>
            <p:ph type="title"/>
          </p:nvPr>
        </p:nvSpPr>
        <p:spPr>
          <a:xfrm>
            <a:off x="838200" y="1001292"/>
            <a:ext cx="10527225" cy="1138317"/>
          </a:xfrm>
        </p:spPr>
        <p:txBody>
          <a:bodyPr/>
          <a:lstStyle>
            <a:lvl1pPr algn="ctr">
              <a:defRPr sz="3733">
                <a:solidFill>
                  <a:srgbClr val="1B1E1F"/>
                </a:solidFill>
              </a:defRPr>
            </a:lvl1pPr>
          </a:lstStyle>
          <a:p>
            <a:r>
              <a:rPr lang="en-US" dirty="0"/>
              <a:t>Click to edit Master title style</a:t>
            </a:r>
          </a:p>
        </p:txBody>
      </p:sp>
      <p:sp>
        <p:nvSpPr>
          <p:cNvPr id="7"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8"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sp>
        <p:nvSpPr>
          <p:cNvPr id="4" name="AutoShape 3"/>
          <p:cNvSpPr>
            <a:spLocks noChangeAspect="1" noChangeArrowheads="1" noTextEdit="1"/>
          </p:cNvSpPr>
          <p:nvPr userDrawn="1"/>
        </p:nvSpPr>
        <p:spPr bwMode="auto">
          <a:xfrm>
            <a:off x="6235701" y="2387601"/>
            <a:ext cx="2271184" cy="2269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nvGrpSpPr>
          <p:cNvPr id="80" name="Group 79"/>
          <p:cNvGrpSpPr/>
          <p:nvPr userDrawn="1"/>
        </p:nvGrpSpPr>
        <p:grpSpPr>
          <a:xfrm>
            <a:off x="6235702" y="2392725"/>
            <a:ext cx="2265413" cy="2263943"/>
            <a:chOff x="8451348" y="4227622"/>
            <a:chExt cx="731520" cy="731045"/>
          </a:xfrm>
        </p:grpSpPr>
        <p:sp>
          <p:nvSpPr>
            <p:cNvPr id="81" name="Rectangle 80"/>
            <p:cNvSpPr/>
            <p:nvPr userDrawn="1"/>
          </p:nvSpPr>
          <p:spPr>
            <a:xfrm>
              <a:off x="8451348" y="4227622"/>
              <a:ext cx="731520" cy="731045"/>
            </a:xfrm>
            <a:prstGeom prst="rect">
              <a:avLst/>
            </a:prstGeom>
            <a:solidFill>
              <a:srgbClr val="9F9FA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endParaRPr lang="en-US" sz="2400" dirty="0"/>
            </a:p>
          </p:txBody>
        </p:sp>
        <p:sp>
          <p:nvSpPr>
            <p:cNvPr id="82" name="Rectangle 81"/>
            <p:cNvSpPr/>
            <p:nvPr userDrawn="1"/>
          </p:nvSpPr>
          <p:spPr>
            <a:xfrm>
              <a:off x="8466385" y="4243046"/>
              <a:ext cx="701448" cy="7001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endParaRPr lang="en-US" sz="2400" dirty="0"/>
            </a:p>
          </p:txBody>
        </p:sp>
      </p:grpSp>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788036" y="2385972"/>
            <a:ext cx="2270696" cy="2270696"/>
          </a:xfrm>
          <a:prstGeom prst="rect">
            <a:avLst/>
          </a:prstGeom>
        </p:spPr>
      </p:pic>
    </p:spTree>
    <p:extLst>
      <p:ext uri="{BB962C8B-B14F-4D97-AF65-F5344CB8AC3E}">
        <p14:creationId xmlns:p14="http://schemas.microsoft.com/office/powerpoint/2010/main" xmlns="" val="22656656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x3 column txt box">
    <p:spTree>
      <p:nvGrpSpPr>
        <p:cNvPr id="1" name=""/>
        <p:cNvGrpSpPr/>
        <p:nvPr/>
      </p:nvGrpSpPr>
      <p:grpSpPr>
        <a:xfrm>
          <a:off x="0" y="0"/>
          <a:ext cx="0" cy="0"/>
          <a:chOff x="0" y="0"/>
          <a:chExt cx="0" cy="0"/>
        </a:xfrm>
      </p:grpSpPr>
      <p:sp>
        <p:nvSpPr>
          <p:cNvPr id="12" name="Text Placeholder 21"/>
          <p:cNvSpPr>
            <a:spLocks noGrp="1"/>
          </p:cNvSpPr>
          <p:nvPr>
            <p:ph type="body" sz="quarter" idx="18"/>
          </p:nvPr>
        </p:nvSpPr>
        <p:spPr>
          <a:xfrm>
            <a:off x="8236030" y="1536701"/>
            <a:ext cx="3455725" cy="664633"/>
          </a:xfrm>
          <a:prstGeom prst="rect">
            <a:avLst/>
          </a:prstGeom>
          <a:solidFill>
            <a:schemeClr val="accent4"/>
          </a:solidFill>
        </p:spPr>
        <p:txBody>
          <a:bodyPr lIns="108000" tIns="0" anchor="ctr">
            <a:noAutofit/>
          </a:bodyPr>
          <a:lstStyle>
            <a:lvl1pPr marL="0" indent="0">
              <a:lnSpc>
                <a:spcPct val="80000"/>
              </a:lnSpc>
              <a:spcBef>
                <a:spcPts val="0"/>
              </a:spcBef>
              <a:buNone/>
              <a:defRPr sz="1867" b="1">
                <a:solidFill>
                  <a:schemeClr val="bg1"/>
                </a:solidFill>
              </a:defRPr>
            </a:lvl1pPr>
            <a:lvl2pPr marL="609585" indent="0">
              <a:buNone/>
              <a:defRPr/>
            </a:lvl2pPr>
          </a:lstStyle>
          <a:p>
            <a:pPr lvl="0"/>
            <a:r>
              <a:rPr lang="en-US" dirty="0"/>
              <a:t>Click to edit Master text styles</a:t>
            </a:r>
          </a:p>
        </p:txBody>
      </p:sp>
      <p:sp>
        <p:nvSpPr>
          <p:cNvPr id="13" name="Text Placeholder 21"/>
          <p:cNvSpPr>
            <a:spLocks noGrp="1"/>
          </p:cNvSpPr>
          <p:nvPr>
            <p:ph type="body" sz="quarter" idx="16"/>
          </p:nvPr>
        </p:nvSpPr>
        <p:spPr>
          <a:xfrm>
            <a:off x="4542164" y="1536701"/>
            <a:ext cx="3455725" cy="664633"/>
          </a:xfrm>
          <a:prstGeom prst="rect">
            <a:avLst/>
          </a:prstGeom>
          <a:solidFill>
            <a:schemeClr val="accent3"/>
          </a:solidFill>
        </p:spPr>
        <p:txBody>
          <a:bodyPr lIns="108000" tIns="0" anchor="ctr">
            <a:noAutofit/>
          </a:bodyPr>
          <a:lstStyle>
            <a:lvl1pPr marL="0" indent="0">
              <a:lnSpc>
                <a:spcPct val="80000"/>
              </a:lnSpc>
              <a:spcBef>
                <a:spcPts val="0"/>
              </a:spcBef>
              <a:buNone/>
              <a:defRPr sz="1867" b="1">
                <a:solidFill>
                  <a:schemeClr val="bg1"/>
                </a:solidFill>
              </a:defRPr>
            </a:lvl1pPr>
            <a:lvl2pPr marL="609585" indent="0">
              <a:buNone/>
              <a:defRPr/>
            </a:lvl2pPr>
          </a:lstStyle>
          <a:p>
            <a:pPr lvl="0"/>
            <a:r>
              <a:rPr lang="en-US" dirty="0"/>
              <a:t>Click to edit Master text styles</a:t>
            </a:r>
          </a:p>
        </p:txBody>
      </p:sp>
      <p:sp>
        <p:nvSpPr>
          <p:cNvPr id="14" name="Text Placeholder 21"/>
          <p:cNvSpPr>
            <a:spLocks noGrp="1"/>
          </p:cNvSpPr>
          <p:nvPr>
            <p:ph type="body" sz="quarter" idx="14"/>
          </p:nvPr>
        </p:nvSpPr>
        <p:spPr>
          <a:xfrm>
            <a:off x="844608" y="1536701"/>
            <a:ext cx="3455725" cy="664633"/>
          </a:xfrm>
          <a:prstGeom prst="rect">
            <a:avLst/>
          </a:prstGeom>
          <a:solidFill>
            <a:schemeClr val="accent1"/>
          </a:solidFill>
        </p:spPr>
        <p:txBody>
          <a:bodyPr lIns="108000" tIns="0" anchor="ctr">
            <a:noAutofit/>
          </a:bodyPr>
          <a:lstStyle>
            <a:lvl1pPr marL="0" indent="0">
              <a:lnSpc>
                <a:spcPct val="80000"/>
              </a:lnSpc>
              <a:spcBef>
                <a:spcPts val="0"/>
              </a:spcBef>
              <a:buNone/>
              <a:defRPr sz="1867" b="1">
                <a:solidFill>
                  <a:schemeClr val="bg1"/>
                </a:solidFill>
              </a:defRPr>
            </a:lvl1pPr>
            <a:lvl2pPr marL="609585" indent="0">
              <a:buNone/>
              <a:defRPr/>
            </a:lvl2pPr>
          </a:lstStyle>
          <a:p>
            <a:pPr lvl="0"/>
            <a:r>
              <a:rPr lang="en-US" dirty="0"/>
              <a:t>Click to edit Master text styles</a:t>
            </a:r>
          </a:p>
        </p:txBody>
      </p:sp>
      <p:sp>
        <p:nvSpPr>
          <p:cNvPr id="18" name="Text Placeholder 8"/>
          <p:cNvSpPr>
            <a:spLocks noGrp="1"/>
          </p:cNvSpPr>
          <p:nvPr>
            <p:ph type="body" sz="quarter" idx="20"/>
          </p:nvPr>
        </p:nvSpPr>
        <p:spPr>
          <a:xfrm>
            <a:off x="844549" y="2203678"/>
            <a:ext cx="3455785" cy="3841521"/>
          </a:xfrm>
          <a:prstGeom prst="rect">
            <a:avLst/>
          </a:prstGeom>
          <a:solidFill>
            <a:schemeClr val="bg2"/>
          </a:solidFill>
        </p:spPr>
        <p:txBody>
          <a:bodyPr lIns="108000" tIns="108000" rIns="108000"/>
          <a:lstStyle>
            <a:lvl1pPr marL="191995" indent="-191995">
              <a:lnSpc>
                <a:spcPct val="100000"/>
              </a:lnSpc>
              <a:spcBef>
                <a:spcPts val="0"/>
              </a:spcBef>
              <a:spcAft>
                <a:spcPts val="533"/>
              </a:spcAft>
              <a:defRPr sz="2133">
                <a:solidFill>
                  <a:schemeClr val="tx2"/>
                </a:solidFill>
              </a:defRPr>
            </a:lvl1pPr>
            <a:lvl2pPr marL="398390" indent="-191995">
              <a:lnSpc>
                <a:spcPct val="100000"/>
              </a:lnSpc>
              <a:spcBef>
                <a:spcPts val="0"/>
              </a:spcBef>
              <a:spcAft>
                <a:spcPts val="533"/>
              </a:spcAft>
              <a:defRPr sz="1867">
                <a:solidFill>
                  <a:schemeClr val="tx2"/>
                </a:solidFill>
              </a:defRPr>
            </a:lvl2pPr>
            <a:lvl3pPr marL="599985" indent="-191995">
              <a:lnSpc>
                <a:spcPct val="100000"/>
              </a:lnSpc>
              <a:spcBef>
                <a:spcPts val="0"/>
              </a:spcBef>
              <a:spcAft>
                <a:spcPts val="533"/>
              </a:spcAft>
              <a:defRPr sz="1600">
                <a:solidFill>
                  <a:schemeClr val="tx2"/>
                </a:solidFill>
              </a:defRPr>
            </a:lvl3pPr>
            <a:lvl4pPr marL="825579" indent="-191995">
              <a:lnSpc>
                <a:spcPct val="100000"/>
              </a:lnSpc>
              <a:spcBef>
                <a:spcPts val="0"/>
              </a:spcBef>
              <a:spcAft>
                <a:spcPts val="533"/>
              </a:spcAft>
              <a:defRPr sz="1600">
                <a:solidFill>
                  <a:schemeClr val="tx2"/>
                </a:solidFill>
              </a:defRPr>
            </a:lvl4pPr>
            <a:lvl5pPr marL="1055974" indent="-191995">
              <a:lnSpc>
                <a:spcPct val="100000"/>
              </a:lnSpc>
              <a:spcBef>
                <a:spcPts val="0"/>
              </a:spcBef>
              <a:spcAft>
                <a:spcPts val="533"/>
              </a:spcAft>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8"/>
          <p:cNvSpPr>
            <a:spLocks noGrp="1"/>
          </p:cNvSpPr>
          <p:nvPr>
            <p:ph type="body" sz="quarter" idx="21"/>
          </p:nvPr>
        </p:nvSpPr>
        <p:spPr>
          <a:xfrm>
            <a:off x="4551709" y="2203678"/>
            <a:ext cx="3455785" cy="3841521"/>
          </a:xfrm>
          <a:prstGeom prst="rect">
            <a:avLst/>
          </a:prstGeom>
          <a:solidFill>
            <a:schemeClr val="bg2"/>
          </a:solidFill>
        </p:spPr>
        <p:txBody>
          <a:bodyPr lIns="108000" tIns="108000" rIns="108000"/>
          <a:lstStyle>
            <a:lvl1pPr marL="191995" indent="-191995">
              <a:lnSpc>
                <a:spcPct val="100000"/>
              </a:lnSpc>
              <a:spcBef>
                <a:spcPts val="0"/>
              </a:spcBef>
              <a:spcAft>
                <a:spcPts val="533"/>
              </a:spcAft>
              <a:buClr>
                <a:schemeClr val="accent3"/>
              </a:buClr>
              <a:defRPr sz="2133">
                <a:solidFill>
                  <a:schemeClr val="tx2"/>
                </a:solidFill>
              </a:defRPr>
            </a:lvl1pPr>
            <a:lvl2pPr marL="398390" indent="-191995">
              <a:lnSpc>
                <a:spcPct val="100000"/>
              </a:lnSpc>
              <a:spcBef>
                <a:spcPts val="0"/>
              </a:spcBef>
              <a:spcAft>
                <a:spcPts val="533"/>
              </a:spcAft>
              <a:buClr>
                <a:schemeClr val="accent3"/>
              </a:buClr>
              <a:defRPr sz="1867">
                <a:solidFill>
                  <a:schemeClr val="tx2"/>
                </a:solidFill>
              </a:defRPr>
            </a:lvl2pPr>
            <a:lvl3pPr marL="599985" indent="-191995">
              <a:lnSpc>
                <a:spcPct val="100000"/>
              </a:lnSpc>
              <a:spcBef>
                <a:spcPts val="0"/>
              </a:spcBef>
              <a:spcAft>
                <a:spcPts val="533"/>
              </a:spcAft>
              <a:buClr>
                <a:schemeClr val="accent3"/>
              </a:buClr>
              <a:defRPr sz="1600">
                <a:solidFill>
                  <a:schemeClr val="tx2"/>
                </a:solidFill>
              </a:defRPr>
            </a:lvl3pPr>
            <a:lvl4pPr marL="825579" indent="-191995">
              <a:lnSpc>
                <a:spcPct val="100000"/>
              </a:lnSpc>
              <a:spcBef>
                <a:spcPts val="0"/>
              </a:spcBef>
              <a:spcAft>
                <a:spcPts val="533"/>
              </a:spcAft>
              <a:buClr>
                <a:schemeClr val="accent3"/>
              </a:buClr>
              <a:defRPr sz="1600">
                <a:solidFill>
                  <a:schemeClr val="tx2"/>
                </a:solidFill>
              </a:defRPr>
            </a:lvl4pPr>
            <a:lvl5pPr marL="1055974" indent="-191995">
              <a:lnSpc>
                <a:spcPct val="100000"/>
              </a:lnSpc>
              <a:spcBef>
                <a:spcPts val="0"/>
              </a:spcBef>
              <a:spcAft>
                <a:spcPts val="533"/>
              </a:spcAft>
              <a:buClr>
                <a:schemeClr val="accent3"/>
              </a:buClr>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8"/>
          <p:cNvSpPr>
            <a:spLocks noGrp="1"/>
          </p:cNvSpPr>
          <p:nvPr>
            <p:ph type="body" sz="quarter" idx="22"/>
          </p:nvPr>
        </p:nvSpPr>
        <p:spPr>
          <a:xfrm>
            <a:off x="8229133" y="2203678"/>
            <a:ext cx="3455785" cy="3841521"/>
          </a:xfrm>
          <a:prstGeom prst="rect">
            <a:avLst/>
          </a:prstGeom>
          <a:solidFill>
            <a:schemeClr val="bg2"/>
          </a:solidFill>
        </p:spPr>
        <p:txBody>
          <a:bodyPr lIns="108000" tIns="108000" rIns="108000"/>
          <a:lstStyle>
            <a:lvl1pPr marL="191995" indent="-191995">
              <a:lnSpc>
                <a:spcPct val="100000"/>
              </a:lnSpc>
              <a:spcBef>
                <a:spcPts val="0"/>
              </a:spcBef>
              <a:spcAft>
                <a:spcPts val="533"/>
              </a:spcAft>
              <a:buClr>
                <a:schemeClr val="accent4"/>
              </a:buClr>
              <a:defRPr sz="2133">
                <a:solidFill>
                  <a:schemeClr val="tx2"/>
                </a:solidFill>
              </a:defRPr>
            </a:lvl1pPr>
            <a:lvl2pPr marL="398390" indent="-191995">
              <a:lnSpc>
                <a:spcPct val="100000"/>
              </a:lnSpc>
              <a:spcBef>
                <a:spcPts val="0"/>
              </a:spcBef>
              <a:spcAft>
                <a:spcPts val="533"/>
              </a:spcAft>
              <a:buClr>
                <a:schemeClr val="accent4"/>
              </a:buClr>
              <a:defRPr sz="1867">
                <a:solidFill>
                  <a:schemeClr val="tx2"/>
                </a:solidFill>
              </a:defRPr>
            </a:lvl2pPr>
            <a:lvl3pPr marL="599985" indent="-191995">
              <a:lnSpc>
                <a:spcPct val="100000"/>
              </a:lnSpc>
              <a:spcBef>
                <a:spcPts val="0"/>
              </a:spcBef>
              <a:spcAft>
                <a:spcPts val="533"/>
              </a:spcAft>
              <a:buClr>
                <a:schemeClr val="accent4"/>
              </a:buClr>
              <a:defRPr sz="1600">
                <a:solidFill>
                  <a:schemeClr val="tx2"/>
                </a:solidFill>
              </a:defRPr>
            </a:lvl3pPr>
            <a:lvl4pPr marL="825579" indent="-191995">
              <a:lnSpc>
                <a:spcPct val="100000"/>
              </a:lnSpc>
              <a:spcBef>
                <a:spcPts val="0"/>
              </a:spcBef>
              <a:spcAft>
                <a:spcPts val="533"/>
              </a:spcAft>
              <a:buClr>
                <a:schemeClr val="accent4"/>
              </a:buClr>
              <a:defRPr sz="1600">
                <a:solidFill>
                  <a:schemeClr val="tx2"/>
                </a:solidFill>
              </a:defRPr>
            </a:lvl4pPr>
            <a:lvl5pPr marL="1055974" indent="-191995">
              <a:lnSpc>
                <a:spcPct val="100000"/>
              </a:lnSpc>
              <a:spcBef>
                <a:spcPts val="0"/>
              </a:spcBef>
              <a:spcAft>
                <a:spcPts val="533"/>
              </a:spcAft>
              <a:buClr>
                <a:schemeClr val="accent4"/>
              </a:buClr>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
        <p:nvSpPr>
          <p:cNvPr id="11"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15"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spTree>
    <p:extLst>
      <p:ext uri="{BB962C8B-B14F-4D97-AF65-F5344CB8AC3E}">
        <p14:creationId xmlns:p14="http://schemas.microsoft.com/office/powerpoint/2010/main" xmlns="" val="7094967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x4 column txt box">
    <p:spTree>
      <p:nvGrpSpPr>
        <p:cNvPr id="1" name=""/>
        <p:cNvGrpSpPr/>
        <p:nvPr/>
      </p:nvGrpSpPr>
      <p:grpSpPr>
        <a:xfrm>
          <a:off x="0" y="0"/>
          <a:ext cx="0" cy="0"/>
          <a:chOff x="0" y="0"/>
          <a:chExt cx="0" cy="0"/>
        </a:xfrm>
      </p:grpSpPr>
      <p:sp>
        <p:nvSpPr>
          <p:cNvPr id="14" name="Text Placeholder 21"/>
          <p:cNvSpPr>
            <a:spLocks noGrp="1"/>
          </p:cNvSpPr>
          <p:nvPr>
            <p:ph type="body" sz="quarter" idx="14"/>
          </p:nvPr>
        </p:nvSpPr>
        <p:spPr>
          <a:xfrm>
            <a:off x="844549" y="1536001"/>
            <a:ext cx="2583376" cy="664633"/>
          </a:xfrm>
          <a:prstGeom prst="rect">
            <a:avLst/>
          </a:prstGeom>
          <a:solidFill>
            <a:schemeClr val="accent1"/>
          </a:solidFill>
        </p:spPr>
        <p:txBody>
          <a:bodyPr lIns="108000" tIns="0" anchor="ctr">
            <a:noAutofit/>
          </a:bodyPr>
          <a:lstStyle>
            <a:lvl1pPr marL="0" indent="0">
              <a:lnSpc>
                <a:spcPct val="80000"/>
              </a:lnSpc>
              <a:spcBef>
                <a:spcPts val="0"/>
              </a:spcBef>
              <a:spcAft>
                <a:spcPts val="0"/>
              </a:spcAft>
              <a:buNone/>
              <a:defRPr sz="1867" b="1" baseline="0">
                <a:solidFill>
                  <a:schemeClr val="bg1"/>
                </a:solidFill>
              </a:defRPr>
            </a:lvl1pPr>
            <a:lvl2pPr marL="609585" indent="0">
              <a:buNone/>
              <a:defRPr/>
            </a:lvl2pPr>
          </a:lstStyle>
          <a:p>
            <a:pPr lvl="0"/>
            <a:r>
              <a:rPr lang="en-US" dirty="0"/>
              <a:t>Click to edit Master text styles</a:t>
            </a:r>
          </a:p>
        </p:txBody>
      </p:sp>
      <p:sp>
        <p:nvSpPr>
          <p:cNvPr id="18" name="Text Placeholder 21"/>
          <p:cNvSpPr>
            <a:spLocks noGrp="1"/>
          </p:cNvSpPr>
          <p:nvPr>
            <p:ph type="body" sz="quarter" idx="16"/>
          </p:nvPr>
        </p:nvSpPr>
        <p:spPr>
          <a:xfrm>
            <a:off x="3623088" y="1536001"/>
            <a:ext cx="2583376" cy="664633"/>
          </a:xfrm>
          <a:prstGeom prst="rect">
            <a:avLst/>
          </a:prstGeom>
          <a:solidFill>
            <a:schemeClr val="accent2"/>
          </a:solidFill>
        </p:spPr>
        <p:txBody>
          <a:bodyPr lIns="108000" tIns="0" anchor="ctr">
            <a:noAutofit/>
          </a:bodyPr>
          <a:lstStyle>
            <a:lvl1pPr marL="0" indent="0">
              <a:lnSpc>
                <a:spcPct val="80000"/>
              </a:lnSpc>
              <a:spcBef>
                <a:spcPts val="0"/>
              </a:spcBef>
              <a:buNone/>
              <a:defRPr sz="1867" b="1" baseline="0">
                <a:solidFill>
                  <a:schemeClr val="bg1"/>
                </a:solidFill>
              </a:defRPr>
            </a:lvl1pPr>
            <a:lvl2pPr marL="609585" indent="0">
              <a:buNone/>
              <a:defRPr/>
            </a:lvl2pPr>
          </a:lstStyle>
          <a:p>
            <a:pPr lvl="0"/>
            <a:r>
              <a:rPr lang="en-US" dirty="0"/>
              <a:t>Click to edit Master text styles</a:t>
            </a:r>
          </a:p>
        </p:txBody>
      </p:sp>
      <p:sp>
        <p:nvSpPr>
          <p:cNvPr id="20" name="Text Placeholder 21"/>
          <p:cNvSpPr>
            <a:spLocks noGrp="1"/>
          </p:cNvSpPr>
          <p:nvPr>
            <p:ph type="body" sz="quarter" idx="18"/>
          </p:nvPr>
        </p:nvSpPr>
        <p:spPr>
          <a:xfrm>
            <a:off x="6365571" y="1536001"/>
            <a:ext cx="2583376" cy="664633"/>
          </a:xfrm>
          <a:prstGeom prst="rect">
            <a:avLst/>
          </a:prstGeom>
          <a:solidFill>
            <a:schemeClr val="accent3"/>
          </a:solidFill>
        </p:spPr>
        <p:txBody>
          <a:bodyPr lIns="108000" tIns="0" anchor="ctr">
            <a:noAutofit/>
          </a:bodyPr>
          <a:lstStyle>
            <a:lvl1pPr marL="0" indent="0">
              <a:lnSpc>
                <a:spcPct val="80000"/>
              </a:lnSpc>
              <a:spcBef>
                <a:spcPts val="0"/>
              </a:spcBef>
              <a:buNone/>
              <a:defRPr sz="1867" b="1" baseline="0">
                <a:solidFill>
                  <a:schemeClr val="bg1"/>
                </a:solidFill>
              </a:defRPr>
            </a:lvl1pPr>
            <a:lvl2pPr marL="609585" indent="0">
              <a:buNone/>
              <a:defRPr/>
            </a:lvl2pPr>
          </a:lstStyle>
          <a:p>
            <a:pPr lvl="0"/>
            <a:r>
              <a:rPr lang="en-US" dirty="0"/>
              <a:t>Click to edit Master text styles</a:t>
            </a:r>
          </a:p>
        </p:txBody>
      </p:sp>
      <p:sp>
        <p:nvSpPr>
          <p:cNvPr id="22" name="Text Placeholder 21"/>
          <p:cNvSpPr>
            <a:spLocks noGrp="1"/>
          </p:cNvSpPr>
          <p:nvPr>
            <p:ph type="body" sz="quarter" idx="20"/>
          </p:nvPr>
        </p:nvSpPr>
        <p:spPr>
          <a:xfrm>
            <a:off x="9108052" y="1536001"/>
            <a:ext cx="2583376" cy="664633"/>
          </a:xfrm>
          <a:prstGeom prst="rect">
            <a:avLst/>
          </a:prstGeom>
          <a:solidFill>
            <a:schemeClr val="accent4"/>
          </a:solidFill>
        </p:spPr>
        <p:txBody>
          <a:bodyPr lIns="108000" tIns="0" anchor="ctr">
            <a:noAutofit/>
          </a:bodyPr>
          <a:lstStyle>
            <a:lvl1pPr marL="0" indent="0">
              <a:lnSpc>
                <a:spcPct val="80000"/>
              </a:lnSpc>
              <a:spcBef>
                <a:spcPts val="0"/>
              </a:spcBef>
              <a:buNone/>
              <a:defRPr sz="1867" b="1" baseline="0">
                <a:solidFill>
                  <a:schemeClr val="bg1"/>
                </a:solidFill>
              </a:defRPr>
            </a:lvl1pPr>
            <a:lvl2pPr marL="609585" indent="0">
              <a:buNone/>
              <a:defRPr/>
            </a:lvl2pPr>
          </a:lstStyle>
          <a:p>
            <a:pPr lvl="0"/>
            <a:r>
              <a:rPr lang="en-US" dirty="0"/>
              <a:t>Click to edit Master text styles</a:t>
            </a:r>
          </a:p>
        </p:txBody>
      </p:sp>
      <p:sp>
        <p:nvSpPr>
          <p:cNvPr id="13" name="Text Placeholder 8"/>
          <p:cNvSpPr>
            <a:spLocks noGrp="1"/>
          </p:cNvSpPr>
          <p:nvPr>
            <p:ph type="body" sz="quarter" idx="21"/>
          </p:nvPr>
        </p:nvSpPr>
        <p:spPr>
          <a:xfrm>
            <a:off x="844549" y="2203678"/>
            <a:ext cx="2583377" cy="3841521"/>
          </a:xfrm>
          <a:prstGeom prst="rect">
            <a:avLst/>
          </a:prstGeom>
          <a:solidFill>
            <a:schemeClr val="bg2"/>
          </a:solidFill>
        </p:spPr>
        <p:txBody>
          <a:bodyPr lIns="108000" tIns="108000" rIns="108000"/>
          <a:lstStyle>
            <a:lvl1pPr marL="191995" indent="-191995">
              <a:lnSpc>
                <a:spcPct val="100000"/>
              </a:lnSpc>
              <a:spcBef>
                <a:spcPts val="0"/>
              </a:spcBef>
              <a:spcAft>
                <a:spcPts val="533"/>
              </a:spcAft>
              <a:defRPr sz="1867">
                <a:solidFill>
                  <a:schemeClr val="tx2"/>
                </a:solidFill>
              </a:defRPr>
            </a:lvl1pPr>
            <a:lvl2pPr marL="398390" indent="-191995">
              <a:lnSpc>
                <a:spcPct val="100000"/>
              </a:lnSpc>
              <a:spcBef>
                <a:spcPts val="0"/>
              </a:spcBef>
              <a:spcAft>
                <a:spcPts val="533"/>
              </a:spcAft>
              <a:defRPr sz="1600">
                <a:solidFill>
                  <a:schemeClr val="tx2"/>
                </a:solidFill>
              </a:defRPr>
            </a:lvl2pPr>
            <a:lvl3pPr marL="599985" indent="-191995">
              <a:lnSpc>
                <a:spcPct val="100000"/>
              </a:lnSpc>
              <a:spcBef>
                <a:spcPts val="0"/>
              </a:spcBef>
              <a:spcAft>
                <a:spcPts val="533"/>
              </a:spcAft>
              <a:defRPr sz="1467">
                <a:solidFill>
                  <a:schemeClr val="tx2"/>
                </a:solidFill>
              </a:defRPr>
            </a:lvl3pPr>
            <a:lvl4pPr marL="825579" indent="-191995">
              <a:lnSpc>
                <a:spcPct val="100000"/>
              </a:lnSpc>
              <a:spcBef>
                <a:spcPts val="0"/>
              </a:spcBef>
              <a:spcAft>
                <a:spcPts val="533"/>
              </a:spcAft>
              <a:defRPr sz="1467">
                <a:solidFill>
                  <a:schemeClr val="tx2"/>
                </a:solidFill>
              </a:defRPr>
            </a:lvl4pPr>
            <a:lvl5pPr marL="1055974" indent="-191995">
              <a:lnSpc>
                <a:spcPct val="100000"/>
              </a:lnSpc>
              <a:spcBef>
                <a:spcPts val="0"/>
              </a:spcBef>
              <a:spcAft>
                <a:spcPts val="533"/>
              </a:spcAft>
              <a:defRPr sz="1467">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8"/>
          <p:cNvSpPr>
            <a:spLocks noGrp="1"/>
          </p:cNvSpPr>
          <p:nvPr>
            <p:ph type="body" sz="quarter" idx="22"/>
          </p:nvPr>
        </p:nvSpPr>
        <p:spPr>
          <a:xfrm>
            <a:off x="3623089" y="2203678"/>
            <a:ext cx="2583377" cy="3841521"/>
          </a:xfrm>
          <a:prstGeom prst="rect">
            <a:avLst/>
          </a:prstGeom>
          <a:solidFill>
            <a:schemeClr val="bg2"/>
          </a:solidFill>
        </p:spPr>
        <p:txBody>
          <a:bodyPr lIns="108000" tIns="108000" rIns="108000"/>
          <a:lstStyle>
            <a:lvl1pPr marL="191995" indent="-191995">
              <a:lnSpc>
                <a:spcPct val="100000"/>
              </a:lnSpc>
              <a:spcBef>
                <a:spcPts val="0"/>
              </a:spcBef>
              <a:spcAft>
                <a:spcPts val="533"/>
              </a:spcAft>
              <a:buClr>
                <a:schemeClr val="accent2"/>
              </a:buClr>
              <a:defRPr sz="1867">
                <a:solidFill>
                  <a:schemeClr val="tx2"/>
                </a:solidFill>
              </a:defRPr>
            </a:lvl1pPr>
            <a:lvl2pPr marL="398390" indent="-191995">
              <a:lnSpc>
                <a:spcPct val="100000"/>
              </a:lnSpc>
              <a:spcBef>
                <a:spcPts val="0"/>
              </a:spcBef>
              <a:spcAft>
                <a:spcPts val="533"/>
              </a:spcAft>
              <a:buClr>
                <a:schemeClr val="accent2"/>
              </a:buClr>
              <a:defRPr sz="1600">
                <a:solidFill>
                  <a:schemeClr val="tx2"/>
                </a:solidFill>
              </a:defRPr>
            </a:lvl2pPr>
            <a:lvl3pPr marL="599985" indent="-191995">
              <a:lnSpc>
                <a:spcPct val="100000"/>
              </a:lnSpc>
              <a:spcBef>
                <a:spcPts val="0"/>
              </a:spcBef>
              <a:spcAft>
                <a:spcPts val="533"/>
              </a:spcAft>
              <a:buClr>
                <a:schemeClr val="accent2"/>
              </a:buClr>
              <a:defRPr sz="1467">
                <a:solidFill>
                  <a:schemeClr val="tx2"/>
                </a:solidFill>
              </a:defRPr>
            </a:lvl3pPr>
            <a:lvl4pPr marL="825579" indent="-191995">
              <a:lnSpc>
                <a:spcPct val="100000"/>
              </a:lnSpc>
              <a:spcBef>
                <a:spcPts val="0"/>
              </a:spcBef>
              <a:spcAft>
                <a:spcPts val="533"/>
              </a:spcAft>
              <a:buClr>
                <a:schemeClr val="accent2"/>
              </a:buClr>
              <a:defRPr sz="1467">
                <a:solidFill>
                  <a:schemeClr val="tx2"/>
                </a:solidFill>
              </a:defRPr>
            </a:lvl4pPr>
            <a:lvl5pPr marL="1055974" indent="-191995">
              <a:lnSpc>
                <a:spcPct val="100000"/>
              </a:lnSpc>
              <a:spcBef>
                <a:spcPts val="0"/>
              </a:spcBef>
              <a:spcAft>
                <a:spcPts val="533"/>
              </a:spcAft>
              <a:buClr>
                <a:schemeClr val="accent2"/>
              </a:buClr>
              <a:defRPr sz="1467">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8"/>
          <p:cNvSpPr>
            <a:spLocks noGrp="1"/>
          </p:cNvSpPr>
          <p:nvPr>
            <p:ph type="body" sz="quarter" idx="23"/>
          </p:nvPr>
        </p:nvSpPr>
        <p:spPr>
          <a:xfrm>
            <a:off x="6366289" y="2203678"/>
            <a:ext cx="2583377" cy="3841521"/>
          </a:xfrm>
          <a:prstGeom prst="rect">
            <a:avLst/>
          </a:prstGeom>
          <a:solidFill>
            <a:schemeClr val="bg2"/>
          </a:solidFill>
        </p:spPr>
        <p:txBody>
          <a:bodyPr lIns="108000" tIns="108000" rIns="108000"/>
          <a:lstStyle>
            <a:lvl1pPr marL="191995" indent="-191995">
              <a:lnSpc>
                <a:spcPct val="100000"/>
              </a:lnSpc>
              <a:spcBef>
                <a:spcPts val="0"/>
              </a:spcBef>
              <a:spcAft>
                <a:spcPts val="533"/>
              </a:spcAft>
              <a:buClr>
                <a:schemeClr val="accent3"/>
              </a:buClr>
              <a:defRPr sz="1867">
                <a:solidFill>
                  <a:schemeClr val="tx2"/>
                </a:solidFill>
              </a:defRPr>
            </a:lvl1pPr>
            <a:lvl2pPr marL="398390" indent="-191995">
              <a:lnSpc>
                <a:spcPct val="100000"/>
              </a:lnSpc>
              <a:spcBef>
                <a:spcPts val="0"/>
              </a:spcBef>
              <a:spcAft>
                <a:spcPts val="533"/>
              </a:spcAft>
              <a:buClr>
                <a:schemeClr val="accent3"/>
              </a:buClr>
              <a:defRPr sz="1600">
                <a:solidFill>
                  <a:schemeClr val="tx2"/>
                </a:solidFill>
              </a:defRPr>
            </a:lvl2pPr>
            <a:lvl3pPr marL="599985" indent="-191995">
              <a:lnSpc>
                <a:spcPct val="100000"/>
              </a:lnSpc>
              <a:spcBef>
                <a:spcPts val="0"/>
              </a:spcBef>
              <a:spcAft>
                <a:spcPts val="533"/>
              </a:spcAft>
              <a:buClr>
                <a:schemeClr val="accent3"/>
              </a:buClr>
              <a:defRPr sz="1467">
                <a:solidFill>
                  <a:schemeClr val="tx2"/>
                </a:solidFill>
              </a:defRPr>
            </a:lvl3pPr>
            <a:lvl4pPr marL="825579" indent="-191995">
              <a:lnSpc>
                <a:spcPct val="100000"/>
              </a:lnSpc>
              <a:spcBef>
                <a:spcPts val="0"/>
              </a:spcBef>
              <a:spcAft>
                <a:spcPts val="533"/>
              </a:spcAft>
              <a:buClr>
                <a:schemeClr val="accent3"/>
              </a:buClr>
              <a:defRPr sz="1467">
                <a:solidFill>
                  <a:schemeClr val="tx2"/>
                </a:solidFill>
              </a:defRPr>
            </a:lvl4pPr>
            <a:lvl5pPr marL="1055974" indent="-191995">
              <a:lnSpc>
                <a:spcPct val="100000"/>
              </a:lnSpc>
              <a:spcBef>
                <a:spcPts val="0"/>
              </a:spcBef>
              <a:spcAft>
                <a:spcPts val="533"/>
              </a:spcAft>
              <a:buClr>
                <a:schemeClr val="accent3"/>
              </a:buClr>
              <a:defRPr sz="1467">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8"/>
          <p:cNvSpPr>
            <a:spLocks noGrp="1"/>
          </p:cNvSpPr>
          <p:nvPr>
            <p:ph type="body" sz="quarter" idx="24"/>
          </p:nvPr>
        </p:nvSpPr>
        <p:spPr>
          <a:xfrm>
            <a:off x="9108052" y="2203678"/>
            <a:ext cx="2583377" cy="3841521"/>
          </a:xfrm>
          <a:prstGeom prst="rect">
            <a:avLst/>
          </a:prstGeom>
          <a:solidFill>
            <a:schemeClr val="bg2"/>
          </a:solidFill>
        </p:spPr>
        <p:txBody>
          <a:bodyPr lIns="108000" tIns="108000" rIns="108000"/>
          <a:lstStyle>
            <a:lvl1pPr marL="191995" indent="-191995">
              <a:lnSpc>
                <a:spcPct val="100000"/>
              </a:lnSpc>
              <a:spcBef>
                <a:spcPts val="0"/>
              </a:spcBef>
              <a:spcAft>
                <a:spcPts val="533"/>
              </a:spcAft>
              <a:buClr>
                <a:schemeClr val="accent4"/>
              </a:buClr>
              <a:defRPr sz="1867">
                <a:solidFill>
                  <a:schemeClr val="tx2"/>
                </a:solidFill>
              </a:defRPr>
            </a:lvl1pPr>
            <a:lvl2pPr marL="398390" indent="-191995">
              <a:lnSpc>
                <a:spcPct val="100000"/>
              </a:lnSpc>
              <a:spcBef>
                <a:spcPts val="0"/>
              </a:spcBef>
              <a:spcAft>
                <a:spcPts val="533"/>
              </a:spcAft>
              <a:buClr>
                <a:schemeClr val="accent4"/>
              </a:buClr>
              <a:defRPr sz="1600">
                <a:solidFill>
                  <a:schemeClr val="tx2"/>
                </a:solidFill>
              </a:defRPr>
            </a:lvl2pPr>
            <a:lvl3pPr marL="599985" indent="-191995">
              <a:lnSpc>
                <a:spcPct val="100000"/>
              </a:lnSpc>
              <a:spcBef>
                <a:spcPts val="0"/>
              </a:spcBef>
              <a:spcAft>
                <a:spcPts val="533"/>
              </a:spcAft>
              <a:buClr>
                <a:schemeClr val="accent4"/>
              </a:buClr>
              <a:defRPr sz="1467">
                <a:solidFill>
                  <a:schemeClr val="tx2"/>
                </a:solidFill>
              </a:defRPr>
            </a:lvl3pPr>
            <a:lvl4pPr marL="825579" indent="-191995">
              <a:lnSpc>
                <a:spcPct val="100000"/>
              </a:lnSpc>
              <a:spcBef>
                <a:spcPts val="0"/>
              </a:spcBef>
              <a:spcAft>
                <a:spcPts val="533"/>
              </a:spcAft>
              <a:buClr>
                <a:schemeClr val="accent4"/>
              </a:buClr>
              <a:defRPr sz="1467">
                <a:solidFill>
                  <a:schemeClr val="tx2"/>
                </a:solidFill>
              </a:defRPr>
            </a:lvl4pPr>
            <a:lvl5pPr marL="1055974" indent="-191995">
              <a:lnSpc>
                <a:spcPct val="100000"/>
              </a:lnSpc>
              <a:spcBef>
                <a:spcPts val="0"/>
              </a:spcBef>
              <a:spcAft>
                <a:spcPts val="533"/>
              </a:spcAft>
              <a:buClr>
                <a:schemeClr val="accent4"/>
              </a:buClr>
              <a:defRPr sz="1467">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
        <p:nvSpPr>
          <p:cNvPr id="17"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19"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spTree>
    <p:extLst>
      <p:ext uri="{BB962C8B-B14F-4D97-AF65-F5344CB8AC3E}">
        <p14:creationId xmlns:p14="http://schemas.microsoft.com/office/powerpoint/2010/main" xmlns="" val="15014275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pic>
        <p:nvPicPr>
          <p:cNvPr id="5" name="Picture 7" descr="2.pn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
            <a:ext cx="12192000" cy="684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 Placeholder 12"/>
          <p:cNvSpPr>
            <a:spLocks noGrp="1"/>
          </p:cNvSpPr>
          <p:nvPr>
            <p:ph type="body" sz="quarter" idx="12"/>
          </p:nvPr>
        </p:nvSpPr>
        <p:spPr>
          <a:xfrm>
            <a:off x="715442" y="938676"/>
            <a:ext cx="8353308" cy="4283384"/>
          </a:xfrm>
          <a:prstGeom prst="rect">
            <a:avLst/>
          </a:prstGeom>
        </p:spPr>
        <p:txBody>
          <a:bodyPr anchor="ctr"/>
          <a:lstStyle>
            <a:lvl1pPr marL="0" indent="0">
              <a:lnSpc>
                <a:spcPts val="7733"/>
              </a:lnSpc>
              <a:buNone/>
              <a:defRPr sz="6400" cap="all" spc="-133" baseline="0">
                <a:solidFill>
                  <a:schemeClr val="bg1"/>
                </a:solidFill>
                <a:latin typeface="+mj-lt"/>
                <a:cs typeface="NCR New Marker" pitchFamily="2" charset="0"/>
              </a:defRPr>
            </a:lvl1pPr>
            <a:lvl2pPr marL="609570" indent="0">
              <a:buNone/>
              <a:defRPr/>
            </a:lvl2pPr>
          </a:lstStyle>
          <a:p>
            <a:pPr lvl="0"/>
            <a:r>
              <a:rPr lang="en-US"/>
              <a:t>Click to edit Master text styles</a:t>
            </a:r>
          </a:p>
        </p:txBody>
      </p:sp>
      <p:sp>
        <p:nvSpPr>
          <p:cNvPr id="4" name="Text Placeholder 3"/>
          <p:cNvSpPr>
            <a:spLocks noGrp="1"/>
          </p:cNvSpPr>
          <p:nvPr>
            <p:ph type="body" sz="quarter" idx="13"/>
          </p:nvPr>
        </p:nvSpPr>
        <p:spPr>
          <a:xfrm>
            <a:off x="752449" y="5060951"/>
            <a:ext cx="7843603" cy="1018116"/>
          </a:xfrm>
          <a:prstGeom prst="rect">
            <a:avLst/>
          </a:prstGeom>
        </p:spPr>
        <p:txBody>
          <a:bodyPr/>
          <a:lstStyle>
            <a:lvl1pPr marL="0" indent="0">
              <a:lnSpc>
                <a:spcPts val="2067"/>
              </a:lnSpc>
              <a:buNone/>
              <a:defRPr sz="1867" baseline="0">
                <a:solidFill>
                  <a:srgbClr val="FFFFFF"/>
                </a:solidFill>
              </a:defRPr>
            </a:lvl1pPr>
          </a:lstStyle>
          <a:p>
            <a:pPr lvl="0"/>
            <a:r>
              <a:rPr lang="en-US"/>
              <a:t>Click to edit Master text styles</a:t>
            </a:r>
          </a:p>
        </p:txBody>
      </p:sp>
      <p:sp>
        <p:nvSpPr>
          <p:cNvPr id="6" name="Slide Number Placeholder 4"/>
          <p:cNvSpPr>
            <a:spLocks noGrp="1"/>
          </p:cNvSpPr>
          <p:nvPr>
            <p:ph type="sldNum" sz="quarter" idx="14"/>
          </p:nvPr>
        </p:nvSpPr>
        <p:spPr/>
        <p:txBody>
          <a:bodyPr/>
          <a:lstStyle>
            <a:lvl1pPr>
              <a:defRPr>
                <a:solidFill>
                  <a:srgbClr val="FFFFFF"/>
                </a:solidFill>
              </a:defRPr>
            </a:lvl1pPr>
          </a:lstStyle>
          <a:p>
            <a:pPr>
              <a:defRPr/>
            </a:pPr>
            <a:fld id="{38AA593D-1ABE-43A4-87BD-BC5C03D2BCE6}" type="slidenum">
              <a:rPr lang="en-US"/>
              <a:pPr>
                <a:defRPr/>
              </a:pPr>
              <a:t>‹#›</a:t>
            </a:fld>
            <a:endParaRPr lang="en-US"/>
          </a:p>
        </p:txBody>
      </p:sp>
      <p:sp>
        <p:nvSpPr>
          <p:cNvPr id="7" name="Footer Placeholder 1"/>
          <p:cNvSpPr>
            <a:spLocks noGrp="1"/>
          </p:cNvSpPr>
          <p:nvPr>
            <p:ph type="ftr" sz="quarter" idx="15"/>
          </p:nvPr>
        </p:nvSpPr>
        <p:spPr/>
        <p:txBody>
          <a:bodyPr/>
          <a:lstStyle>
            <a:lvl1pPr algn="ctr" fontAlgn="auto">
              <a:spcBef>
                <a:spcPts val="0"/>
              </a:spcBef>
              <a:spcAft>
                <a:spcPts val="0"/>
              </a:spcAft>
              <a:defRPr sz="1200">
                <a:solidFill>
                  <a:schemeClr val="bg1"/>
                </a:solidFill>
                <a:latin typeface="+mn-lt"/>
                <a:ea typeface="+mn-ea"/>
                <a:cs typeface="+mn-cs"/>
              </a:defRPr>
            </a:lvl1pPr>
          </a:lstStyle>
          <a:p>
            <a:pPr>
              <a:defRPr/>
            </a:pPr>
            <a:r>
              <a:rPr lang="en-US"/>
              <a:t>NCR Confidential</a:t>
            </a:r>
          </a:p>
        </p:txBody>
      </p:sp>
    </p:spTree>
    <p:extLst>
      <p:ext uri="{BB962C8B-B14F-4D97-AF65-F5344CB8AC3E}">
        <p14:creationId xmlns:p14="http://schemas.microsoft.com/office/powerpoint/2010/main" xmlns="" val="19121394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Headline - subhead - body text">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chorCtr="0"/>
          <a:lstStyle>
            <a:lvl1pPr>
              <a:defRPr>
                <a:solidFill>
                  <a:srgbClr val="1B1E1F"/>
                </a:solidFill>
              </a:defRPr>
            </a:lvl1pPr>
          </a:lstStyle>
          <a:p>
            <a:r>
              <a:rPr lang="en-US" dirty="0"/>
              <a:t>Click to edit Master title style</a:t>
            </a:r>
          </a:p>
        </p:txBody>
      </p:sp>
      <p:sp>
        <p:nvSpPr>
          <p:cNvPr id="3" name="Text Placeholder 2"/>
          <p:cNvSpPr>
            <a:spLocks noGrp="1"/>
          </p:cNvSpPr>
          <p:nvPr>
            <p:ph type="body" sz="quarter" idx="24"/>
          </p:nvPr>
        </p:nvSpPr>
        <p:spPr>
          <a:xfrm>
            <a:off x="838199" y="1092201"/>
            <a:ext cx="11012948" cy="571500"/>
          </a:xfrm>
          <a:prstGeom prst="rect">
            <a:avLst/>
          </a:prstGeom>
        </p:spPr>
        <p:txBody>
          <a:bodyPr tIns="0">
            <a:noAutofit/>
          </a:bodyPr>
          <a:lstStyle>
            <a:lvl1pPr marL="0" indent="0">
              <a:buFontTx/>
              <a:buNone/>
              <a:defRPr lang="en-US" sz="2667" b="0" i="0" kern="1200" spc="-40" dirty="0">
                <a:solidFill>
                  <a:srgbClr val="1B1E1F"/>
                </a:solidFill>
                <a:latin typeface="Raleway Light" charset="0"/>
                <a:ea typeface="Raleway Light" charset="0"/>
                <a:cs typeface="Raleway Light"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marL="0" lvl="0" indent="0" algn="l" defTabSz="609585" rtl="0" eaLnBrk="1" fontAlgn="base" hangingPunct="1">
              <a:lnSpc>
                <a:spcPct val="100000"/>
              </a:lnSpc>
              <a:spcBef>
                <a:spcPts val="533"/>
              </a:spcBef>
              <a:spcAft>
                <a:spcPts val="533"/>
              </a:spcAft>
              <a:buClr>
                <a:srgbClr val="54B948"/>
              </a:buClr>
              <a:buSzPct val="100000"/>
              <a:buFontTx/>
              <a:buNone/>
            </a:pPr>
            <a:r>
              <a:rPr lang="en-US" dirty="0"/>
              <a:t>Click to edit Master text styles</a:t>
            </a:r>
          </a:p>
        </p:txBody>
      </p:sp>
      <p:sp>
        <p:nvSpPr>
          <p:cNvPr id="7" name="Content Placeholder 6"/>
          <p:cNvSpPr>
            <a:spLocks noGrp="1"/>
          </p:cNvSpPr>
          <p:nvPr>
            <p:ph sz="quarter" idx="25"/>
          </p:nvPr>
        </p:nvSpPr>
        <p:spPr>
          <a:xfrm>
            <a:off x="838201" y="2119086"/>
            <a:ext cx="11013017" cy="4239381"/>
          </a:xfrm>
        </p:spPr>
        <p:txBody>
          <a:bodyPr/>
          <a:lstStyle>
            <a:lvl1pPr>
              <a:defRPr>
                <a:solidFill>
                  <a:srgbClr val="1B1E1F"/>
                </a:solidFill>
              </a:defRPr>
            </a:lvl1pPr>
            <a:lvl2pPr>
              <a:defRPr>
                <a:solidFill>
                  <a:srgbClr val="1B1E1F"/>
                </a:solidFill>
              </a:defRPr>
            </a:lvl2pPr>
            <a:lvl3pPr>
              <a:defRPr>
                <a:solidFill>
                  <a:srgbClr val="1B1E1F"/>
                </a:solidFill>
              </a:defRPr>
            </a:lvl3pPr>
            <a:lvl4pPr>
              <a:defRPr>
                <a:solidFill>
                  <a:srgbClr val="1B1E1F"/>
                </a:solidFill>
              </a:defRPr>
            </a:lvl4pPr>
            <a:lvl5pPr>
              <a:defRPr>
                <a:solidFill>
                  <a:srgbClr val="1B1E1F"/>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9"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spTree>
    <p:extLst>
      <p:ext uri="{BB962C8B-B14F-4D97-AF65-F5344CB8AC3E}">
        <p14:creationId xmlns:p14="http://schemas.microsoft.com/office/powerpoint/2010/main" xmlns="" val="223719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86CB4B4D-7CA3-9044-876B-883B54F8677D}"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NCR Confidential</a:t>
            </a:r>
            <a:endParaRPr lang="en-US" dirty="0"/>
          </a:p>
        </p:txBody>
      </p:sp>
    </p:spTree>
    <p:extLst>
      <p:ext uri="{BB962C8B-B14F-4D97-AF65-F5344CB8AC3E}">
        <p14:creationId xmlns:p14="http://schemas.microsoft.com/office/powerpoint/2010/main" xmlns="" val="2895792646"/>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3688FB-36F3-4962-B53A-104E79DFF8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FDD8455-3672-4F51-A163-2B5D052F7A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E95CF9-94DA-41FF-9F98-0E8071EE7EE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E686FA87-8B80-4094-B47D-4860BB73B661}"/>
              </a:ext>
            </a:extLst>
          </p:cNvPr>
          <p:cNvSpPr>
            <a:spLocks noGrp="1"/>
          </p:cNvSpPr>
          <p:nvPr>
            <p:ph type="ftr" sz="quarter" idx="11"/>
          </p:nvPr>
        </p:nvSpPr>
        <p:spPr/>
        <p:txBody>
          <a:bodyPr/>
          <a:lstStyle/>
          <a:p>
            <a:r>
              <a:rPr lang="en-US"/>
              <a:t>NCR Confidential</a:t>
            </a:r>
          </a:p>
        </p:txBody>
      </p:sp>
      <p:sp>
        <p:nvSpPr>
          <p:cNvPr id="6" name="Slide Number Placeholder 5">
            <a:extLst>
              <a:ext uri="{FF2B5EF4-FFF2-40B4-BE49-F238E27FC236}">
                <a16:creationId xmlns:a16="http://schemas.microsoft.com/office/drawing/2014/main" xmlns="" id="{89E37DFF-BE44-411B-9074-10769D229CC5}"/>
              </a:ext>
            </a:extLst>
          </p:cNvPr>
          <p:cNvSpPr>
            <a:spLocks noGrp="1"/>
          </p:cNvSpPr>
          <p:nvPr>
            <p:ph type="sldNum" sz="quarter" idx="12"/>
          </p:nvPr>
        </p:nvSpPr>
        <p:spPr/>
        <p:txBody>
          <a:bodyPr/>
          <a:lstStyle/>
          <a:p>
            <a:fld id="{7A1DDD81-2047-4A87-851F-8B9D3A4D1A99}" type="slidenum">
              <a:rPr lang="en-US" smtClean="0"/>
              <a:pPr/>
              <a:t>‹#›</a:t>
            </a:fld>
            <a:endParaRPr lang="en-US"/>
          </a:p>
        </p:txBody>
      </p:sp>
    </p:spTree>
    <p:extLst>
      <p:ext uri="{BB962C8B-B14F-4D97-AF65-F5344CB8AC3E}">
        <p14:creationId xmlns:p14="http://schemas.microsoft.com/office/powerpoint/2010/main" xmlns="" val="265218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3951D7-01A3-4910-8AD8-D9A35A8D24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4A19D7A-ABC3-4C52-97C9-00077E5B0C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78673A4-339A-4027-B06A-CCBBEDFB8BBA}"/>
              </a:ext>
            </a:extLst>
          </p:cNvPr>
          <p:cNvSpPr>
            <a:spLocks noGrp="1"/>
          </p:cNvSpPr>
          <p:nvPr>
            <p:ph type="dt" sz="half" idx="10"/>
          </p:nvPr>
        </p:nvSpPr>
        <p:spPr/>
        <p:txBody>
          <a:bodyPr/>
          <a:lstStyle/>
          <a:p>
            <a:fld id="{412A22CA-0F3D-480E-870C-ABF137A1E683}" type="datetimeFigureOut">
              <a:rPr lang="en-US" smtClean="0"/>
              <a:pPr/>
              <a:t>6/25/2019</a:t>
            </a:fld>
            <a:endParaRPr lang="en-US"/>
          </a:p>
        </p:txBody>
      </p:sp>
      <p:sp>
        <p:nvSpPr>
          <p:cNvPr id="5" name="Footer Placeholder 4">
            <a:extLst>
              <a:ext uri="{FF2B5EF4-FFF2-40B4-BE49-F238E27FC236}">
                <a16:creationId xmlns:a16="http://schemas.microsoft.com/office/drawing/2014/main" xmlns="" id="{6A3B4280-518D-40BA-BB83-827F4C54034D}"/>
              </a:ext>
            </a:extLst>
          </p:cNvPr>
          <p:cNvSpPr>
            <a:spLocks noGrp="1"/>
          </p:cNvSpPr>
          <p:nvPr>
            <p:ph type="ftr" sz="quarter" idx="11"/>
          </p:nvPr>
        </p:nvSpPr>
        <p:spPr/>
        <p:txBody>
          <a:bodyPr/>
          <a:lstStyle/>
          <a:p>
            <a:r>
              <a:rPr lang="en-US"/>
              <a:t>NCR Confidential</a:t>
            </a:r>
            <a:endParaRPr lang="en-US" dirty="0"/>
          </a:p>
        </p:txBody>
      </p:sp>
      <p:sp>
        <p:nvSpPr>
          <p:cNvPr id="6" name="Slide Number Placeholder 5">
            <a:extLst>
              <a:ext uri="{FF2B5EF4-FFF2-40B4-BE49-F238E27FC236}">
                <a16:creationId xmlns:a16="http://schemas.microsoft.com/office/drawing/2014/main" xmlns="" id="{39481250-8293-45DA-AD7B-8A9F85489F11}"/>
              </a:ext>
            </a:extLst>
          </p:cNvPr>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xmlns="" val="1263187331"/>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8BD9F5-522D-458C-8B79-DB6BF46EC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C6FC285-72AD-4F96-9894-152561D262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E57C22A-A682-4B80-A3FE-477DEDD34A2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CC24B504-A572-4097-9808-8948EE4E5BE7}"/>
              </a:ext>
            </a:extLst>
          </p:cNvPr>
          <p:cNvSpPr>
            <a:spLocks noGrp="1"/>
          </p:cNvSpPr>
          <p:nvPr>
            <p:ph type="ftr" sz="quarter" idx="11"/>
          </p:nvPr>
        </p:nvSpPr>
        <p:spPr/>
        <p:txBody>
          <a:bodyPr/>
          <a:lstStyle/>
          <a:p>
            <a:r>
              <a:rPr lang="en-US"/>
              <a:t>NCR Confidential</a:t>
            </a:r>
          </a:p>
        </p:txBody>
      </p:sp>
      <p:sp>
        <p:nvSpPr>
          <p:cNvPr id="6" name="Slide Number Placeholder 5">
            <a:extLst>
              <a:ext uri="{FF2B5EF4-FFF2-40B4-BE49-F238E27FC236}">
                <a16:creationId xmlns:a16="http://schemas.microsoft.com/office/drawing/2014/main" xmlns="" id="{4207EBEE-5F3B-4682-A7C9-1FA605B077F3}"/>
              </a:ext>
            </a:extLst>
          </p:cNvPr>
          <p:cNvSpPr>
            <a:spLocks noGrp="1"/>
          </p:cNvSpPr>
          <p:nvPr>
            <p:ph type="sldNum" sz="quarter" idx="12"/>
          </p:nvPr>
        </p:nvSpPr>
        <p:spPr/>
        <p:txBody>
          <a:bodyPr/>
          <a:lstStyle/>
          <a:p>
            <a:fld id="{7A1DDD81-2047-4A87-851F-8B9D3A4D1A99}" type="slidenum">
              <a:rPr lang="en-US" smtClean="0"/>
              <a:pPr/>
              <a:t>‹#›</a:t>
            </a:fld>
            <a:endParaRPr lang="en-US"/>
          </a:p>
        </p:txBody>
      </p:sp>
    </p:spTree>
    <p:extLst>
      <p:ext uri="{BB962C8B-B14F-4D97-AF65-F5344CB8AC3E}">
        <p14:creationId xmlns:p14="http://schemas.microsoft.com/office/powerpoint/2010/main" xmlns="" val="12111207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2FCDAB-4E4F-4D2C-AF9A-4117D8D388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8ADD4E4-1639-4FE9-A3EC-7E47F240B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B559E61-D69A-4D7D-9864-C7878A089310}"/>
              </a:ext>
            </a:extLst>
          </p:cNvPr>
          <p:cNvSpPr>
            <a:spLocks noGrp="1"/>
          </p:cNvSpPr>
          <p:nvPr>
            <p:ph type="dt" sz="half" idx="10"/>
          </p:nvPr>
        </p:nvSpPr>
        <p:spPr/>
        <p:txBody>
          <a:bodyPr/>
          <a:lstStyle/>
          <a:p>
            <a:fld id="{412A22CA-0F3D-480E-870C-ABF137A1E683}" type="datetimeFigureOut">
              <a:rPr lang="en-US" smtClean="0"/>
              <a:pPr/>
              <a:t>6/25/2019</a:t>
            </a:fld>
            <a:endParaRPr lang="en-US"/>
          </a:p>
        </p:txBody>
      </p:sp>
      <p:sp>
        <p:nvSpPr>
          <p:cNvPr id="5" name="Footer Placeholder 4">
            <a:extLst>
              <a:ext uri="{FF2B5EF4-FFF2-40B4-BE49-F238E27FC236}">
                <a16:creationId xmlns:a16="http://schemas.microsoft.com/office/drawing/2014/main" xmlns="" id="{1A054CA5-1E40-40A3-85D7-274857013AE1}"/>
              </a:ext>
            </a:extLst>
          </p:cNvPr>
          <p:cNvSpPr>
            <a:spLocks noGrp="1"/>
          </p:cNvSpPr>
          <p:nvPr>
            <p:ph type="ftr" sz="quarter" idx="11"/>
          </p:nvPr>
        </p:nvSpPr>
        <p:spPr/>
        <p:txBody>
          <a:bodyPr/>
          <a:lstStyle/>
          <a:p>
            <a:r>
              <a:rPr lang="en-US"/>
              <a:t>NCR Confidential</a:t>
            </a:r>
            <a:endParaRPr lang="en-US" dirty="0"/>
          </a:p>
        </p:txBody>
      </p:sp>
      <p:sp>
        <p:nvSpPr>
          <p:cNvPr id="6" name="Slide Number Placeholder 5">
            <a:extLst>
              <a:ext uri="{FF2B5EF4-FFF2-40B4-BE49-F238E27FC236}">
                <a16:creationId xmlns:a16="http://schemas.microsoft.com/office/drawing/2014/main" xmlns="" id="{C93A2AD6-92B3-4940-B4D4-F8E774DA8D3B}"/>
              </a:ext>
            </a:extLst>
          </p:cNvPr>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xmlns="" val="2770006205"/>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5CCD3C-B7D1-4C28-80AB-8938449A83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4D79654-E7E1-4817-9492-EBDCF918BC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0F08360-231A-4CD8-BA7A-0DF1B4FB4C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2CB06B6-A299-41FA-AEC9-FE052623749E}"/>
              </a:ext>
            </a:extLst>
          </p:cNvPr>
          <p:cNvSpPr>
            <a:spLocks noGrp="1"/>
          </p:cNvSpPr>
          <p:nvPr>
            <p:ph type="dt" sz="half" idx="10"/>
          </p:nvPr>
        </p:nvSpPr>
        <p:spPr/>
        <p:txBody>
          <a:bodyPr/>
          <a:lstStyle/>
          <a:p>
            <a:fld id="{412A22CA-0F3D-480E-870C-ABF137A1E683}" type="datetimeFigureOut">
              <a:rPr lang="en-US" smtClean="0"/>
              <a:pPr/>
              <a:t>6/25/2019</a:t>
            </a:fld>
            <a:endParaRPr lang="en-US"/>
          </a:p>
        </p:txBody>
      </p:sp>
      <p:sp>
        <p:nvSpPr>
          <p:cNvPr id="6" name="Footer Placeholder 5">
            <a:extLst>
              <a:ext uri="{FF2B5EF4-FFF2-40B4-BE49-F238E27FC236}">
                <a16:creationId xmlns:a16="http://schemas.microsoft.com/office/drawing/2014/main" xmlns="" id="{6630EBC4-2867-407E-8D16-C565372F4096}"/>
              </a:ext>
            </a:extLst>
          </p:cNvPr>
          <p:cNvSpPr>
            <a:spLocks noGrp="1"/>
          </p:cNvSpPr>
          <p:nvPr>
            <p:ph type="ftr" sz="quarter" idx="11"/>
          </p:nvPr>
        </p:nvSpPr>
        <p:spPr/>
        <p:txBody>
          <a:bodyPr/>
          <a:lstStyle/>
          <a:p>
            <a:r>
              <a:rPr lang="en-US"/>
              <a:t>NCR Confidential</a:t>
            </a:r>
            <a:endParaRPr lang="en-US" dirty="0"/>
          </a:p>
        </p:txBody>
      </p:sp>
      <p:sp>
        <p:nvSpPr>
          <p:cNvPr id="7" name="Slide Number Placeholder 6">
            <a:extLst>
              <a:ext uri="{FF2B5EF4-FFF2-40B4-BE49-F238E27FC236}">
                <a16:creationId xmlns:a16="http://schemas.microsoft.com/office/drawing/2014/main" xmlns="" id="{768ECF47-6819-4490-9964-6C29614A3EF1}"/>
              </a:ext>
            </a:extLst>
          </p:cNvPr>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xmlns="" val="737677818"/>
      </p:ext>
    </p:extLst>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8C7DA3-5DB0-49F3-BC14-EAEA8DAEF4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B1C342B-96E7-4DE6-AD4F-2269C06DE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8E6DD53-9EA3-448F-B508-79F8972EF2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3654456-E18A-40FE-9336-AB9DBAF1D5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EFCCC9C4-3455-4D9B-A270-856EB42365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B6FAC78-1500-467C-BC47-922A704679CB}"/>
              </a:ext>
            </a:extLst>
          </p:cNvPr>
          <p:cNvSpPr>
            <a:spLocks noGrp="1"/>
          </p:cNvSpPr>
          <p:nvPr>
            <p:ph type="dt" sz="half" idx="10"/>
          </p:nvPr>
        </p:nvSpPr>
        <p:spPr/>
        <p:txBody>
          <a:bodyPr/>
          <a:lstStyle/>
          <a:p>
            <a:fld id="{412A22CA-0F3D-480E-870C-ABF137A1E683}" type="datetimeFigureOut">
              <a:rPr lang="en-US" smtClean="0"/>
              <a:pPr/>
              <a:t>6/25/2019</a:t>
            </a:fld>
            <a:endParaRPr lang="en-US"/>
          </a:p>
        </p:txBody>
      </p:sp>
      <p:sp>
        <p:nvSpPr>
          <p:cNvPr id="8" name="Footer Placeholder 7">
            <a:extLst>
              <a:ext uri="{FF2B5EF4-FFF2-40B4-BE49-F238E27FC236}">
                <a16:creationId xmlns:a16="http://schemas.microsoft.com/office/drawing/2014/main" xmlns="" id="{609DB5C9-A9BC-4000-9613-50D0CD0E0191}"/>
              </a:ext>
            </a:extLst>
          </p:cNvPr>
          <p:cNvSpPr>
            <a:spLocks noGrp="1"/>
          </p:cNvSpPr>
          <p:nvPr>
            <p:ph type="ftr" sz="quarter" idx="11"/>
          </p:nvPr>
        </p:nvSpPr>
        <p:spPr/>
        <p:txBody>
          <a:bodyPr/>
          <a:lstStyle/>
          <a:p>
            <a:r>
              <a:rPr lang="en-US"/>
              <a:t>NCR Confidential</a:t>
            </a:r>
            <a:endParaRPr lang="en-US" dirty="0"/>
          </a:p>
        </p:txBody>
      </p:sp>
      <p:sp>
        <p:nvSpPr>
          <p:cNvPr id="9" name="Slide Number Placeholder 8">
            <a:extLst>
              <a:ext uri="{FF2B5EF4-FFF2-40B4-BE49-F238E27FC236}">
                <a16:creationId xmlns:a16="http://schemas.microsoft.com/office/drawing/2014/main" xmlns="" id="{1CA4F5E0-F677-4C29-AE0B-70529888C246}"/>
              </a:ext>
            </a:extLst>
          </p:cNvPr>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xmlns="" val="1446103777"/>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85865-6D4B-4EF9-AAD3-0BC0F53BFC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0399EDC-0102-4F5E-A8CC-57C94DDD10FA}"/>
              </a:ext>
            </a:extLst>
          </p:cNvPr>
          <p:cNvSpPr>
            <a:spLocks noGrp="1"/>
          </p:cNvSpPr>
          <p:nvPr>
            <p:ph type="dt" sz="half" idx="10"/>
          </p:nvPr>
        </p:nvSpPr>
        <p:spPr/>
        <p:txBody>
          <a:bodyPr/>
          <a:lstStyle/>
          <a:p>
            <a:fld id="{412A22CA-0F3D-480E-870C-ABF137A1E683}" type="datetimeFigureOut">
              <a:rPr lang="en-US" smtClean="0"/>
              <a:pPr/>
              <a:t>6/25/2019</a:t>
            </a:fld>
            <a:endParaRPr lang="en-US"/>
          </a:p>
        </p:txBody>
      </p:sp>
      <p:sp>
        <p:nvSpPr>
          <p:cNvPr id="4" name="Footer Placeholder 3">
            <a:extLst>
              <a:ext uri="{FF2B5EF4-FFF2-40B4-BE49-F238E27FC236}">
                <a16:creationId xmlns:a16="http://schemas.microsoft.com/office/drawing/2014/main" xmlns="" id="{7CAB9254-2B5A-413D-8DC7-9DFF302224FA}"/>
              </a:ext>
            </a:extLst>
          </p:cNvPr>
          <p:cNvSpPr>
            <a:spLocks noGrp="1"/>
          </p:cNvSpPr>
          <p:nvPr>
            <p:ph type="ftr" sz="quarter" idx="11"/>
          </p:nvPr>
        </p:nvSpPr>
        <p:spPr/>
        <p:txBody>
          <a:bodyPr/>
          <a:lstStyle/>
          <a:p>
            <a:r>
              <a:rPr lang="en-US"/>
              <a:t>NCR Confidential</a:t>
            </a:r>
            <a:endParaRPr lang="en-US" dirty="0"/>
          </a:p>
        </p:txBody>
      </p:sp>
      <p:sp>
        <p:nvSpPr>
          <p:cNvPr id="5" name="Slide Number Placeholder 4">
            <a:extLst>
              <a:ext uri="{FF2B5EF4-FFF2-40B4-BE49-F238E27FC236}">
                <a16:creationId xmlns:a16="http://schemas.microsoft.com/office/drawing/2014/main" xmlns="" id="{B70A1FEF-BFF9-40B7-AF3E-52CAA0A42E91}"/>
              </a:ext>
            </a:extLst>
          </p:cNvPr>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xmlns="" val="504098275"/>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7A73C39-CC78-4118-9376-2AF35FA93D86}"/>
              </a:ext>
            </a:extLst>
          </p:cNvPr>
          <p:cNvSpPr>
            <a:spLocks noGrp="1"/>
          </p:cNvSpPr>
          <p:nvPr>
            <p:ph type="dt" sz="half" idx="10"/>
          </p:nvPr>
        </p:nvSpPr>
        <p:spPr/>
        <p:txBody>
          <a:bodyPr/>
          <a:lstStyle/>
          <a:p>
            <a:fld id="{412A22CA-0F3D-480E-870C-ABF137A1E683}" type="datetimeFigureOut">
              <a:rPr lang="en-US" smtClean="0"/>
              <a:pPr/>
              <a:t>6/25/2019</a:t>
            </a:fld>
            <a:endParaRPr lang="en-US"/>
          </a:p>
        </p:txBody>
      </p:sp>
      <p:sp>
        <p:nvSpPr>
          <p:cNvPr id="3" name="Footer Placeholder 2">
            <a:extLst>
              <a:ext uri="{FF2B5EF4-FFF2-40B4-BE49-F238E27FC236}">
                <a16:creationId xmlns:a16="http://schemas.microsoft.com/office/drawing/2014/main" xmlns="" id="{F2B985AF-FE89-4EF0-931E-4423BDE46181}"/>
              </a:ext>
            </a:extLst>
          </p:cNvPr>
          <p:cNvSpPr>
            <a:spLocks noGrp="1"/>
          </p:cNvSpPr>
          <p:nvPr>
            <p:ph type="ftr" sz="quarter" idx="11"/>
          </p:nvPr>
        </p:nvSpPr>
        <p:spPr/>
        <p:txBody>
          <a:bodyPr/>
          <a:lstStyle/>
          <a:p>
            <a:r>
              <a:rPr lang="en-US"/>
              <a:t>NCR Confidential</a:t>
            </a:r>
            <a:endParaRPr lang="en-US" dirty="0"/>
          </a:p>
        </p:txBody>
      </p:sp>
      <p:sp>
        <p:nvSpPr>
          <p:cNvPr id="4" name="Slide Number Placeholder 3">
            <a:extLst>
              <a:ext uri="{FF2B5EF4-FFF2-40B4-BE49-F238E27FC236}">
                <a16:creationId xmlns:a16="http://schemas.microsoft.com/office/drawing/2014/main" xmlns="" id="{09E5E18A-EACA-49B2-ADE2-8BED93E0CED5}"/>
              </a:ext>
            </a:extLst>
          </p:cNvPr>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xmlns="" val="1148961427"/>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335563-4FBE-421E-84BB-BA3642107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8DFB8E9-8636-4694-B02E-941F11F94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B4AA00F-F68E-4024-994F-CEDFAC1C0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F80DE4D-AE60-405B-916D-1811EE60BF5E}"/>
              </a:ext>
            </a:extLst>
          </p:cNvPr>
          <p:cNvSpPr>
            <a:spLocks noGrp="1"/>
          </p:cNvSpPr>
          <p:nvPr>
            <p:ph type="dt" sz="half" idx="10"/>
          </p:nvPr>
        </p:nvSpPr>
        <p:spPr/>
        <p:txBody>
          <a:bodyPr/>
          <a:lstStyle/>
          <a:p>
            <a:fld id="{412A22CA-0F3D-480E-870C-ABF137A1E683}" type="datetimeFigureOut">
              <a:rPr lang="en-US" smtClean="0"/>
              <a:pPr/>
              <a:t>6/25/2019</a:t>
            </a:fld>
            <a:endParaRPr lang="en-US"/>
          </a:p>
        </p:txBody>
      </p:sp>
      <p:sp>
        <p:nvSpPr>
          <p:cNvPr id="6" name="Footer Placeholder 5">
            <a:extLst>
              <a:ext uri="{FF2B5EF4-FFF2-40B4-BE49-F238E27FC236}">
                <a16:creationId xmlns:a16="http://schemas.microsoft.com/office/drawing/2014/main" xmlns="" id="{548D6075-30E1-4C66-B0AD-F70D7B46C93D}"/>
              </a:ext>
            </a:extLst>
          </p:cNvPr>
          <p:cNvSpPr>
            <a:spLocks noGrp="1"/>
          </p:cNvSpPr>
          <p:nvPr>
            <p:ph type="ftr" sz="quarter" idx="11"/>
          </p:nvPr>
        </p:nvSpPr>
        <p:spPr/>
        <p:txBody>
          <a:bodyPr/>
          <a:lstStyle/>
          <a:p>
            <a:r>
              <a:rPr lang="en-US"/>
              <a:t>NCR Confidential</a:t>
            </a:r>
            <a:endParaRPr lang="en-US" dirty="0"/>
          </a:p>
        </p:txBody>
      </p:sp>
      <p:sp>
        <p:nvSpPr>
          <p:cNvPr id="7" name="Slide Number Placeholder 6">
            <a:extLst>
              <a:ext uri="{FF2B5EF4-FFF2-40B4-BE49-F238E27FC236}">
                <a16:creationId xmlns:a16="http://schemas.microsoft.com/office/drawing/2014/main" xmlns="" id="{502E6EB2-3967-458C-B03D-EA67E8895204}"/>
              </a:ext>
            </a:extLst>
          </p:cNvPr>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xmlns="" val="1263235562"/>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730A55-0A8C-4FE6-A64B-8755076A35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15D6E18-8B98-4905-925D-957D090F4C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96B3557-BB2D-465A-B8E3-8962269D9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6A4E253-E87F-4D2C-B859-6253BEAF1164}"/>
              </a:ext>
            </a:extLst>
          </p:cNvPr>
          <p:cNvSpPr>
            <a:spLocks noGrp="1"/>
          </p:cNvSpPr>
          <p:nvPr>
            <p:ph type="dt" sz="half" idx="10"/>
          </p:nvPr>
        </p:nvSpPr>
        <p:spPr/>
        <p:txBody>
          <a:bodyPr/>
          <a:lstStyle/>
          <a:p>
            <a:fld id="{412A22CA-0F3D-480E-870C-ABF137A1E683}" type="datetimeFigureOut">
              <a:rPr lang="en-US" smtClean="0"/>
              <a:pPr/>
              <a:t>6/25/2019</a:t>
            </a:fld>
            <a:endParaRPr lang="en-US"/>
          </a:p>
        </p:txBody>
      </p:sp>
      <p:sp>
        <p:nvSpPr>
          <p:cNvPr id="6" name="Footer Placeholder 5">
            <a:extLst>
              <a:ext uri="{FF2B5EF4-FFF2-40B4-BE49-F238E27FC236}">
                <a16:creationId xmlns:a16="http://schemas.microsoft.com/office/drawing/2014/main" xmlns="" id="{5C20C4EB-14DC-4709-A259-AD90FD4322FE}"/>
              </a:ext>
            </a:extLst>
          </p:cNvPr>
          <p:cNvSpPr>
            <a:spLocks noGrp="1"/>
          </p:cNvSpPr>
          <p:nvPr>
            <p:ph type="ftr" sz="quarter" idx="11"/>
          </p:nvPr>
        </p:nvSpPr>
        <p:spPr/>
        <p:txBody>
          <a:bodyPr/>
          <a:lstStyle/>
          <a:p>
            <a:r>
              <a:rPr lang="en-US"/>
              <a:t>NCR Confidential</a:t>
            </a:r>
            <a:endParaRPr lang="en-US" dirty="0"/>
          </a:p>
        </p:txBody>
      </p:sp>
      <p:sp>
        <p:nvSpPr>
          <p:cNvPr id="7" name="Slide Number Placeholder 6">
            <a:extLst>
              <a:ext uri="{FF2B5EF4-FFF2-40B4-BE49-F238E27FC236}">
                <a16:creationId xmlns:a16="http://schemas.microsoft.com/office/drawing/2014/main" xmlns="" id="{26EB9BE9-CA1D-4588-92CC-06240B9C2540}"/>
              </a:ext>
            </a:extLst>
          </p:cNvPr>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xmlns="" val="381636955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x2 txt box">
    <p:spTree>
      <p:nvGrpSpPr>
        <p:cNvPr id="1" name=""/>
        <p:cNvGrpSpPr/>
        <p:nvPr/>
      </p:nvGrpSpPr>
      <p:grpSpPr>
        <a:xfrm>
          <a:off x="0" y="0"/>
          <a:ext cx="0" cy="0"/>
          <a:chOff x="0" y="0"/>
          <a:chExt cx="0" cy="0"/>
        </a:xfrm>
      </p:grpSpPr>
      <p:sp>
        <p:nvSpPr>
          <p:cNvPr id="33" name="Text Placeholder 21"/>
          <p:cNvSpPr>
            <a:spLocks noGrp="1"/>
          </p:cNvSpPr>
          <p:nvPr>
            <p:ph type="body" sz="quarter" idx="16"/>
          </p:nvPr>
        </p:nvSpPr>
        <p:spPr>
          <a:xfrm>
            <a:off x="6424913" y="1536701"/>
            <a:ext cx="5195588" cy="664633"/>
          </a:xfrm>
          <a:prstGeom prst="rect">
            <a:avLst/>
          </a:prstGeom>
          <a:noFill/>
          <a:ln>
            <a:solidFill>
              <a:srgbClr val="54B900"/>
            </a:solidFill>
          </a:ln>
        </p:spPr>
        <p:txBody>
          <a:bodyPr lIns="108000" tIns="0" anchor="ctr">
            <a:noAutofit/>
          </a:bodyPr>
          <a:lstStyle>
            <a:lvl1pPr marL="0" indent="0">
              <a:lnSpc>
                <a:spcPts val="2373"/>
              </a:lnSpc>
              <a:spcBef>
                <a:spcPts val="0"/>
              </a:spcBef>
              <a:buNone/>
              <a:defRPr sz="2133" b="1">
                <a:solidFill>
                  <a:schemeClr val="tx1">
                    <a:lumMod val="75000"/>
                    <a:lumOff val="25000"/>
                  </a:schemeClr>
                </a:solidFill>
              </a:defRPr>
            </a:lvl1pPr>
            <a:lvl2pPr marL="609585" indent="0">
              <a:buNone/>
              <a:defRPr/>
            </a:lvl2pPr>
          </a:lstStyle>
          <a:p>
            <a:pPr lvl="0"/>
            <a:r>
              <a:rPr lang="en-US" dirty="0"/>
              <a:t>Click to edit Master text styles</a:t>
            </a:r>
          </a:p>
        </p:txBody>
      </p:sp>
      <p:sp>
        <p:nvSpPr>
          <p:cNvPr id="37" name="Text Placeholder 21"/>
          <p:cNvSpPr>
            <a:spLocks noGrp="1"/>
          </p:cNvSpPr>
          <p:nvPr>
            <p:ph type="body" sz="quarter" idx="19"/>
          </p:nvPr>
        </p:nvSpPr>
        <p:spPr>
          <a:xfrm>
            <a:off x="844549" y="1536701"/>
            <a:ext cx="5195588" cy="664633"/>
          </a:xfrm>
          <a:prstGeom prst="rect">
            <a:avLst/>
          </a:prstGeom>
          <a:noFill/>
          <a:ln>
            <a:solidFill>
              <a:srgbClr val="54B900"/>
            </a:solidFill>
          </a:ln>
        </p:spPr>
        <p:txBody>
          <a:bodyPr lIns="108000" tIns="0" anchor="ctr">
            <a:noAutofit/>
          </a:bodyPr>
          <a:lstStyle>
            <a:lvl1pPr marL="0" indent="0">
              <a:lnSpc>
                <a:spcPts val="2373"/>
              </a:lnSpc>
              <a:spcBef>
                <a:spcPts val="0"/>
              </a:spcBef>
              <a:buNone/>
              <a:defRPr sz="2133" b="1">
                <a:solidFill>
                  <a:srgbClr val="1B1E1F"/>
                </a:solidFill>
              </a:defRPr>
            </a:lvl1pPr>
            <a:lvl2pPr marL="609585" indent="0">
              <a:buNone/>
              <a:defRPr/>
            </a:lvl2pPr>
          </a:lstStyle>
          <a:p>
            <a:pPr lvl="0"/>
            <a:r>
              <a:rPr lang="en-US" dirty="0"/>
              <a:t>Click to edit Master text styles</a:t>
            </a:r>
          </a:p>
        </p:txBody>
      </p:sp>
      <p:sp>
        <p:nvSpPr>
          <p:cNvPr id="38" name="Text Placeholder 8"/>
          <p:cNvSpPr>
            <a:spLocks noGrp="1"/>
          </p:cNvSpPr>
          <p:nvPr>
            <p:ph type="body" sz="quarter" idx="20"/>
          </p:nvPr>
        </p:nvSpPr>
        <p:spPr>
          <a:xfrm>
            <a:off x="844549" y="2203678"/>
            <a:ext cx="5195588" cy="3841521"/>
          </a:xfrm>
          <a:prstGeom prst="rect">
            <a:avLst/>
          </a:prstGeom>
          <a:noFill/>
          <a:ln>
            <a:solidFill>
              <a:srgbClr val="54B900"/>
            </a:solidFill>
          </a:ln>
        </p:spPr>
        <p:txBody>
          <a:bodyPr lIns="108000" tIns="108000" rIns="108000"/>
          <a:lstStyle>
            <a:lvl1pPr marL="191995" indent="-191995">
              <a:lnSpc>
                <a:spcPct val="100000"/>
              </a:lnSpc>
              <a:spcBef>
                <a:spcPts val="0"/>
              </a:spcBef>
              <a:spcAft>
                <a:spcPts val="533"/>
              </a:spcAft>
              <a:defRPr sz="2133">
                <a:solidFill>
                  <a:srgbClr val="1B1E1F"/>
                </a:solidFill>
              </a:defRPr>
            </a:lvl1pPr>
            <a:lvl2pPr marL="398390" indent="-191995">
              <a:lnSpc>
                <a:spcPct val="100000"/>
              </a:lnSpc>
              <a:spcBef>
                <a:spcPts val="0"/>
              </a:spcBef>
              <a:spcAft>
                <a:spcPts val="533"/>
              </a:spcAft>
              <a:defRPr sz="1867">
                <a:solidFill>
                  <a:srgbClr val="1B1E1F"/>
                </a:solidFill>
              </a:defRPr>
            </a:lvl2pPr>
            <a:lvl3pPr marL="599985" indent="-191995">
              <a:lnSpc>
                <a:spcPct val="100000"/>
              </a:lnSpc>
              <a:spcBef>
                <a:spcPts val="0"/>
              </a:spcBef>
              <a:spcAft>
                <a:spcPts val="533"/>
              </a:spcAft>
              <a:defRPr sz="1600">
                <a:solidFill>
                  <a:srgbClr val="1B1E1F"/>
                </a:solidFill>
              </a:defRPr>
            </a:lvl3pPr>
            <a:lvl4pPr marL="825579" indent="-191995">
              <a:lnSpc>
                <a:spcPct val="100000"/>
              </a:lnSpc>
              <a:spcBef>
                <a:spcPts val="0"/>
              </a:spcBef>
              <a:spcAft>
                <a:spcPts val="533"/>
              </a:spcAft>
              <a:defRPr sz="1600">
                <a:solidFill>
                  <a:srgbClr val="1B1E1F"/>
                </a:solidFill>
              </a:defRPr>
            </a:lvl4pPr>
            <a:lvl5pPr marL="1055974" indent="-191995">
              <a:lnSpc>
                <a:spcPct val="100000"/>
              </a:lnSpc>
              <a:spcBef>
                <a:spcPts val="0"/>
              </a:spcBef>
              <a:spcAft>
                <a:spcPts val="533"/>
              </a:spcAft>
              <a:defRPr sz="1600">
                <a:solidFill>
                  <a:srgbClr val="1B1E1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8"/>
          <p:cNvSpPr>
            <a:spLocks noGrp="1"/>
          </p:cNvSpPr>
          <p:nvPr>
            <p:ph type="body" sz="quarter" idx="21"/>
          </p:nvPr>
        </p:nvSpPr>
        <p:spPr>
          <a:xfrm>
            <a:off x="6425115" y="2203678"/>
            <a:ext cx="5195588" cy="3841521"/>
          </a:xfrm>
          <a:prstGeom prst="rect">
            <a:avLst/>
          </a:prstGeom>
          <a:noFill/>
          <a:ln>
            <a:solidFill>
              <a:srgbClr val="54B900"/>
            </a:solidFill>
          </a:ln>
        </p:spPr>
        <p:txBody>
          <a:bodyPr lIns="108000" tIns="108000" rIns="108000"/>
          <a:lstStyle>
            <a:lvl1pPr marL="191995" indent="-191995">
              <a:lnSpc>
                <a:spcPct val="100000"/>
              </a:lnSpc>
              <a:spcBef>
                <a:spcPts val="0"/>
              </a:spcBef>
              <a:spcAft>
                <a:spcPts val="533"/>
              </a:spcAft>
              <a:defRPr sz="2133">
                <a:solidFill>
                  <a:srgbClr val="1B1E1F"/>
                </a:solidFill>
              </a:defRPr>
            </a:lvl1pPr>
            <a:lvl2pPr marL="398390" indent="-191995">
              <a:lnSpc>
                <a:spcPct val="100000"/>
              </a:lnSpc>
              <a:spcBef>
                <a:spcPts val="0"/>
              </a:spcBef>
              <a:spcAft>
                <a:spcPts val="533"/>
              </a:spcAft>
              <a:defRPr sz="1867">
                <a:solidFill>
                  <a:srgbClr val="1B1E1F"/>
                </a:solidFill>
              </a:defRPr>
            </a:lvl2pPr>
            <a:lvl3pPr marL="599985" indent="-191995">
              <a:lnSpc>
                <a:spcPct val="100000"/>
              </a:lnSpc>
              <a:spcBef>
                <a:spcPts val="0"/>
              </a:spcBef>
              <a:spcAft>
                <a:spcPts val="533"/>
              </a:spcAft>
              <a:defRPr sz="1600">
                <a:solidFill>
                  <a:srgbClr val="1B1E1F"/>
                </a:solidFill>
              </a:defRPr>
            </a:lvl3pPr>
            <a:lvl4pPr marL="825579" indent="-191995">
              <a:lnSpc>
                <a:spcPct val="100000"/>
              </a:lnSpc>
              <a:spcBef>
                <a:spcPts val="0"/>
              </a:spcBef>
              <a:spcAft>
                <a:spcPts val="533"/>
              </a:spcAft>
              <a:defRPr sz="1600">
                <a:solidFill>
                  <a:srgbClr val="1B1E1F"/>
                </a:solidFill>
              </a:defRPr>
            </a:lvl4pPr>
            <a:lvl5pPr marL="1055974" indent="-191995">
              <a:lnSpc>
                <a:spcPct val="100000"/>
              </a:lnSpc>
              <a:spcBef>
                <a:spcPts val="0"/>
              </a:spcBef>
              <a:spcAft>
                <a:spcPts val="533"/>
              </a:spcAft>
              <a:defRPr sz="1600">
                <a:solidFill>
                  <a:srgbClr val="1B1E1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
        <p:nvSpPr>
          <p:cNvPr id="9"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10"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spTree>
    <p:extLst>
      <p:ext uri="{BB962C8B-B14F-4D97-AF65-F5344CB8AC3E}">
        <p14:creationId xmlns:p14="http://schemas.microsoft.com/office/powerpoint/2010/main" xmlns="" val="8804001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BE9A05-E07F-4304-AD4B-E71E8DF021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AA89229-B0AF-4037-8345-1016E82F2B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59F9852-C806-4B85-B7D9-EB39F45A40C7}"/>
              </a:ext>
            </a:extLst>
          </p:cNvPr>
          <p:cNvSpPr>
            <a:spLocks noGrp="1"/>
          </p:cNvSpPr>
          <p:nvPr>
            <p:ph type="dt" sz="half" idx="10"/>
          </p:nvPr>
        </p:nvSpPr>
        <p:spPr/>
        <p:txBody>
          <a:bodyPr/>
          <a:lstStyle/>
          <a:p>
            <a:fld id="{412A22CA-0F3D-480E-870C-ABF137A1E683}" type="datetimeFigureOut">
              <a:rPr lang="en-US" smtClean="0"/>
              <a:pPr/>
              <a:t>6/25/2019</a:t>
            </a:fld>
            <a:endParaRPr lang="en-US"/>
          </a:p>
        </p:txBody>
      </p:sp>
      <p:sp>
        <p:nvSpPr>
          <p:cNvPr id="5" name="Footer Placeholder 4">
            <a:extLst>
              <a:ext uri="{FF2B5EF4-FFF2-40B4-BE49-F238E27FC236}">
                <a16:creationId xmlns:a16="http://schemas.microsoft.com/office/drawing/2014/main" xmlns="" id="{7723F4DD-7782-44AB-8D82-DA026955B87E}"/>
              </a:ext>
            </a:extLst>
          </p:cNvPr>
          <p:cNvSpPr>
            <a:spLocks noGrp="1"/>
          </p:cNvSpPr>
          <p:nvPr>
            <p:ph type="ftr" sz="quarter" idx="11"/>
          </p:nvPr>
        </p:nvSpPr>
        <p:spPr/>
        <p:txBody>
          <a:bodyPr/>
          <a:lstStyle/>
          <a:p>
            <a:r>
              <a:rPr lang="en-US"/>
              <a:t>NCR Confidential</a:t>
            </a:r>
            <a:endParaRPr lang="en-US" dirty="0"/>
          </a:p>
        </p:txBody>
      </p:sp>
      <p:sp>
        <p:nvSpPr>
          <p:cNvPr id="6" name="Slide Number Placeholder 5">
            <a:extLst>
              <a:ext uri="{FF2B5EF4-FFF2-40B4-BE49-F238E27FC236}">
                <a16:creationId xmlns:a16="http://schemas.microsoft.com/office/drawing/2014/main" xmlns="" id="{3F46CCA0-C5F8-40CB-8B2B-63C2849373B3}"/>
              </a:ext>
            </a:extLst>
          </p:cNvPr>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xmlns="" val="123119377"/>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346AB62-F164-4035-B049-91726B6307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B94717C-AC83-4E03-92D9-36D221AED8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B1EA6C6-08EF-4EF9-9AA7-2568A4278448}"/>
              </a:ext>
            </a:extLst>
          </p:cNvPr>
          <p:cNvSpPr>
            <a:spLocks noGrp="1"/>
          </p:cNvSpPr>
          <p:nvPr>
            <p:ph type="dt" sz="half" idx="10"/>
          </p:nvPr>
        </p:nvSpPr>
        <p:spPr/>
        <p:txBody>
          <a:bodyPr/>
          <a:lstStyle/>
          <a:p>
            <a:fld id="{412A22CA-0F3D-480E-870C-ABF137A1E683}" type="datetimeFigureOut">
              <a:rPr lang="en-US" smtClean="0"/>
              <a:pPr/>
              <a:t>6/25/2019</a:t>
            </a:fld>
            <a:endParaRPr lang="en-US"/>
          </a:p>
        </p:txBody>
      </p:sp>
      <p:sp>
        <p:nvSpPr>
          <p:cNvPr id="5" name="Footer Placeholder 4">
            <a:extLst>
              <a:ext uri="{FF2B5EF4-FFF2-40B4-BE49-F238E27FC236}">
                <a16:creationId xmlns:a16="http://schemas.microsoft.com/office/drawing/2014/main" xmlns="" id="{AAC08BE7-8625-4223-9114-D573E666267A}"/>
              </a:ext>
            </a:extLst>
          </p:cNvPr>
          <p:cNvSpPr>
            <a:spLocks noGrp="1"/>
          </p:cNvSpPr>
          <p:nvPr>
            <p:ph type="ftr" sz="quarter" idx="11"/>
          </p:nvPr>
        </p:nvSpPr>
        <p:spPr/>
        <p:txBody>
          <a:bodyPr/>
          <a:lstStyle/>
          <a:p>
            <a:r>
              <a:rPr lang="en-US"/>
              <a:t>NCR Confidential</a:t>
            </a:r>
            <a:endParaRPr lang="en-US" dirty="0"/>
          </a:p>
        </p:txBody>
      </p:sp>
      <p:sp>
        <p:nvSpPr>
          <p:cNvPr id="6" name="Slide Number Placeholder 5">
            <a:extLst>
              <a:ext uri="{FF2B5EF4-FFF2-40B4-BE49-F238E27FC236}">
                <a16:creationId xmlns:a16="http://schemas.microsoft.com/office/drawing/2014/main" xmlns="" id="{DA7EAFD1-19EC-4133-A074-DB6E25BEE68A}"/>
              </a:ext>
            </a:extLst>
          </p:cNvPr>
          <p:cNvSpPr>
            <a:spLocks noGrp="1"/>
          </p:cNvSpPr>
          <p:nvPr>
            <p:ph type="sldNum" sz="quarter" idx="12"/>
          </p:nvPr>
        </p:nvSpPr>
        <p:spPr/>
        <p:txBody>
          <a:bodyPr/>
          <a:lstStyle/>
          <a:p>
            <a:fld id="{86CB4B4D-7CA3-9044-876B-883B54F8677D}" type="slidenum">
              <a:rPr lang="en-US" smtClean="0"/>
              <a:pPr/>
              <a:t>‹#›</a:t>
            </a:fld>
            <a:endParaRPr lang="en-US" dirty="0"/>
          </a:p>
        </p:txBody>
      </p:sp>
    </p:spTree>
    <p:extLst>
      <p:ext uri="{BB962C8B-B14F-4D97-AF65-F5344CB8AC3E}">
        <p14:creationId xmlns:p14="http://schemas.microsoft.com/office/powerpoint/2010/main" xmlns="" val="4064146799"/>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adline - subhead - body text">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chorCtr="0"/>
          <a:lstStyle>
            <a:lvl1pPr>
              <a:defRPr>
                <a:solidFill>
                  <a:srgbClr val="1B1E1F"/>
                </a:solidFill>
              </a:defRPr>
            </a:lvl1pPr>
          </a:lstStyle>
          <a:p>
            <a:r>
              <a:rPr lang="en-US" dirty="0"/>
              <a:t>Click to edit Master title style</a:t>
            </a:r>
          </a:p>
        </p:txBody>
      </p:sp>
      <p:sp>
        <p:nvSpPr>
          <p:cNvPr id="3" name="Text Placeholder 2"/>
          <p:cNvSpPr>
            <a:spLocks noGrp="1"/>
          </p:cNvSpPr>
          <p:nvPr>
            <p:ph type="body" sz="quarter" idx="24"/>
          </p:nvPr>
        </p:nvSpPr>
        <p:spPr>
          <a:xfrm>
            <a:off x="838199" y="1092201"/>
            <a:ext cx="11012948" cy="571500"/>
          </a:xfrm>
          <a:prstGeom prst="rect">
            <a:avLst/>
          </a:prstGeom>
        </p:spPr>
        <p:txBody>
          <a:bodyPr tIns="0">
            <a:noAutofit/>
          </a:bodyPr>
          <a:lstStyle>
            <a:lvl1pPr marL="0" indent="0">
              <a:buFontTx/>
              <a:buNone/>
              <a:defRPr lang="en-US" sz="2667" b="0" i="0" kern="1200" spc="-40" dirty="0">
                <a:solidFill>
                  <a:srgbClr val="1B1E1F"/>
                </a:solidFill>
                <a:latin typeface="Raleway Light" charset="0"/>
                <a:ea typeface="Raleway Light" charset="0"/>
                <a:cs typeface="Raleway Light"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marL="0" lvl="0" indent="0" algn="l" defTabSz="609585" rtl="0" eaLnBrk="1" fontAlgn="base" hangingPunct="1">
              <a:lnSpc>
                <a:spcPct val="100000"/>
              </a:lnSpc>
              <a:spcBef>
                <a:spcPts val="533"/>
              </a:spcBef>
              <a:spcAft>
                <a:spcPts val="533"/>
              </a:spcAft>
              <a:buClr>
                <a:srgbClr val="54B948"/>
              </a:buClr>
              <a:buSzPct val="100000"/>
              <a:buFontTx/>
              <a:buNone/>
            </a:pPr>
            <a:r>
              <a:rPr lang="en-US" dirty="0"/>
              <a:t>Click to edit Master text styles</a:t>
            </a:r>
          </a:p>
        </p:txBody>
      </p:sp>
      <p:sp>
        <p:nvSpPr>
          <p:cNvPr id="7" name="Content Placeholder 6"/>
          <p:cNvSpPr>
            <a:spLocks noGrp="1"/>
          </p:cNvSpPr>
          <p:nvPr>
            <p:ph sz="quarter" idx="25"/>
          </p:nvPr>
        </p:nvSpPr>
        <p:spPr>
          <a:xfrm>
            <a:off x="838201" y="2119086"/>
            <a:ext cx="11013017" cy="4239381"/>
          </a:xfrm>
        </p:spPr>
        <p:txBody>
          <a:bodyPr/>
          <a:lstStyle>
            <a:lvl1pPr>
              <a:defRPr>
                <a:solidFill>
                  <a:srgbClr val="1B1E1F"/>
                </a:solidFill>
              </a:defRPr>
            </a:lvl1pPr>
            <a:lvl2pPr>
              <a:defRPr>
                <a:solidFill>
                  <a:srgbClr val="1B1E1F"/>
                </a:solidFill>
              </a:defRPr>
            </a:lvl2pPr>
            <a:lvl3pPr>
              <a:defRPr>
                <a:solidFill>
                  <a:srgbClr val="1B1E1F"/>
                </a:solidFill>
              </a:defRPr>
            </a:lvl3pPr>
            <a:lvl4pPr>
              <a:defRPr>
                <a:solidFill>
                  <a:srgbClr val="1B1E1F"/>
                </a:solidFill>
              </a:defRPr>
            </a:lvl4pPr>
            <a:lvl5pPr>
              <a:defRPr>
                <a:solidFill>
                  <a:srgbClr val="1B1E1F"/>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9"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spTree>
    <p:extLst>
      <p:ext uri="{BB962C8B-B14F-4D97-AF65-F5344CB8AC3E}">
        <p14:creationId xmlns:p14="http://schemas.microsoft.com/office/powerpoint/2010/main" xmlns="" val="8476629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hank You End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sp>
        <p:nvSpPr>
          <p:cNvPr id="3" name="Shape 4"/>
          <p:cNvSpPr>
            <a:spLocks noGrp="1"/>
          </p:cNvSpPr>
          <p:nvPr>
            <p:ph type="sldNum" sz="quarter" idx="2"/>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85000"/>
                  </a:schemeClr>
                </a:solidFill>
                <a:latin typeface="+mn-lt"/>
                <a:ea typeface="Open Sans" panose="020B0604020202020204" charset="0"/>
                <a:cs typeface="Open Sans" panose="020B0604020202020204" charset="0"/>
                <a:sym typeface="Open Sans"/>
              </a:defRPr>
            </a:lvl1pPr>
          </a:lstStyle>
          <a:p>
            <a:pPr defTabSz="1219170">
              <a:defRPr/>
            </a:pPr>
            <a:fld id="{86CB4B4D-7CA3-9044-876B-883B54F8677D}" type="slidenum">
              <a:rPr lang="en-US" kern="0" smtClean="0"/>
              <a:pPr defTabSz="1219170">
                <a:defRPr/>
              </a:pPr>
              <a:t>‹#›</a:t>
            </a:fld>
            <a:endParaRPr lang="en-US" kern="0" dirty="0">
              <a:ea typeface="Arial" panose="020B0604020202020204" pitchFamily="34" charset="0"/>
            </a:endParaRPr>
          </a:p>
        </p:txBody>
      </p:sp>
      <p:sp>
        <p:nvSpPr>
          <p:cNvPr id="4" name="Footer Placeholder 7"/>
          <p:cNvSpPr>
            <a:spLocks noGrp="1"/>
          </p:cNvSpPr>
          <p:nvPr>
            <p:ph type="ftr" sz="quarter" idx="3"/>
          </p:nvPr>
        </p:nvSpPr>
        <p:spPr>
          <a:xfrm>
            <a:off x="1217084" y="6598101"/>
            <a:ext cx="4114800" cy="259900"/>
          </a:xfrm>
          <a:prstGeom prst="rect">
            <a:avLst/>
          </a:prstGeom>
        </p:spPr>
        <p:txBody>
          <a:bodyPr vert="horz" lIns="0" tIns="45720" rIns="91440" bIns="45720" rtlCol="0" anchor="ctr"/>
          <a:lstStyle>
            <a:lvl1pPr algn="l">
              <a:defRPr sz="800">
                <a:solidFill>
                  <a:schemeClr val="bg1">
                    <a:lumMod val="85000"/>
                  </a:schemeClr>
                </a:solidFill>
              </a:defRPr>
            </a:lvl1pPr>
          </a:lstStyle>
          <a:p>
            <a:pPr defTabSz="1219170">
              <a:defRPr/>
            </a:pPr>
            <a:r>
              <a:rPr lang="en-US" kern="0"/>
              <a:t>NCR Confidential</a:t>
            </a:r>
            <a:endParaRPr lang="en-US" kern="0" dirty="0"/>
          </a:p>
        </p:txBody>
      </p:sp>
      <p:sp>
        <p:nvSpPr>
          <p:cNvPr id="12" name="Title 11"/>
          <p:cNvSpPr>
            <a:spLocks noGrp="1"/>
          </p:cNvSpPr>
          <p:nvPr>
            <p:ph type="title"/>
          </p:nvPr>
        </p:nvSpPr>
        <p:spPr>
          <a:xfrm>
            <a:off x="844551" y="998993"/>
            <a:ext cx="10502900" cy="1143000"/>
          </a:xfrm>
          <a:prstGeom prst="rect">
            <a:avLst/>
          </a:prstGeom>
        </p:spPr>
        <p:txBody>
          <a:bodyPr>
            <a:normAutofit/>
          </a:bodyPr>
          <a:lstStyle>
            <a:lvl1pPr algn="ctr">
              <a:defRPr sz="4800">
                <a:solidFill>
                  <a:schemeClr val="bg1"/>
                </a:solidFill>
              </a:defRPr>
            </a:lvl1pPr>
          </a:lstStyle>
          <a:p>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5263948" y="4736696"/>
            <a:ext cx="1664107" cy="1664107"/>
          </a:xfrm>
          <a:prstGeom prst="rect">
            <a:avLst/>
          </a:prstGeom>
        </p:spPr>
      </p:pic>
    </p:spTree>
    <p:extLst>
      <p:ext uri="{BB962C8B-B14F-4D97-AF65-F5344CB8AC3E}">
        <p14:creationId xmlns:p14="http://schemas.microsoft.com/office/powerpoint/2010/main" xmlns="" val="37441810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x3 column txt box">
    <p:spTree>
      <p:nvGrpSpPr>
        <p:cNvPr id="1" name=""/>
        <p:cNvGrpSpPr/>
        <p:nvPr/>
      </p:nvGrpSpPr>
      <p:grpSpPr>
        <a:xfrm>
          <a:off x="0" y="0"/>
          <a:ext cx="0" cy="0"/>
          <a:chOff x="0" y="0"/>
          <a:chExt cx="0" cy="0"/>
        </a:xfrm>
      </p:grpSpPr>
      <p:sp>
        <p:nvSpPr>
          <p:cNvPr id="12" name="Text Placeholder 21"/>
          <p:cNvSpPr>
            <a:spLocks noGrp="1"/>
          </p:cNvSpPr>
          <p:nvPr>
            <p:ph type="body" sz="quarter" idx="18"/>
          </p:nvPr>
        </p:nvSpPr>
        <p:spPr>
          <a:xfrm>
            <a:off x="8236030" y="1536701"/>
            <a:ext cx="3455725" cy="664633"/>
          </a:xfrm>
          <a:prstGeom prst="rect">
            <a:avLst/>
          </a:prstGeom>
          <a:noFill/>
          <a:ln>
            <a:solidFill>
              <a:srgbClr val="ED9A22"/>
            </a:solidFill>
          </a:ln>
        </p:spPr>
        <p:txBody>
          <a:bodyPr lIns="108000" tIns="0" anchor="ctr">
            <a:noAutofit/>
          </a:bodyPr>
          <a:lstStyle>
            <a:lvl1pPr marL="0" indent="0">
              <a:lnSpc>
                <a:spcPct val="80000"/>
              </a:lnSpc>
              <a:spcBef>
                <a:spcPts val="0"/>
              </a:spcBef>
              <a:buNone/>
              <a:defRPr sz="1867" b="1">
                <a:solidFill>
                  <a:srgbClr val="1B1E1F"/>
                </a:solidFill>
              </a:defRPr>
            </a:lvl1pPr>
            <a:lvl2pPr marL="609585" indent="0">
              <a:buNone/>
              <a:defRPr/>
            </a:lvl2pPr>
          </a:lstStyle>
          <a:p>
            <a:pPr lvl="0"/>
            <a:r>
              <a:rPr lang="en-US" dirty="0"/>
              <a:t>Click to edit Master text styles</a:t>
            </a:r>
          </a:p>
        </p:txBody>
      </p:sp>
      <p:sp>
        <p:nvSpPr>
          <p:cNvPr id="13" name="Text Placeholder 21"/>
          <p:cNvSpPr>
            <a:spLocks noGrp="1"/>
          </p:cNvSpPr>
          <p:nvPr>
            <p:ph type="body" sz="quarter" idx="16"/>
          </p:nvPr>
        </p:nvSpPr>
        <p:spPr>
          <a:xfrm>
            <a:off x="4542164" y="1536701"/>
            <a:ext cx="3455725" cy="664633"/>
          </a:xfrm>
          <a:prstGeom prst="rect">
            <a:avLst/>
          </a:prstGeom>
          <a:noFill/>
          <a:ln>
            <a:solidFill>
              <a:srgbClr val="00A6B8"/>
            </a:solidFill>
          </a:ln>
        </p:spPr>
        <p:txBody>
          <a:bodyPr lIns="108000" tIns="0" anchor="ctr">
            <a:noAutofit/>
          </a:bodyPr>
          <a:lstStyle>
            <a:lvl1pPr marL="0" indent="0">
              <a:lnSpc>
                <a:spcPct val="80000"/>
              </a:lnSpc>
              <a:spcBef>
                <a:spcPts val="0"/>
              </a:spcBef>
              <a:buNone/>
              <a:defRPr sz="1867" b="1">
                <a:solidFill>
                  <a:srgbClr val="1B1E1F"/>
                </a:solidFill>
              </a:defRPr>
            </a:lvl1pPr>
            <a:lvl2pPr marL="609585" indent="0">
              <a:buNone/>
              <a:defRPr/>
            </a:lvl2pPr>
          </a:lstStyle>
          <a:p>
            <a:pPr lvl="0"/>
            <a:r>
              <a:rPr lang="en-US" dirty="0"/>
              <a:t>Click to edit Master text styles</a:t>
            </a:r>
          </a:p>
        </p:txBody>
      </p:sp>
      <p:sp>
        <p:nvSpPr>
          <p:cNvPr id="14" name="Text Placeholder 21"/>
          <p:cNvSpPr>
            <a:spLocks noGrp="1"/>
          </p:cNvSpPr>
          <p:nvPr>
            <p:ph type="body" sz="quarter" idx="14"/>
          </p:nvPr>
        </p:nvSpPr>
        <p:spPr>
          <a:xfrm>
            <a:off x="844608" y="1536701"/>
            <a:ext cx="3455725" cy="664633"/>
          </a:xfrm>
          <a:prstGeom prst="rect">
            <a:avLst/>
          </a:prstGeom>
          <a:noFill/>
          <a:ln>
            <a:solidFill>
              <a:srgbClr val="54B900"/>
            </a:solidFill>
          </a:ln>
        </p:spPr>
        <p:txBody>
          <a:bodyPr lIns="108000" tIns="0" anchor="ctr">
            <a:noAutofit/>
          </a:bodyPr>
          <a:lstStyle>
            <a:lvl1pPr marL="0" indent="0">
              <a:lnSpc>
                <a:spcPct val="80000"/>
              </a:lnSpc>
              <a:spcBef>
                <a:spcPts val="0"/>
              </a:spcBef>
              <a:buNone/>
              <a:defRPr sz="1867" b="1">
                <a:solidFill>
                  <a:srgbClr val="1B1E1F"/>
                </a:solidFill>
              </a:defRPr>
            </a:lvl1pPr>
            <a:lvl2pPr marL="609585" indent="0">
              <a:buNone/>
              <a:defRPr/>
            </a:lvl2pPr>
          </a:lstStyle>
          <a:p>
            <a:pPr lvl="0"/>
            <a:r>
              <a:rPr lang="en-US" dirty="0"/>
              <a:t>Click to edit Master text styles</a:t>
            </a:r>
          </a:p>
        </p:txBody>
      </p:sp>
      <p:sp>
        <p:nvSpPr>
          <p:cNvPr id="18" name="Text Placeholder 8"/>
          <p:cNvSpPr>
            <a:spLocks noGrp="1"/>
          </p:cNvSpPr>
          <p:nvPr>
            <p:ph type="body" sz="quarter" idx="20"/>
          </p:nvPr>
        </p:nvSpPr>
        <p:spPr>
          <a:xfrm>
            <a:off x="844549" y="2203678"/>
            <a:ext cx="3455785" cy="3841521"/>
          </a:xfrm>
          <a:prstGeom prst="rect">
            <a:avLst/>
          </a:prstGeom>
          <a:noFill/>
          <a:ln>
            <a:solidFill>
              <a:srgbClr val="54B900"/>
            </a:solidFill>
          </a:ln>
        </p:spPr>
        <p:txBody>
          <a:bodyPr lIns="108000" tIns="108000" rIns="108000"/>
          <a:lstStyle>
            <a:lvl1pPr marL="191995" indent="-191995">
              <a:lnSpc>
                <a:spcPct val="100000"/>
              </a:lnSpc>
              <a:spcBef>
                <a:spcPts val="0"/>
              </a:spcBef>
              <a:spcAft>
                <a:spcPts val="533"/>
              </a:spcAft>
              <a:defRPr sz="2133">
                <a:solidFill>
                  <a:srgbClr val="1B1E1F"/>
                </a:solidFill>
              </a:defRPr>
            </a:lvl1pPr>
            <a:lvl2pPr marL="398390" indent="-191995">
              <a:lnSpc>
                <a:spcPct val="100000"/>
              </a:lnSpc>
              <a:spcBef>
                <a:spcPts val="0"/>
              </a:spcBef>
              <a:spcAft>
                <a:spcPts val="533"/>
              </a:spcAft>
              <a:defRPr sz="1867">
                <a:solidFill>
                  <a:srgbClr val="1B1E1F"/>
                </a:solidFill>
              </a:defRPr>
            </a:lvl2pPr>
            <a:lvl3pPr marL="599985" indent="-191995">
              <a:lnSpc>
                <a:spcPct val="100000"/>
              </a:lnSpc>
              <a:spcBef>
                <a:spcPts val="0"/>
              </a:spcBef>
              <a:spcAft>
                <a:spcPts val="533"/>
              </a:spcAft>
              <a:defRPr sz="1600">
                <a:solidFill>
                  <a:srgbClr val="1B1E1F"/>
                </a:solidFill>
              </a:defRPr>
            </a:lvl3pPr>
            <a:lvl4pPr marL="825579" indent="-191995">
              <a:lnSpc>
                <a:spcPct val="100000"/>
              </a:lnSpc>
              <a:spcBef>
                <a:spcPts val="0"/>
              </a:spcBef>
              <a:spcAft>
                <a:spcPts val="533"/>
              </a:spcAft>
              <a:defRPr sz="1600">
                <a:solidFill>
                  <a:srgbClr val="1B1E1F"/>
                </a:solidFill>
              </a:defRPr>
            </a:lvl4pPr>
            <a:lvl5pPr marL="1055974" indent="-191995">
              <a:lnSpc>
                <a:spcPct val="100000"/>
              </a:lnSpc>
              <a:spcBef>
                <a:spcPts val="0"/>
              </a:spcBef>
              <a:spcAft>
                <a:spcPts val="533"/>
              </a:spcAft>
              <a:defRPr sz="1600">
                <a:solidFill>
                  <a:srgbClr val="1B1E1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8"/>
          <p:cNvSpPr>
            <a:spLocks noGrp="1"/>
          </p:cNvSpPr>
          <p:nvPr>
            <p:ph type="body" sz="quarter" idx="21"/>
          </p:nvPr>
        </p:nvSpPr>
        <p:spPr>
          <a:xfrm>
            <a:off x="4542166" y="2203678"/>
            <a:ext cx="3455725" cy="3841521"/>
          </a:xfrm>
          <a:prstGeom prst="rect">
            <a:avLst/>
          </a:prstGeom>
          <a:noFill/>
          <a:ln>
            <a:solidFill>
              <a:srgbClr val="00A6B8"/>
            </a:solidFill>
          </a:ln>
        </p:spPr>
        <p:txBody>
          <a:bodyPr lIns="108000" tIns="108000" rIns="108000"/>
          <a:lstStyle>
            <a:lvl1pPr marL="191995" indent="-191995">
              <a:lnSpc>
                <a:spcPct val="100000"/>
              </a:lnSpc>
              <a:spcBef>
                <a:spcPts val="0"/>
              </a:spcBef>
              <a:spcAft>
                <a:spcPts val="533"/>
              </a:spcAft>
              <a:buClr>
                <a:schemeClr val="accent3"/>
              </a:buClr>
              <a:defRPr sz="2133">
                <a:solidFill>
                  <a:srgbClr val="1B1E1F"/>
                </a:solidFill>
              </a:defRPr>
            </a:lvl1pPr>
            <a:lvl2pPr marL="398390" indent="-191995">
              <a:lnSpc>
                <a:spcPct val="100000"/>
              </a:lnSpc>
              <a:spcBef>
                <a:spcPts val="0"/>
              </a:spcBef>
              <a:spcAft>
                <a:spcPts val="533"/>
              </a:spcAft>
              <a:buClr>
                <a:schemeClr val="accent3"/>
              </a:buClr>
              <a:defRPr sz="1867">
                <a:solidFill>
                  <a:srgbClr val="1B1E1F"/>
                </a:solidFill>
              </a:defRPr>
            </a:lvl2pPr>
            <a:lvl3pPr marL="599985" indent="-191995">
              <a:lnSpc>
                <a:spcPct val="100000"/>
              </a:lnSpc>
              <a:spcBef>
                <a:spcPts val="0"/>
              </a:spcBef>
              <a:spcAft>
                <a:spcPts val="533"/>
              </a:spcAft>
              <a:buClr>
                <a:schemeClr val="accent3"/>
              </a:buClr>
              <a:defRPr sz="1600">
                <a:solidFill>
                  <a:srgbClr val="1B1E1F"/>
                </a:solidFill>
              </a:defRPr>
            </a:lvl3pPr>
            <a:lvl4pPr marL="825579" indent="-191995">
              <a:lnSpc>
                <a:spcPct val="100000"/>
              </a:lnSpc>
              <a:spcBef>
                <a:spcPts val="0"/>
              </a:spcBef>
              <a:spcAft>
                <a:spcPts val="533"/>
              </a:spcAft>
              <a:buClr>
                <a:schemeClr val="accent3"/>
              </a:buClr>
              <a:defRPr sz="1600">
                <a:solidFill>
                  <a:srgbClr val="1B1E1F"/>
                </a:solidFill>
              </a:defRPr>
            </a:lvl4pPr>
            <a:lvl5pPr marL="1055974" indent="-191995">
              <a:lnSpc>
                <a:spcPct val="100000"/>
              </a:lnSpc>
              <a:spcBef>
                <a:spcPts val="0"/>
              </a:spcBef>
              <a:spcAft>
                <a:spcPts val="533"/>
              </a:spcAft>
              <a:buClr>
                <a:schemeClr val="accent3"/>
              </a:buClr>
              <a:defRPr sz="1600">
                <a:solidFill>
                  <a:srgbClr val="1B1E1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8"/>
          <p:cNvSpPr>
            <a:spLocks noGrp="1"/>
          </p:cNvSpPr>
          <p:nvPr>
            <p:ph type="body" sz="quarter" idx="22"/>
          </p:nvPr>
        </p:nvSpPr>
        <p:spPr>
          <a:xfrm>
            <a:off x="8236029" y="2203678"/>
            <a:ext cx="3448889" cy="3841521"/>
          </a:xfrm>
          <a:prstGeom prst="rect">
            <a:avLst/>
          </a:prstGeom>
          <a:noFill/>
          <a:ln>
            <a:solidFill>
              <a:srgbClr val="ED9A22"/>
            </a:solidFill>
          </a:ln>
        </p:spPr>
        <p:txBody>
          <a:bodyPr lIns="108000" tIns="108000" rIns="108000"/>
          <a:lstStyle>
            <a:lvl1pPr marL="191995" indent="-191995">
              <a:lnSpc>
                <a:spcPct val="100000"/>
              </a:lnSpc>
              <a:spcBef>
                <a:spcPts val="0"/>
              </a:spcBef>
              <a:spcAft>
                <a:spcPts val="533"/>
              </a:spcAft>
              <a:buClr>
                <a:srgbClr val="ED9A22"/>
              </a:buClr>
              <a:defRPr sz="2133">
                <a:solidFill>
                  <a:srgbClr val="1B1E1F"/>
                </a:solidFill>
              </a:defRPr>
            </a:lvl1pPr>
            <a:lvl2pPr marL="398390" indent="-191995">
              <a:lnSpc>
                <a:spcPct val="100000"/>
              </a:lnSpc>
              <a:spcBef>
                <a:spcPts val="0"/>
              </a:spcBef>
              <a:spcAft>
                <a:spcPts val="533"/>
              </a:spcAft>
              <a:buClr>
                <a:schemeClr val="accent4"/>
              </a:buClr>
              <a:defRPr sz="1867">
                <a:solidFill>
                  <a:srgbClr val="1B1E1F"/>
                </a:solidFill>
              </a:defRPr>
            </a:lvl2pPr>
            <a:lvl3pPr marL="599985" indent="-191995">
              <a:lnSpc>
                <a:spcPct val="100000"/>
              </a:lnSpc>
              <a:spcBef>
                <a:spcPts val="0"/>
              </a:spcBef>
              <a:spcAft>
                <a:spcPts val="533"/>
              </a:spcAft>
              <a:buClr>
                <a:schemeClr val="accent4"/>
              </a:buClr>
              <a:defRPr sz="1600">
                <a:solidFill>
                  <a:srgbClr val="1B1E1F"/>
                </a:solidFill>
              </a:defRPr>
            </a:lvl3pPr>
            <a:lvl4pPr marL="825579" indent="-191995">
              <a:lnSpc>
                <a:spcPct val="100000"/>
              </a:lnSpc>
              <a:spcBef>
                <a:spcPts val="0"/>
              </a:spcBef>
              <a:spcAft>
                <a:spcPts val="533"/>
              </a:spcAft>
              <a:buClr>
                <a:schemeClr val="accent4"/>
              </a:buClr>
              <a:defRPr sz="1600">
                <a:solidFill>
                  <a:srgbClr val="1B1E1F"/>
                </a:solidFill>
              </a:defRPr>
            </a:lvl4pPr>
            <a:lvl5pPr marL="1055974" indent="-191995">
              <a:lnSpc>
                <a:spcPct val="100000"/>
              </a:lnSpc>
              <a:spcBef>
                <a:spcPts val="0"/>
              </a:spcBef>
              <a:spcAft>
                <a:spcPts val="533"/>
              </a:spcAft>
              <a:buClr>
                <a:schemeClr val="accent4"/>
              </a:buClr>
              <a:defRPr sz="1600">
                <a:solidFill>
                  <a:srgbClr val="1B1E1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
        <p:nvSpPr>
          <p:cNvPr id="11"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15"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spTree>
    <p:extLst>
      <p:ext uri="{BB962C8B-B14F-4D97-AF65-F5344CB8AC3E}">
        <p14:creationId xmlns:p14="http://schemas.microsoft.com/office/powerpoint/2010/main" xmlns="" val="428750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x4 column txt box">
    <p:spTree>
      <p:nvGrpSpPr>
        <p:cNvPr id="1" name=""/>
        <p:cNvGrpSpPr/>
        <p:nvPr/>
      </p:nvGrpSpPr>
      <p:grpSpPr>
        <a:xfrm>
          <a:off x="0" y="0"/>
          <a:ext cx="0" cy="0"/>
          <a:chOff x="0" y="0"/>
          <a:chExt cx="0" cy="0"/>
        </a:xfrm>
      </p:grpSpPr>
      <p:sp>
        <p:nvSpPr>
          <p:cNvPr id="14" name="Text Placeholder 21"/>
          <p:cNvSpPr>
            <a:spLocks noGrp="1"/>
          </p:cNvSpPr>
          <p:nvPr>
            <p:ph type="body" sz="quarter" idx="14"/>
          </p:nvPr>
        </p:nvSpPr>
        <p:spPr>
          <a:xfrm>
            <a:off x="844549" y="1536001"/>
            <a:ext cx="2583376" cy="664633"/>
          </a:xfrm>
          <a:prstGeom prst="rect">
            <a:avLst/>
          </a:prstGeom>
          <a:noFill/>
          <a:ln>
            <a:solidFill>
              <a:srgbClr val="54B900"/>
            </a:solidFill>
          </a:ln>
        </p:spPr>
        <p:txBody>
          <a:bodyPr lIns="108000" tIns="0" anchor="ctr">
            <a:noAutofit/>
          </a:bodyPr>
          <a:lstStyle>
            <a:lvl1pPr marL="0" indent="0">
              <a:lnSpc>
                <a:spcPct val="80000"/>
              </a:lnSpc>
              <a:spcBef>
                <a:spcPts val="0"/>
              </a:spcBef>
              <a:spcAft>
                <a:spcPts val="0"/>
              </a:spcAft>
              <a:buNone/>
              <a:defRPr sz="1867" b="1" baseline="0">
                <a:solidFill>
                  <a:srgbClr val="1B1E1F"/>
                </a:solidFill>
              </a:defRPr>
            </a:lvl1pPr>
            <a:lvl2pPr marL="609585" indent="0">
              <a:buNone/>
              <a:defRPr/>
            </a:lvl2pPr>
          </a:lstStyle>
          <a:p>
            <a:pPr lvl="0"/>
            <a:r>
              <a:rPr lang="en-US" dirty="0"/>
              <a:t>Click to edit Master text styles</a:t>
            </a:r>
          </a:p>
        </p:txBody>
      </p:sp>
      <p:sp>
        <p:nvSpPr>
          <p:cNvPr id="18" name="Text Placeholder 21"/>
          <p:cNvSpPr>
            <a:spLocks noGrp="1"/>
          </p:cNvSpPr>
          <p:nvPr>
            <p:ph type="body" sz="quarter" idx="16"/>
          </p:nvPr>
        </p:nvSpPr>
        <p:spPr>
          <a:xfrm>
            <a:off x="3623088" y="1536001"/>
            <a:ext cx="2583376" cy="664633"/>
          </a:xfrm>
          <a:prstGeom prst="rect">
            <a:avLst/>
          </a:prstGeom>
          <a:noFill/>
          <a:ln>
            <a:solidFill>
              <a:srgbClr val="00B489"/>
            </a:solidFill>
          </a:ln>
        </p:spPr>
        <p:txBody>
          <a:bodyPr lIns="108000" tIns="0" anchor="ctr">
            <a:noAutofit/>
          </a:bodyPr>
          <a:lstStyle>
            <a:lvl1pPr marL="0" indent="0">
              <a:lnSpc>
                <a:spcPct val="80000"/>
              </a:lnSpc>
              <a:spcBef>
                <a:spcPts val="0"/>
              </a:spcBef>
              <a:buNone/>
              <a:defRPr sz="1867" b="1" baseline="0">
                <a:solidFill>
                  <a:srgbClr val="1B1E1F"/>
                </a:solidFill>
              </a:defRPr>
            </a:lvl1pPr>
            <a:lvl2pPr marL="609585" indent="0">
              <a:buNone/>
              <a:defRPr/>
            </a:lvl2pPr>
          </a:lstStyle>
          <a:p>
            <a:pPr lvl="0"/>
            <a:r>
              <a:rPr lang="en-US" dirty="0"/>
              <a:t>Click to edit Master text styles</a:t>
            </a:r>
          </a:p>
        </p:txBody>
      </p:sp>
      <p:sp>
        <p:nvSpPr>
          <p:cNvPr id="20" name="Text Placeholder 21"/>
          <p:cNvSpPr>
            <a:spLocks noGrp="1"/>
          </p:cNvSpPr>
          <p:nvPr>
            <p:ph type="body" sz="quarter" idx="18"/>
          </p:nvPr>
        </p:nvSpPr>
        <p:spPr>
          <a:xfrm>
            <a:off x="6365571" y="1536001"/>
            <a:ext cx="2583376" cy="664633"/>
          </a:xfrm>
          <a:prstGeom prst="rect">
            <a:avLst/>
          </a:prstGeom>
          <a:noFill/>
          <a:ln>
            <a:solidFill>
              <a:srgbClr val="0083A2"/>
            </a:solidFill>
          </a:ln>
        </p:spPr>
        <p:txBody>
          <a:bodyPr lIns="108000" tIns="0" anchor="ctr">
            <a:noAutofit/>
          </a:bodyPr>
          <a:lstStyle>
            <a:lvl1pPr marL="0" indent="0">
              <a:lnSpc>
                <a:spcPct val="80000"/>
              </a:lnSpc>
              <a:spcBef>
                <a:spcPts val="0"/>
              </a:spcBef>
              <a:buNone/>
              <a:defRPr sz="1867" b="1" baseline="0">
                <a:solidFill>
                  <a:srgbClr val="1B1E1F"/>
                </a:solidFill>
              </a:defRPr>
            </a:lvl1pPr>
            <a:lvl2pPr marL="609585" indent="0">
              <a:buNone/>
              <a:defRPr/>
            </a:lvl2pPr>
          </a:lstStyle>
          <a:p>
            <a:pPr lvl="0"/>
            <a:r>
              <a:rPr lang="en-US" dirty="0"/>
              <a:t>Click to edit Master text styles</a:t>
            </a:r>
          </a:p>
        </p:txBody>
      </p:sp>
      <p:sp>
        <p:nvSpPr>
          <p:cNvPr id="22" name="Text Placeholder 21"/>
          <p:cNvSpPr>
            <a:spLocks noGrp="1"/>
          </p:cNvSpPr>
          <p:nvPr>
            <p:ph type="body" sz="quarter" idx="20"/>
          </p:nvPr>
        </p:nvSpPr>
        <p:spPr>
          <a:xfrm>
            <a:off x="9108052" y="1536001"/>
            <a:ext cx="2583376" cy="664633"/>
          </a:xfrm>
          <a:prstGeom prst="rect">
            <a:avLst/>
          </a:prstGeom>
          <a:noFill/>
          <a:ln>
            <a:solidFill>
              <a:srgbClr val="009ABF"/>
            </a:solidFill>
          </a:ln>
        </p:spPr>
        <p:txBody>
          <a:bodyPr lIns="108000" tIns="0" anchor="ctr">
            <a:noAutofit/>
          </a:bodyPr>
          <a:lstStyle>
            <a:lvl1pPr marL="0" indent="0">
              <a:lnSpc>
                <a:spcPct val="80000"/>
              </a:lnSpc>
              <a:spcBef>
                <a:spcPts val="0"/>
              </a:spcBef>
              <a:buNone/>
              <a:defRPr sz="1867" b="1" baseline="0">
                <a:solidFill>
                  <a:srgbClr val="1B1E1F"/>
                </a:solidFill>
              </a:defRPr>
            </a:lvl1pPr>
            <a:lvl2pPr marL="609585" indent="0">
              <a:buNone/>
              <a:defRPr/>
            </a:lvl2pPr>
          </a:lstStyle>
          <a:p>
            <a:pPr lvl="0"/>
            <a:r>
              <a:rPr lang="en-US" dirty="0"/>
              <a:t>Click to edit Master text styles</a:t>
            </a:r>
          </a:p>
        </p:txBody>
      </p:sp>
      <p:sp>
        <p:nvSpPr>
          <p:cNvPr id="13" name="Text Placeholder 8"/>
          <p:cNvSpPr>
            <a:spLocks noGrp="1"/>
          </p:cNvSpPr>
          <p:nvPr>
            <p:ph type="body" sz="quarter" idx="21"/>
          </p:nvPr>
        </p:nvSpPr>
        <p:spPr>
          <a:xfrm>
            <a:off x="844549" y="2194002"/>
            <a:ext cx="2583377" cy="3841521"/>
          </a:xfrm>
          <a:prstGeom prst="rect">
            <a:avLst/>
          </a:prstGeom>
          <a:noFill/>
          <a:ln>
            <a:solidFill>
              <a:srgbClr val="54B900"/>
            </a:solidFill>
          </a:ln>
        </p:spPr>
        <p:txBody>
          <a:bodyPr lIns="108000" tIns="108000" rIns="108000"/>
          <a:lstStyle>
            <a:lvl1pPr marL="191995" indent="-191995">
              <a:lnSpc>
                <a:spcPct val="100000"/>
              </a:lnSpc>
              <a:spcBef>
                <a:spcPts val="0"/>
              </a:spcBef>
              <a:spcAft>
                <a:spcPts val="533"/>
              </a:spcAft>
              <a:defRPr sz="1867">
                <a:solidFill>
                  <a:srgbClr val="1B1E1F"/>
                </a:solidFill>
              </a:defRPr>
            </a:lvl1pPr>
            <a:lvl2pPr marL="398390" indent="-191995">
              <a:lnSpc>
                <a:spcPct val="100000"/>
              </a:lnSpc>
              <a:spcBef>
                <a:spcPts val="0"/>
              </a:spcBef>
              <a:spcAft>
                <a:spcPts val="533"/>
              </a:spcAft>
              <a:defRPr sz="1600">
                <a:solidFill>
                  <a:srgbClr val="1B1E1F"/>
                </a:solidFill>
              </a:defRPr>
            </a:lvl2pPr>
            <a:lvl3pPr marL="599985" indent="-191995">
              <a:lnSpc>
                <a:spcPct val="100000"/>
              </a:lnSpc>
              <a:spcBef>
                <a:spcPts val="0"/>
              </a:spcBef>
              <a:spcAft>
                <a:spcPts val="533"/>
              </a:spcAft>
              <a:defRPr sz="1467">
                <a:solidFill>
                  <a:srgbClr val="1B1E1F"/>
                </a:solidFill>
              </a:defRPr>
            </a:lvl3pPr>
            <a:lvl4pPr marL="825579" indent="-191995">
              <a:lnSpc>
                <a:spcPct val="100000"/>
              </a:lnSpc>
              <a:spcBef>
                <a:spcPts val="0"/>
              </a:spcBef>
              <a:spcAft>
                <a:spcPts val="533"/>
              </a:spcAft>
              <a:defRPr sz="1467">
                <a:solidFill>
                  <a:srgbClr val="1B1E1F"/>
                </a:solidFill>
              </a:defRPr>
            </a:lvl4pPr>
            <a:lvl5pPr marL="1055974" indent="-191995">
              <a:lnSpc>
                <a:spcPct val="100000"/>
              </a:lnSpc>
              <a:spcBef>
                <a:spcPts val="0"/>
              </a:spcBef>
              <a:spcAft>
                <a:spcPts val="533"/>
              </a:spcAft>
              <a:defRPr sz="1467">
                <a:solidFill>
                  <a:srgbClr val="1B1E1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8"/>
          <p:cNvSpPr>
            <a:spLocks noGrp="1"/>
          </p:cNvSpPr>
          <p:nvPr>
            <p:ph type="body" sz="quarter" idx="22"/>
          </p:nvPr>
        </p:nvSpPr>
        <p:spPr>
          <a:xfrm>
            <a:off x="3623089" y="2194002"/>
            <a:ext cx="2583377" cy="3841521"/>
          </a:xfrm>
          <a:prstGeom prst="rect">
            <a:avLst/>
          </a:prstGeom>
          <a:noFill/>
          <a:ln>
            <a:solidFill>
              <a:srgbClr val="009A75"/>
            </a:solidFill>
          </a:ln>
        </p:spPr>
        <p:txBody>
          <a:bodyPr lIns="108000" tIns="108000" rIns="108000"/>
          <a:lstStyle>
            <a:lvl1pPr marL="191995" indent="-191995">
              <a:lnSpc>
                <a:spcPct val="100000"/>
              </a:lnSpc>
              <a:spcBef>
                <a:spcPts val="0"/>
              </a:spcBef>
              <a:spcAft>
                <a:spcPts val="533"/>
              </a:spcAft>
              <a:buClr>
                <a:schemeClr val="accent2"/>
              </a:buClr>
              <a:defRPr sz="1867">
                <a:solidFill>
                  <a:srgbClr val="1B1E1F"/>
                </a:solidFill>
              </a:defRPr>
            </a:lvl1pPr>
            <a:lvl2pPr marL="398390" indent="-191995">
              <a:lnSpc>
                <a:spcPct val="100000"/>
              </a:lnSpc>
              <a:spcBef>
                <a:spcPts val="0"/>
              </a:spcBef>
              <a:spcAft>
                <a:spcPts val="533"/>
              </a:spcAft>
              <a:buClr>
                <a:schemeClr val="accent2"/>
              </a:buClr>
              <a:defRPr sz="1600">
                <a:solidFill>
                  <a:srgbClr val="1B1E1F"/>
                </a:solidFill>
              </a:defRPr>
            </a:lvl2pPr>
            <a:lvl3pPr marL="599985" indent="-191995">
              <a:lnSpc>
                <a:spcPct val="100000"/>
              </a:lnSpc>
              <a:spcBef>
                <a:spcPts val="0"/>
              </a:spcBef>
              <a:spcAft>
                <a:spcPts val="533"/>
              </a:spcAft>
              <a:buClr>
                <a:schemeClr val="accent2"/>
              </a:buClr>
              <a:defRPr sz="1467">
                <a:solidFill>
                  <a:srgbClr val="1B1E1F"/>
                </a:solidFill>
              </a:defRPr>
            </a:lvl3pPr>
            <a:lvl4pPr marL="825579" indent="-191995">
              <a:lnSpc>
                <a:spcPct val="100000"/>
              </a:lnSpc>
              <a:spcBef>
                <a:spcPts val="0"/>
              </a:spcBef>
              <a:spcAft>
                <a:spcPts val="533"/>
              </a:spcAft>
              <a:buClr>
                <a:schemeClr val="accent2"/>
              </a:buClr>
              <a:defRPr sz="1467">
                <a:solidFill>
                  <a:srgbClr val="1B1E1F"/>
                </a:solidFill>
              </a:defRPr>
            </a:lvl4pPr>
            <a:lvl5pPr marL="1055974" indent="-191995">
              <a:lnSpc>
                <a:spcPct val="100000"/>
              </a:lnSpc>
              <a:spcBef>
                <a:spcPts val="0"/>
              </a:spcBef>
              <a:spcAft>
                <a:spcPts val="533"/>
              </a:spcAft>
              <a:buClr>
                <a:schemeClr val="accent2"/>
              </a:buClr>
              <a:defRPr sz="1467">
                <a:solidFill>
                  <a:srgbClr val="1B1E1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8"/>
          <p:cNvSpPr>
            <a:spLocks noGrp="1"/>
          </p:cNvSpPr>
          <p:nvPr>
            <p:ph type="body" sz="quarter" idx="23"/>
          </p:nvPr>
        </p:nvSpPr>
        <p:spPr>
          <a:xfrm>
            <a:off x="6366289" y="2194002"/>
            <a:ext cx="2583377" cy="3841521"/>
          </a:xfrm>
          <a:prstGeom prst="rect">
            <a:avLst/>
          </a:prstGeom>
          <a:noFill/>
          <a:ln>
            <a:solidFill>
              <a:srgbClr val="0083A2"/>
            </a:solidFill>
          </a:ln>
        </p:spPr>
        <p:txBody>
          <a:bodyPr lIns="108000" tIns="108000" rIns="108000"/>
          <a:lstStyle>
            <a:lvl1pPr marL="191995" indent="-191995">
              <a:lnSpc>
                <a:spcPct val="100000"/>
              </a:lnSpc>
              <a:spcBef>
                <a:spcPts val="0"/>
              </a:spcBef>
              <a:spcAft>
                <a:spcPts val="533"/>
              </a:spcAft>
              <a:buClr>
                <a:schemeClr val="accent3"/>
              </a:buClr>
              <a:defRPr sz="1867">
                <a:solidFill>
                  <a:srgbClr val="1B1E1F"/>
                </a:solidFill>
              </a:defRPr>
            </a:lvl1pPr>
            <a:lvl2pPr marL="398390" indent="-191995">
              <a:lnSpc>
                <a:spcPct val="100000"/>
              </a:lnSpc>
              <a:spcBef>
                <a:spcPts val="0"/>
              </a:spcBef>
              <a:spcAft>
                <a:spcPts val="533"/>
              </a:spcAft>
              <a:buClr>
                <a:schemeClr val="accent3"/>
              </a:buClr>
              <a:defRPr sz="1600">
                <a:solidFill>
                  <a:srgbClr val="1B1E1F"/>
                </a:solidFill>
              </a:defRPr>
            </a:lvl2pPr>
            <a:lvl3pPr marL="599985" indent="-191995">
              <a:lnSpc>
                <a:spcPct val="100000"/>
              </a:lnSpc>
              <a:spcBef>
                <a:spcPts val="0"/>
              </a:spcBef>
              <a:spcAft>
                <a:spcPts val="533"/>
              </a:spcAft>
              <a:buClr>
                <a:schemeClr val="accent3"/>
              </a:buClr>
              <a:defRPr sz="1467">
                <a:solidFill>
                  <a:srgbClr val="1B1E1F"/>
                </a:solidFill>
              </a:defRPr>
            </a:lvl3pPr>
            <a:lvl4pPr marL="825579" indent="-191995">
              <a:lnSpc>
                <a:spcPct val="100000"/>
              </a:lnSpc>
              <a:spcBef>
                <a:spcPts val="0"/>
              </a:spcBef>
              <a:spcAft>
                <a:spcPts val="533"/>
              </a:spcAft>
              <a:buClr>
                <a:schemeClr val="accent3"/>
              </a:buClr>
              <a:defRPr sz="1467">
                <a:solidFill>
                  <a:srgbClr val="1B1E1F"/>
                </a:solidFill>
              </a:defRPr>
            </a:lvl4pPr>
            <a:lvl5pPr marL="1055974" indent="-191995">
              <a:lnSpc>
                <a:spcPct val="100000"/>
              </a:lnSpc>
              <a:spcBef>
                <a:spcPts val="0"/>
              </a:spcBef>
              <a:spcAft>
                <a:spcPts val="533"/>
              </a:spcAft>
              <a:buClr>
                <a:schemeClr val="accent3"/>
              </a:buClr>
              <a:defRPr sz="1467">
                <a:solidFill>
                  <a:srgbClr val="1B1E1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8"/>
          <p:cNvSpPr>
            <a:spLocks noGrp="1"/>
          </p:cNvSpPr>
          <p:nvPr>
            <p:ph type="body" sz="quarter" idx="24"/>
          </p:nvPr>
        </p:nvSpPr>
        <p:spPr>
          <a:xfrm>
            <a:off x="9108052" y="2194002"/>
            <a:ext cx="2583377" cy="3841521"/>
          </a:xfrm>
          <a:prstGeom prst="rect">
            <a:avLst/>
          </a:prstGeom>
          <a:noFill/>
          <a:ln>
            <a:solidFill>
              <a:srgbClr val="009ABF"/>
            </a:solidFill>
          </a:ln>
        </p:spPr>
        <p:txBody>
          <a:bodyPr lIns="108000" tIns="108000" rIns="108000"/>
          <a:lstStyle>
            <a:lvl1pPr marL="191995" indent="-191995">
              <a:lnSpc>
                <a:spcPct val="100000"/>
              </a:lnSpc>
              <a:spcBef>
                <a:spcPts val="0"/>
              </a:spcBef>
              <a:spcAft>
                <a:spcPts val="533"/>
              </a:spcAft>
              <a:buClr>
                <a:schemeClr val="accent4"/>
              </a:buClr>
              <a:defRPr sz="1867">
                <a:solidFill>
                  <a:srgbClr val="1B1E1F"/>
                </a:solidFill>
              </a:defRPr>
            </a:lvl1pPr>
            <a:lvl2pPr marL="398390" indent="-191995">
              <a:lnSpc>
                <a:spcPct val="100000"/>
              </a:lnSpc>
              <a:spcBef>
                <a:spcPts val="0"/>
              </a:spcBef>
              <a:spcAft>
                <a:spcPts val="533"/>
              </a:spcAft>
              <a:buClr>
                <a:schemeClr val="accent4"/>
              </a:buClr>
              <a:defRPr sz="1600">
                <a:solidFill>
                  <a:srgbClr val="1B1E1F"/>
                </a:solidFill>
              </a:defRPr>
            </a:lvl2pPr>
            <a:lvl3pPr marL="599985" indent="-191995">
              <a:lnSpc>
                <a:spcPct val="100000"/>
              </a:lnSpc>
              <a:spcBef>
                <a:spcPts val="0"/>
              </a:spcBef>
              <a:spcAft>
                <a:spcPts val="533"/>
              </a:spcAft>
              <a:buClr>
                <a:schemeClr val="accent4"/>
              </a:buClr>
              <a:defRPr sz="1467">
                <a:solidFill>
                  <a:srgbClr val="1B1E1F"/>
                </a:solidFill>
              </a:defRPr>
            </a:lvl3pPr>
            <a:lvl4pPr marL="825579" indent="-191995">
              <a:lnSpc>
                <a:spcPct val="100000"/>
              </a:lnSpc>
              <a:spcBef>
                <a:spcPts val="0"/>
              </a:spcBef>
              <a:spcAft>
                <a:spcPts val="533"/>
              </a:spcAft>
              <a:buClr>
                <a:schemeClr val="accent4"/>
              </a:buClr>
              <a:defRPr sz="1467">
                <a:solidFill>
                  <a:srgbClr val="1B1E1F"/>
                </a:solidFill>
              </a:defRPr>
            </a:lvl4pPr>
            <a:lvl5pPr marL="1055974" indent="-191995">
              <a:lnSpc>
                <a:spcPct val="100000"/>
              </a:lnSpc>
              <a:spcBef>
                <a:spcPts val="0"/>
              </a:spcBef>
              <a:spcAft>
                <a:spcPts val="533"/>
              </a:spcAft>
              <a:buClr>
                <a:schemeClr val="accent4"/>
              </a:buClr>
              <a:defRPr sz="1467">
                <a:solidFill>
                  <a:srgbClr val="1B1E1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
        <p:nvSpPr>
          <p:cNvPr id="17"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19"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spTree>
    <p:extLst>
      <p:ext uri="{BB962C8B-B14F-4D97-AF65-F5344CB8AC3E}">
        <p14:creationId xmlns:p14="http://schemas.microsoft.com/office/powerpoint/2010/main" xmlns="" val="308758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 txt box v1">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844546" y="1536000"/>
            <a:ext cx="5363004" cy="4498133"/>
          </a:xfrm>
          <a:prstGeom prst="rect">
            <a:avLst/>
          </a:prstGeom>
        </p:spPr>
        <p:txBody>
          <a:bodyPr/>
          <a:lstStyle>
            <a:lvl1pPr marL="0" marR="0" indent="0" algn="ctr" defTabSz="609585" rtl="0" eaLnBrk="1" fontAlgn="auto" latinLnBrk="0" hangingPunct="1">
              <a:lnSpc>
                <a:spcPts val="3307"/>
              </a:lnSpc>
              <a:spcBef>
                <a:spcPct val="20000"/>
              </a:spcBef>
              <a:spcAft>
                <a:spcPts val="0"/>
              </a:spcAft>
              <a:buClrTx/>
              <a:buSzTx/>
              <a:buFont typeface="Arial"/>
              <a:buNone/>
              <a:tabLst/>
              <a:defRPr sz="1867"/>
            </a:lvl1pPr>
          </a:lstStyle>
          <a:p>
            <a:pPr lvl="0"/>
            <a:r>
              <a:rPr lang="en-US" noProof="0"/>
              <a:t>Click icon to add picture</a:t>
            </a:r>
            <a:endParaRPr lang="en-US" noProof="0" dirty="0"/>
          </a:p>
        </p:txBody>
      </p:sp>
      <p:sp>
        <p:nvSpPr>
          <p:cNvPr id="10" name="Text Placeholder 21"/>
          <p:cNvSpPr>
            <a:spLocks noGrp="1"/>
          </p:cNvSpPr>
          <p:nvPr>
            <p:ph type="body" sz="quarter" idx="16"/>
          </p:nvPr>
        </p:nvSpPr>
        <p:spPr>
          <a:xfrm>
            <a:off x="6485295" y="1536701"/>
            <a:ext cx="5006400" cy="664633"/>
          </a:xfrm>
          <a:prstGeom prst="rect">
            <a:avLst/>
          </a:prstGeom>
          <a:noFill/>
          <a:ln>
            <a:solidFill>
              <a:srgbClr val="54B900"/>
            </a:solidFill>
          </a:ln>
        </p:spPr>
        <p:txBody>
          <a:bodyPr lIns="108000" tIns="0" anchor="ctr">
            <a:noAutofit/>
          </a:bodyPr>
          <a:lstStyle>
            <a:lvl1pPr marL="0" indent="0">
              <a:lnSpc>
                <a:spcPts val="2373"/>
              </a:lnSpc>
              <a:spcBef>
                <a:spcPts val="0"/>
              </a:spcBef>
              <a:buNone/>
              <a:defRPr sz="2133" b="1">
                <a:solidFill>
                  <a:srgbClr val="1B1E1F"/>
                </a:solidFill>
              </a:defRPr>
            </a:lvl1pPr>
            <a:lvl2pPr marL="609585" indent="0">
              <a:buNone/>
              <a:defRPr/>
            </a:lvl2pPr>
          </a:lstStyle>
          <a:p>
            <a:pPr lvl="0"/>
            <a:r>
              <a:rPr lang="en-US" dirty="0"/>
              <a:t>Click to edit Master text styles</a:t>
            </a:r>
          </a:p>
        </p:txBody>
      </p:sp>
      <p:sp>
        <p:nvSpPr>
          <p:cNvPr id="12" name="Text Placeholder 8"/>
          <p:cNvSpPr>
            <a:spLocks noGrp="1"/>
          </p:cNvSpPr>
          <p:nvPr>
            <p:ph type="body" sz="quarter" idx="20"/>
          </p:nvPr>
        </p:nvSpPr>
        <p:spPr>
          <a:xfrm>
            <a:off x="6485296" y="2203678"/>
            <a:ext cx="5006400" cy="3841521"/>
          </a:xfrm>
          <a:prstGeom prst="rect">
            <a:avLst/>
          </a:prstGeom>
          <a:noFill/>
          <a:ln>
            <a:solidFill>
              <a:srgbClr val="54B900"/>
            </a:solidFill>
          </a:ln>
        </p:spPr>
        <p:txBody>
          <a:bodyPr lIns="108000" tIns="108000" rIns="108000"/>
          <a:lstStyle>
            <a:lvl1pPr marL="191995" indent="-191995">
              <a:lnSpc>
                <a:spcPct val="100000"/>
              </a:lnSpc>
              <a:spcBef>
                <a:spcPts val="0"/>
              </a:spcBef>
              <a:spcAft>
                <a:spcPts val="533"/>
              </a:spcAft>
              <a:defRPr sz="2133">
                <a:solidFill>
                  <a:srgbClr val="1B1E1F"/>
                </a:solidFill>
              </a:defRPr>
            </a:lvl1pPr>
            <a:lvl2pPr marL="398390" indent="-191995">
              <a:lnSpc>
                <a:spcPct val="100000"/>
              </a:lnSpc>
              <a:spcBef>
                <a:spcPts val="0"/>
              </a:spcBef>
              <a:spcAft>
                <a:spcPts val="533"/>
              </a:spcAft>
              <a:defRPr sz="1867">
                <a:solidFill>
                  <a:srgbClr val="1B1E1F"/>
                </a:solidFill>
              </a:defRPr>
            </a:lvl2pPr>
            <a:lvl3pPr marL="599985" indent="-191995">
              <a:lnSpc>
                <a:spcPct val="100000"/>
              </a:lnSpc>
              <a:spcBef>
                <a:spcPts val="0"/>
              </a:spcBef>
              <a:spcAft>
                <a:spcPts val="533"/>
              </a:spcAft>
              <a:defRPr sz="1600">
                <a:solidFill>
                  <a:srgbClr val="1B1E1F"/>
                </a:solidFill>
              </a:defRPr>
            </a:lvl3pPr>
            <a:lvl4pPr marL="825579" indent="-191995">
              <a:lnSpc>
                <a:spcPct val="100000"/>
              </a:lnSpc>
              <a:spcBef>
                <a:spcPts val="0"/>
              </a:spcBef>
              <a:spcAft>
                <a:spcPts val="533"/>
              </a:spcAft>
              <a:defRPr sz="1600">
                <a:solidFill>
                  <a:srgbClr val="1B1E1F"/>
                </a:solidFill>
              </a:defRPr>
            </a:lvl4pPr>
            <a:lvl5pPr marL="1055974" indent="-191995">
              <a:lnSpc>
                <a:spcPct val="100000"/>
              </a:lnSpc>
              <a:spcBef>
                <a:spcPts val="0"/>
              </a:spcBef>
              <a:spcAft>
                <a:spcPts val="533"/>
              </a:spcAft>
              <a:defRPr sz="1600">
                <a:solidFill>
                  <a:srgbClr val="1B1E1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solidFill>
                  <a:srgbClr val="1B1E1F"/>
                </a:solidFill>
              </a:defRPr>
            </a:lvl1pPr>
          </a:lstStyle>
          <a:p>
            <a:r>
              <a:rPr lang="en-US" dirty="0"/>
              <a:t>Click to edit Master title style</a:t>
            </a:r>
          </a:p>
        </p:txBody>
      </p:sp>
      <p:sp>
        <p:nvSpPr>
          <p:cNvPr id="8"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9"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spTree>
    <p:extLst>
      <p:ext uri="{BB962C8B-B14F-4D97-AF65-F5344CB8AC3E}">
        <p14:creationId xmlns:p14="http://schemas.microsoft.com/office/powerpoint/2010/main" xmlns="" val="308352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3"/>
          </p:nvPr>
        </p:nvSpPr>
        <p:spPr>
          <a:xfrm>
            <a:off x="844544" y="1290085"/>
            <a:ext cx="10950507" cy="4293683"/>
          </a:xfrm>
          <a:prstGeom prst="rect">
            <a:avLst/>
          </a:prstGeom>
        </p:spPr>
        <p:txBody>
          <a:bodyPr/>
          <a:lstStyle>
            <a:lvl1pPr>
              <a:defRPr>
                <a:solidFill>
                  <a:srgbClr val="1B1E1F"/>
                </a:solidFill>
              </a:defRPr>
            </a:lvl1pPr>
          </a:lstStyle>
          <a:p>
            <a:endParaRPr lang="en-US" dirty="0"/>
          </a:p>
        </p:txBody>
      </p:sp>
      <p:sp>
        <p:nvSpPr>
          <p:cNvPr id="3" name="Title 2"/>
          <p:cNvSpPr>
            <a:spLocks noGrp="1"/>
          </p:cNvSpPr>
          <p:nvPr>
            <p:ph type="title"/>
          </p:nvPr>
        </p:nvSpPr>
        <p:spPr/>
        <p:txBody>
          <a:bodyPr/>
          <a:lstStyle>
            <a:lvl1pPr>
              <a:defRPr>
                <a:solidFill>
                  <a:srgbClr val="1B1E1F"/>
                </a:solidFill>
              </a:defRPr>
            </a:lvl1pPr>
          </a:lstStyle>
          <a:p>
            <a:r>
              <a:rPr lang="en-US"/>
              <a:t>Click to edit Master title style</a:t>
            </a:r>
          </a:p>
        </p:txBody>
      </p:sp>
      <p:sp>
        <p:nvSpPr>
          <p:cNvPr id="6"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8"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spTree>
    <p:extLst>
      <p:ext uri="{BB962C8B-B14F-4D97-AF65-F5344CB8AC3E}">
        <p14:creationId xmlns:p14="http://schemas.microsoft.com/office/powerpoint/2010/main" xmlns="" val="241016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arge image + box">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sp>
        <p:nvSpPr>
          <p:cNvPr id="7" name="Picture Placeholder 9"/>
          <p:cNvSpPr>
            <a:spLocks noGrp="1"/>
          </p:cNvSpPr>
          <p:nvPr>
            <p:ph type="pic" sz="quarter" idx="16"/>
          </p:nvPr>
        </p:nvSpPr>
        <p:spPr>
          <a:xfrm>
            <a:off x="632884" y="506402"/>
            <a:ext cx="11053233" cy="5553589"/>
          </a:xfrm>
          <a:prstGeom prst="rect">
            <a:avLst/>
          </a:prstGeom>
        </p:spPr>
        <p:txBody>
          <a:bodyPr rIns="1836000" anchor="ctr"/>
          <a:lstStyle>
            <a:lvl1pPr marL="0" indent="0" algn="r">
              <a:buNone/>
              <a:defRPr sz="1600">
                <a:solidFill>
                  <a:schemeClr val="tx1">
                    <a:lumMod val="75000"/>
                    <a:lumOff val="25000"/>
                  </a:schemeClr>
                </a:solidFill>
              </a:defRPr>
            </a:lvl1pPr>
          </a:lstStyle>
          <a:p>
            <a:pPr lvl="0"/>
            <a:r>
              <a:rPr lang="en-US" noProof="0" dirty="0"/>
              <a:t>Click icon to add picture</a:t>
            </a:r>
          </a:p>
        </p:txBody>
      </p:sp>
      <p:sp>
        <p:nvSpPr>
          <p:cNvPr id="9" name="Text Placeholder 2"/>
          <p:cNvSpPr>
            <a:spLocks noGrp="1"/>
          </p:cNvSpPr>
          <p:nvPr>
            <p:ph type="body" sz="quarter" idx="12"/>
          </p:nvPr>
        </p:nvSpPr>
        <p:spPr>
          <a:xfrm>
            <a:off x="844552" y="1597433"/>
            <a:ext cx="3552545" cy="3520000"/>
          </a:xfrm>
          <a:prstGeom prst="rect">
            <a:avLst/>
          </a:prstGeom>
          <a:noFill/>
          <a:ln>
            <a:solidFill>
              <a:srgbClr val="54B900"/>
            </a:solidFill>
          </a:ln>
        </p:spPr>
        <p:txBody>
          <a:bodyPr lIns="108000" tIns="108000" rIns="108000"/>
          <a:lstStyle>
            <a:lvl1pPr marL="0" indent="0">
              <a:lnSpc>
                <a:spcPct val="100000"/>
              </a:lnSpc>
              <a:buFontTx/>
              <a:buNone/>
              <a:defRPr sz="2133" spc="-67" baseline="0">
                <a:solidFill>
                  <a:srgbClr val="1B1E1F"/>
                </a:solidFill>
              </a:defRPr>
            </a:lvl1pPr>
            <a:lvl2pPr marL="226478" indent="-226478">
              <a:lnSpc>
                <a:spcPct val="100000"/>
              </a:lnSpc>
              <a:buClr>
                <a:schemeClr val="tx1">
                  <a:lumMod val="75000"/>
                  <a:lumOff val="25000"/>
                </a:schemeClr>
              </a:buClr>
              <a:buFont typeface="Wingdings" pitchFamily="2" charset="2"/>
              <a:buChar char="§"/>
              <a:defRPr sz="1867">
                <a:solidFill>
                  <a:srgbClr val="1B1E1F"/>
                </a:solidFill>
              </a:defRPr>
            </a:lvl2pPr>
            <a:lvl3pPr marL="452955" indent="-226478">
              <a:lnSpc>
                <a:spcPct val="100000"/>
              </a:lnSpc>
              <a:buClr>
                <a:schemeClr val="tx1">
                  <a:lumMod val="75000"/>
                  <a:lumOff val="25000"/>
                </a:schemeClr>
              </a:buClr>
              <a:buFont typeface="Wingdings" pitchFamily="2" charset="2"/>
              <a:buChar char="§"/>
              <a:defRPr sz="1600">
                <a:solidFill>
                  <a:srgbClr val="1B1E1F"/>
                </a:solidFill>
              </a:defRPr>
            </a:lvl3pPr>
            <a:lvl4pPr marL="690016" indent="-237061">
              <a:lnSpc>
                <a:spcPct val="100000"/>
              </a:lnSpc>
              <a:buClr>
                <a:schemeClr val="tx1">
                  <a:lumMod val="75000"/>
                  <a:lumOff val="25000"/>
                </a:schemeClr>
              </a:buClr>
              <a:buFont typeface="Wingdings" pitchFamily="2" charset="2"/>
              <a:buChar char="§"/>
              <a:defRPr sz="1333">
                <a:solidFill>
                  <a:srgbClr val="1B1E1F"/>
                </a:solidFill>
              </a:defRPr>
            </a:lvl4pPr>
            <a:lvl5pPr marL="916494" indent="-226478">
              <a:lnSpc>
                <a:spcPct val="100000"/>
              </a:lnSpc>
              <a:buClr>
                <a:schemeClr val="tx1">
                  <a:lumMod val="75000"/>
                  <a:lumOff val="25000"/>
                </a:schemeClr>
              </a:buClr>
              <a:buFont typeface="Wingdings" pitchFamily="2" charset="2"/>
              <a:buChar char="§"/>
              <a:defRPr sz="1067">
                <a:solidFill>
                  <a:srgbClr val="1B1E1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10"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pic>
        <p:nvPicPr>
          <p:cNvPr id="13" name="Picture 12"/>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622596" y="-1118530"/>
            <a:ext cx="1880315" cy="8870732"/>
          </a:xfrm>
          <a:prstGeom prst="rect">
            <a:avLst/>
          </a:prstGeom>
        </p:spPr>
      </p:pic>
    </p:spTree>
    <p:extLst>
      <p:ext uri="{BB962C8B-B14F-4D97-AF65-F5344CB8AC3E}">
        <p14:creationId xmlns:p14="http://schemas.microsoft.com/office/powerpoint/2010/main" xmlns="" val="391513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image" Target="../media/image1.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6" Type="http://schemas.openxmlformats.org/officeDocument/2006/relationships/image" Target="../media/image2.emf"/><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image" Target="../media/image1.png"/><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1" cstate="screen">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sp>
        <p:nvSpPr>
          <p:cNvPr id="5" name="Title Placeholder 4"/>
          <p:cNvSpPr>
            <a:spLocks noGrp="1"/>
          </p:cNvSpPr>
          <p:nvPr>
            <p:ph type="title"/>
          </p:nvPr>
        </p:nvSpPr>
        <p:spPr>
          <a:xfrm>
            <a:off x="838200" y="201085"/>
            <a:ext cx="10956851" cy="1325033"/>
          </a:xfrm>
          <a:prstGeom prst="rect">
            <a:avLst/>
          </a:prstGeom>
        </p:spPr>
        <p:txBody>
          <a:bodyPr vert="horz" lIns="0" tIns="45720" rIns="91440" bIns="45720" rtlCol="0" anchor="ctr">
            <a:normAutofit/>
          </a:bodyPr>
          <a:lstStyle/>
          <a:p>
            <a:r>
              <a:rPr lang="en-US" dirty="0"/>
              <a:t>Click to edit Master title style</a:t>
            </a:r>
          </a:p>
        </p:txBody>
      </p:sp>
      <p:sp>
        <p:nvSpPr>
          <p:cNvPr id="6" name="Text Placeholder 5"/>
          <p:cNvSpPr>
            <a:spLocks noGrp="1"/>
          </p:cNvSpPr>
          <p:nvPr>
            <p:ph type="body" idx="1"/>
          </p:nvPr>
        </p:nvSpPr>
        <p:spPr>
          <a:xfrm>
            <a:off x="838200" y="1826684"/>
            <a:ext cx="10956851" cy="4349749"/>
          </a:xfrm>
          <a:prstGeom prst="rect">
            <a:avLst/>
          </a:prstGeom>
        </p:spPr>
        <p:txBody>
          <a:bodyPr vert="horz" lIns="0" tIns="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9"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pic>
        <p:nvPicPr>
          <p:cNvPr id="14" name="Picture 13"/>
          <p:cNvPicPr>
            <a:picLocks noChangeAspect="1"/>
          </p:cNvPicPr>
          <p:nvPr userDrawn="1"/>
        </p:nvPicPr>
        <p:blipFill>
          <a:blip r:embed="rId22" cstate="screen">
            <a:extLst>
              <a:ext uri="{28A0092B-C50C-407E-A947-70E740481C1C}">
                <a14:useLocalDpi xmlns:a14="http://schemas.microsoft.com/office/drawing/2010/main" xmlns=""/>
              </a:ext>
            </a:extLst>
          </a:blip>
          <a:stretch>
            <a:fillRect/>
          </a:stretch>
        </p:blipFill>
        <p:spPr>
          <a:xfrm>
            <a:off x="-622596" y="-1118530"/>
            <a:ext cx="1880315" cy="8870732"/>
          </a:xfrm>
          <a:prstGeom prst="rect">
            <a:avLst/>
          </a:prstGeom>
        </p:spPr>
      </p:pic>
    </p:spTree>
    <p:extLst>
      <p:ext uri="{BB962C8B-B14F-4D97-AF65-F5344CB8AC3E}">
        <p14:creationId xmlns:p14="http://schemas.microsoft.com/office/powerpoint/2010/main" xmlns="" val="1027327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708" r:id="rId18"/>
    <p:sldLayoutId id="2147483709" r:id="rId19"/>
  </p:sldLayoutIdLst>
  <p:transition spd="med"/>
  <p:hf hdr="0" dt="0"/>
  <p:txStyles>
    <p:titleStyle>
      <a:lvl1pPr marL="0" marR="0" indent="0" algn="l" defTabSz="412740" rtl="0" latinLnBrk="0">
        <a:lnSpc>
          <a:spcPts val="3200"/>
        </a:lnSpc>
        <a:spcBef>
          <a:spcPts val="0"/>
        </a:spcBef>
        <a:spcAft>
          <a:spcPts val="0"/>
        </a:spcAft>
        <a:buClrTx/>
        <a:buSzTx/>
        <a:buFontTx/>
        <a:buNone/>
        <a:tabLst/>
        <a:defRPr sz="3200" b="0" i="0" u="none" strike="noStrike" cap="none" spc="0" baseline="0">
          <a:ln>
            <a:noFill/>
          </a:ln>
          <a:solidFill>
            <a:srgbClr val="1B1E1F"/>
          </a:solidFill>
          <a:uFillTx/>
          <a:latin typeface="+mj-lt"/>
          <a:ea typeface="+mn-ea"/>
          <a:cs typeface="Open Sans" panose="020B0604020202020204" charset="0"/>
          <a:sym typeface="Open Sans"/>
        </a:defRPr>
      </a:lvl1pPr>
      <a:lvl2pPr marL="0" marR="0" indent="114297"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Open Sans"/>
        </a:defRPr>
      </a:lvl2pPr>
      <a:lvl3pPr marL="0" marR="0" indent="228594"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Open Sans"/>
        </a:defRPr>
      </a:lvl3pPr>
      <a:lvl4pPr marL="0" marR="0" indent="342891"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Open Sans"/>
        </a:defRPr>
      </a:lvl4pPr>
      <a:lvl5pPr marL="0" marR="0" indent="457189"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Open Sans"/>
        </a:defRPr>
      </a:lvl5pPr>
      <a:lvl6pPr marL="0" marR="0" indent="571486"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Open Sans"/>
        </a:defRPr>
      </a:lvl6pPr>
      <a:lvl7pPr marL="0" marR="0" indent="685783"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Open Sans"/>
        </a:defRPr>
      </a:lvl7pPr>
      <a:lvl8pPr marL="0" marR="0" indent="800080"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Open Sans"/>
        </a:defRPr>
      </a:lvl8pPr>
      <a:lvl9pPr marL="0" marR="0" indent="914377"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Open Sans"/>
        </a:defRPr>
      </a:lvl9pPr>
    </p:titleStyle>
    <p:bodyStyle>
      <a:lvl1pPr marL="243834" marR="0" indent="-243834" algn="l" defTabSz="412740" rtl="0" latinLnBrk="0">
        <a:lnSpc>
          <a:spcPct val="100000"/>
        </a:lnSpc>
        <a:spcBef>
          <a:spcPts val="800"/>
        </a:spcBef>
        <a:spcAft>
          <a:spcPts val="0"/>
        </a:spcAft>
        <a:buClr>
          <a:schemeClr val="accent1"/>
        </a:buClr>
        <a:buSzPct val="100000"/>
        <a:buFont typeface="Wingdings" panose="05000000000000000000" pitchFamily="2" charset="2"/>
        <a:buChar char="§"/>
        <a:tabLst/>
        <a:defRPr sz="2400" b="0" i="0" u="none" strike="noStrike" cap="none" spc="0" baseline="0">
          <a:ln>
            <a:noFill/>
          </a:ln>
          <a:solidFill>
            <a:srgbClr val="1B1E1F"/>
          </a:solidFill>
          <a:uFillTx/>
          <a:latin typeface="+mn-lt"/>
          <a:ea typeface="+mn-ea"/>
          <a:cs typeface="Open Sans" panose="020B0604020202020204" charset="0"/>
          <a:sym typeface="Open Sans"/>
        </a:defRPr>
      </a:lvl1pPr>
      <a:lvl2pPr marL="487668" marR="0" indent="-243834" algn="l" defTabSz="412740" rtl="0" latinLnBrk="0">
        <a:lnSpc>
          <a:spcPct val="100000"/>
        </a:lnSpc>
        <a:spcBef>
          <a:spcPts val="800"/>
        </a:spcBef>
        <a:spcAft>
          <a:spcPts val="0"/>
        </a:spcAft>
        <a:buClrTx/>
        <a:buSzPct val="75000"/>
        <a:buFont typeface="Arial" panose="020B0604020202020204" pitchFamily="34" charset="0"/>
        <a:buChar char="‾"/>
        <a:tabLst/>
        <a:defRPr sz="2133" b="0" i="0" u="none" strike="noStrike" cap="none" spc="0" baseline="0">
          <a:ln>
            <a:noFill/>
          </a:ln>
          <a:solidFill>
            <a:srgbClr val="1B1E1F"/>
          </a:solidFill>
          <a:uFillTx/>
          <a:latin typeface="+mn-lt"/>
          <a:ea typeface="+mn-ea"/>
          <a:cs typeface="Open Sans" panose="020B0604020202020204" charset="0"/>
          <a:sym typeface="Open Sans"/>
        </a:defRPr>
      </a:lvl2pPr>
      <a:lvl3pPr marL="731502" marR="0" indent="-243834" algn="l" defTabSz="412740" rtl="0" latinLnBrk="0">
        <a:lnSpc>
          <a:spcPct val="100000"/>
        </a:lnSpc>
        <a:spcBef>
          <a:spcPts val="800"/>
        </a:spcBef>
        <a:spcAft>
          <a:spcPts val="0"/>
        </a:spcAft>
        <a:buClrTx/>
        <a:buSzPct val="75000"/>
        <a:buFont typeface="Arial" panose="020B0604020202020204" pitchFamily="34" charset="0"/>
        <a:buChar char="•"/>
        <a:tabLst/>
        <a:defRPr sz="1867" b="0" i="0" u="none" strike="noStrike" cap="none" spc="0" baseline="0">
          <a:ln>
            <a:noFill/>
          </a:ln>
          <a:solidFill>
            <a:srgbClr val="1B1E1F"/>
          </a:solidFill>
          <a:uFillTx/>
          <a:latin typeface="+mn-lt"/>
          <a:ea typeface="+mn-ea"/>
          <a:cs typeface="Open Sans" panose="020B0604020202020204" charset="0"/>
          <a:sym typeface="Open Sans"/>
        </a:defRPr>
      </a:lvl3pPr>
      <a:lvl4pPr marL="1097253" marR="0" indent="-317492" algn="l" defTabSz="412740" rtl="0" latinLnBrk="0">
        <a:lnSpc>
          <a:spcPct val="100000"/>
        </a:lnSpc>
        <a:spcBef>
          <a:spcPts val="800"/>
        </a:spcBef>
        <a:spcAft>
          <a:spcPts val="0"/>
        </a:spcAft>
        <a:buClrTx/>
        <a:buSzPct val="75000"/>
        <a:buFont typeface="Wingdings" panose="05000000000000000000" pitchFamily="2" charset="2"/>
        <a:buChar char="§"/>
        <a:tabLst/>
        <a:defRPr sz="1867" b="0" i="0" u="none" strike="noStrike" cap="none" spc="0" baseline="0">
          <a:ln>
            <a:noFill/>
          </a:ln>
          <a:solidFill>
            <a:srgbClr val="1B1E1F"/>
          </a:solidFill>
          <a:uFillTx/>
          <a:latin typeface="+mn-lt"/>
          <a:ea typeface="+mn-ea"/>
          <a:cs typeface="Open Sans" panose="020B0604020202020204" charset="0"/>
          <a:sym typeface="Open Sans"/>
        </a:defRPr>
      </a:lvl4pPr>
      <a:lvl5pPr marL="1463003" marR="0" indent="-317492" algn="l" defTabSz="412740" rtl="0" latinLnBrk="0">
        <a:lnSpc>
          <a:spcPct val="100000"/>
        </a:lnSpc>
        <a:spcBef>
          <a:spcPts val="800"/>
        </a:spcBef>
        <a:spcAft>
          <a:spcPts val="0"/>
        </a:spcAft>
        <a:buClrTx/>
        <a:buSzPct val="75000"/>
        <a:buFont typeface="Arial" panose="020B0604020202020204" pitchFamily="34" charset="0"/>
        <a:buChar char="‾"/>
        <a:tabLst/>
        <a:defRPr sz="1867" b="0" i="0" u="none" strike="noStrike" cap="none" spc="0" baseline="0">
          <a:ln>
            <a:noFill/>
          </a:ln>
          <a:solidFill>
            <a:srgbClr val="1B1E1F"/>
          </a:solidFill>
          <a:uFillTx/>
          <a:latin typeface="+mn-lt"/>
          <a:ea typeface="+mn-ea"/>
          <a:cs typeface="Open Sans" panose="020B0604020202020204" charset="0"/>
          <a:sym typeface="Open Sans"/>
        </a:defRPr>
      </a:lvl5pPr>
      <a:lvl6pPr marL="1904952" marR="0" indent="-317492" algn="l" defTabSz="412740" rtl="0" latinLnBrk="0">
        <a:lnSpc>
          <a:spcPct val="100000"/>
        </a:lnSpc>
        <a:spcBef>
          <a:spcPts val="2951"/>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Open Sans"/>
        </a:defRPr>
      </a:lvl6pPr>
      <a:lvl7pPr marL="2222444" marR="0" indent="-317492" algn="l" defTabSz="412740" rtl="0" latinLnBrk="0">
        <a:lnSpc>
          <a:spcPct val="100000"/>
        </a:lnSpc>
        <a:spcBef>
          <a:spcPts val="2951"/>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Open Sans"/>
        </a:defRPr>
      </a:lvl7pPr>
      <a:lvl8pPr marL="2539937" marR="0" indent="-317492" algn="l" defTabSz="412740" rtl="0" latinLnBrk="0">
        <a:lnSpc>
          <a:spcPct val="100000"/>
        </a:lnSpc>
        <a:spcBef>
          <a:spcPts val="2951"/>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Open Sans"/>
        </a:defRPr>
      </a:lvl8pPr>
      <a:lvl9pPr marL="2857429" marR="0" indent="-317492" algn="l" defTabSz="412740" rtl="0" latinLnBrk="0">
        <a:lnSpc>
          <a:spcPct val="100000"/>
        </a:lnSpc>
        <a:spcBef>
          <a:spcPts val="2951"/>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Open Sans"/>
        </a:defRPr>
      </a:lvl9pPr>
    </p:bodyStyle>
    <p:otherStyle>
      <a:lvl1pPr marL="0" marR="0" indent="0"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1pPr>
      <a:lvl2pPr marL="0" marR="0" indent="114297"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2pPr>
      <a:lvl3pPr marL="0" marR="0" indent="228594"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3pPr>
      <a:lvl4pPr marL="0" marR="0" indent="342891"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4pPr>
      <a:lvl5pPr marL="0" marR="0" indent="457189"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5pPr>
      <a:lvl6pPr marL="0" marR="0" indent="571486"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6pPr>
      <a:lvl7pPr marL="0" marR="0" indent="685783"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7pPr>
      <a:lvl8pPr marL="0" marR="0" indent="800080"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8pPr>
      <a:lvl9pPr marL="0" marR="0" indent="914377"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3" cstate="screen">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sp>
        <p:nvSpPr>
          <p:cNvPr id="5" name="Title Placeholder 4"/>
          <p:cNvSpPr>
            <a:spLocks noGrp="1"/>
          </p:cNvSpPr>
          <p:nvPr>
            <p:ph type="title"/>
          </p:nvPr>
        </p:nvSpPr>
        <p:spPr>
          <a:xfrm>
            <a:off x="838200" y="201085"/>
            <a:ext cx="10956851" cy="1325033"/>
          </a:xfrm>
          <a:prstGeom prst="rect">
            <a:avLst/>
          </a:prstGeom>
        </p:spPr>
        <p:txBody>
          <a:bodyPr vert="horz" lIns="0" tIns="45720" rIns="91440" bIns="45720" rtlCol="0" anchor="ctr">
            <a:normAutofit/>
          </a:bodyPr>
          <a:lstStyle/>
          <a:p>
            <a:r>
              <a:rPr lang="en-US" dirty="0"/>
              <a:t>Click to edit Master title style</a:t>
            </a:r>
          </a:p>
        </p:txBody>
      </p:sp>
      <p:sp>
        <p:nvSpPr>
          <p:cNvPr id="6" name="Text Placeholder 5"/>
          <p:cNvSpPr>
            <a:spLocks noGrp="1"/>
          </p:cNvSpPr>
          <p:nvPr>
            <p:ph type="body" idx="1"/>
          </p:nvPr>
        </p:nvSpPr>
        <p:spPr>
          <a:xfrm>
            <a:off x="838200" y="1826684"/>
            <a:ext cx="10956851" cy="4349749"/>
          </a:xfrm>
          <a:prstGeom prst="rect">
            <a:avLst/>
          </a:prstGeom>
        </p:spPr>
        <p:txBody>
          <a:bodyPr vert="horz" lIns="0" tIns="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hape 4"/>
          <p:cNvSpPr>
            <a:spLocks noGrp="1"/>
          </p:cNvSpPr>
          <p:nvPr>
            <p:ph type="sldNum" sz="quarter" idx="4"/>
          </p:nvPr>
        </p:nvSpPr>
        <p:spPr>
          <a:xfrm>
            <a:off x="844551" y="6598101"/>
            <a:ext cx="177934" cy="225703"/>
          </a:xfrm>
          <a:prstGeom prst="rect">
            <a:avLst/>
          </a:prstGeom>
          <a:ln w="12700">
            <a:miter lim="400000"/>
          </a:ln>
        </p:spPr>
        <p:txBody>
          <a:bodyPr wrap="non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dirty="0"/>
          </a:p>
        </p:txBody>
      </p:sp>
      <p:sp>
        <p:nvSpPr>
          <p:cNvPr id="9"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endParaRPr lang="en-US" dirty="0"/>
          </a:p>
        </p:txBody>
      </p:sp>
      <p:pic>
        <p:nvPicPr>
          <p:cNvPr id="11" name="Picture 10"/>
          <p:cNvPicPr>
            <a:picLocks noChangeAspect="1"/>
          </p:cNvPicPr>
          <p:nvPr userDrawn="1"/>
        </p:nvPicPr>
        <p:blipFill>
          <a:blip r:embed="rId14" cstate="screen">
            <a:extLst>
              <a:ext uri="{28A0092B-C50C-407E-A947-70E740481C1C}">
                <a14:useLocalDpi xmlns:a14="http://schemas.microsoft.com/office/drawing/2010/main" xmlns=""/>
              </a:ext>
            </a:extLst>
          </a:blip>
          <a:stretch>
            <a:fillRect/>
          </a:stretch>
        </p:blipFill>
        <p:spPr>
          <a:xfrm>
            <a:off x="-622596" y="-1118530"/>
            <a:ext cx="1880315" cy="8870732"/>
          </a:xfrm>
          <a:prstGeom prst="rect">
            <a:avLst/>
          </a:prstGeom>
        </p:spPr>
      </p:pic>
    </p:spTree>
    <p:extLst>
      <p:ext uri="{BB962C8B-B14F-4D97-AF65-F5344CB8AC3E}">
        <p14:creationId xmlns:p14="http://schemas.microsoft.com/office/powerpoint/2010/main" xmlns="" val="264197003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7" r:id="rId7"/>
    <p:sldLayoutId id="2147483688" r:id="rId8"/>
    <p:sldLayoutId id="2147483689" r:id="rId9"/>
    <p:sldLayoutId id="2147483690" r:id="rId10"/>
    <p:sldLayoutId id="2147483691" r:id="rId11"/>
  </p:sldLayoutIdLst>
  <p:transition spd="med"/>
  <p:hf hdr="0" dt="0"/>
  <p:txStyles>
    <p:titleStyle>
      <a:lvl1pPr marL="0" marR="0" indent="0" algn="l" defTabSz="412740" rtl="0" latinLnBrk="0">
        <a:lnSpc>
          <a:spcPts val="3200"/>
        </a:lnSpc>
        <a:spcBef>
          <a:spcPts val="0"/>
        </a:spcBef>
        <a:spcAft>
          <a:spcPts val="0"/>
        </a:spcAft>
        <a:buClrTx/>
        <a:buSzTx/>
        <a:buFontTx/>
        <a:buNone/>
        <a:tabLst/>
        <a:defRPr sz="3200" b="0" i="0" u="none" strike="noStrike" cap="none" spc="0" baseline="0">
          <a:ln>
            <a:noFill/>
          </a:ln>
          <a:solidFill>
            <a:srgbClr val="1B1E1F"/>
          </a:solidFill>
          <a:uFillTx/>
          <a:latin typeface="+mj-lt"/>
          <a:ea typeface="+mn-ea"/>
          <a:cs typeface="Open Sans" panose="020B0604020202020204" charset="0"/>
          <a:sym typeface="Open Sans"/>
        </a:defRPr>
      </a:lvl1pPr>
      <a:lvl2pPr marL="0" marR="0" indent="114297"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Open Sans"/>
        </a:defRPr>
      </a:lvl2pPr>
      <a:lvl3pPr marL="0" marR="0" indent="228594"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Open Sans"/>
        </a:defRPr>
      </a:lvl3pPr>
      <a:lvl4pPr marL="0" marR="0" indent="342891"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Open Sans"/>
        </a:defRPr>
      </a:lvl4pPr>
      <a:lvl5pPr marL="0" marR="0" indent="457189"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Open Sans"/>
        </a:defRPr>
      </a:lvl5pPr>
      <a:lvl6pPr marL="0" marR="0" indent="571486"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Open Sans"/>
        </a:defRPr>
      </a:lvl6pPr>
      <a:lvl7pPr marL="0" marR="0" indent="685783"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Open Sans"/>
        </a:defRPr>
      </a:lvl7pPr>
      <a:lvl8pPr marL="0" marR="0" indent="800080"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Open Sans"/>
        </a:defRPr>
      </a:lvl8pPr>
      <a:lvl9pPr marL="0" marR="0" indent="914377" algn="ctr" defTabSz="412740" rtl="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Open Sans"/>
        </a:defRPr>
      </a:lvl9pPr>
    </p:titleStyle>
    <p:bodyStyle>
      <a:lvl1pPr marL="243834" marR="0" indent="-243834" algn="l" defTabSz="412740" rtl="0" latinLnBrk="0">
        <a:lnSpc>
          <a:spcPct val="100000"/>
        </a:lnSpc>
        <a:spcBef>
          <a:spcPts val="800"/>
        </a:spcBef>
        <a:spcAft>
          <a:spcPts val="0"/>
        </a:spcAft>
        <a:buClr>
          <a:schemeClr val="accent1"/>
        </a:buClr>
        <a:buSzPct val="100000"/>
        <a:buFont typeface="Wingdings" panose="05000000000000000000" pitchFamily="2" charset="2"/>
        <a:buChar char="§"/>
        <a:tabLst/>
        <a:defRPr sz="2400" b="0" i="0" u="none" strike="noStrike" cap="none" spc="0" baseline="0">
          <a:ln>
            <a:noFill/>
          </a:ln>
          <a:solidFill>
            <a:srgbClr val="1B1E1F"/>
          </a:solidFill>
          <a:uFillTx/>
          <a:latin typeface="+mn-lt"/>
          <a:ea typeface="+mn-ea"/>
          <a:cs typeface="Open Sans" panose="020B0604020202020204" charset="0"/>
          <a:sym typeface="Open Sans"/>
        </a:defRPr>
      </a:lvl1pPr>
      <a:lvl2pPr marL="487668" marR="0" indent="-243834" algn="l" defTabSz="412740" rtl="0" latinLnBrk="0">
        <a:lnSpc>
          <a:spcPct val="100000"/>
        </a:lnSpc>
        <a:spcBef>
          <a:spcPts val="800"/>
        </a:spcBef>
        <a:spcAft>
          <a:spcPts val="0"/>
        </a:spcAft>
        <a:buClrTx/>
        <a:buSzPct val="75000"/>
        <a:buFont typeface="Arial" panose="020B0604020202020204" pitchFamily="34" charset="0"/>
        <a:buChar char="‾"/>
        <a:tabLst/>
        <a:defRPr sz="2133" b="0" i="0" u="none" strike="noStrike" cap="none" spc="0" baseline="0">
          <a:ln>
            <a:noFill/>
          </a:ln>
          <a:solidFill>
            <a:srgbClr val="1B1E1F"/>
          </a:solidFill>
          <a:uFillTx/>
          <a:latin typeface="+mn-lt"/>
          <a:ea typeface="+mn-ea"/>
          <a:cs typeface="Open Sans" panose="020B0604020202020204" charset="0"/>
          <a:sym typeface="Open Sans"/>
        </a:defRPr>
      </a:lvl2pPr>
      <a:lvl3pPr marL="731502" marR="0" indent="-243834" algn="l" defTabSz="412740" rtl="0" latinLnBrk="0">
        <a:lnSpc>
          <a:spcPct val="100000"/>
        </a:lnSpc>
        <a:spcBef>
          <a:spcPts val="800"/>
        </a:spcBef>
        <a:spcAft>
          <a:spcPts val="0"/>
        </a:spcAft>
        <a:buClrTx/>
        <a:buSzPct val="75000"/>
        <a:buFont typeface="Arial" panose="020B0604020202020204" pitchFamily="34" charset="0"/>
        <a:buChar char="•"/>
        <a:tabLst/>
        <a:defRPr sz="1867" b="0" i="0" u="none" strike="noStrike" cap="none" spc="0" baseline="0">
          <a:ln>
            <a:noFill/>
          </a:ln>
          <a:solidFill>
            <a:srgbClr val="1B1E1F"/>
          </a:solidFill>
          <a:uFillTx/>
          <a:latin typeface="+mn-lt"/>
          <a:ea typeface="+mn-ea"/>
          <a:cs typeface="Open Sans" panose="020B0604020202020204" charset="0"/>
          <a:sym typeface="Open Sans"/>
        </a:defRPr>
      </a:lvl3pPr>
      <a:lvl4pPr marL="1097253" marR="0" indent="-317492" algn="l" defTabSz="412740" rtl="0" latinLnBrk="0">
        <a:lnSpc>
          <a:spcPct val="100000"/>
        </a:lnSpc>
        <a:spcBef>
          <a:spcPts val="800"/>
        </a:spcBef>
        <a:spcAft>
          <a:spcPts val="0"/>
        </a:spcAft>
        <a:buClrTx/>
        <a:buSzPct val="75000"/>
        <a:buFont typeface="Wingdings" panose="05000000000000000000" pitchFamily="2" charset="2"/>
        <a:buChar char="§"/>
        <a:tabLst/>
        <a:defRPr sz="1867" b="0" i="0" u="none" strike="noStrike" cap="none" spc="0" baseline="0">
          <a:ln>
            <a:noFill/>
          </a:ln>
          <a:solidFill>
            <a:srgbClr val="1B1E1F"/>
          </a:solidFill>
          <a:uFillTx/>
          <a:latin typeface="+mn-lt"/>
          <a:ea typeface="+mn-ea"/>
          <a:cs typeface="Open Sans" panose="020B0604020202020204" charset="0"/>
          <a:sym typeface="Open Sans"/>
        </a:defRPr>
      </a:lvl4pPr>
      <a:lvl5pPr marL="1463003" marR="0" indent="-317492" algn="l" defTabSz="412740" rtl="0" latinLnBrk="0">
        <a:lnSpc>
          <a:spcPct val="100000"/>
        </a:lnSpc>
        <a:spcBef>
          <a:spcPts val="800"/>
        </a:spcBef>
        <a:spcAft>
          <a:spcPts val="0"/>
        </a:spcAft>
        <a:buClrTx/>
        <a:buSzPct val="75000"/>
        <a:buFont typeface="Arial" panose="020B0604020202020204" pitchFamily="34" charset="0"/>
        <a:buChar char="‾"/>
        <a:tabLst/>
        <a:defRPr sz="1867" b="0" i="0" u="none" strike="noStrike" cap="none" spc="0" baseline="0">
          <a:ln>
            <a:noFill/>
          </a:ln>
          <a:solidFill>
            <a:srgbClr val="1B1E1F"/>
          </a:solidFill>
          <a:uFillTx/>
          <a:latin typeface="+mn-lt"/>
          <a:ea typeface="+mn-ea"/>
          <a:cs typeface="Open Sans" panose="020B0604020202020204" charset="0"/>
          <a:sym typeface="Open Sans"/>
        </a:defRPr>
      </a:lvl5pPr>
      <a:lvl6pPr marL="1904952" marR="0" indent="-317492" algn="l" defTabSz="412740" rtl="0" latinLnBrk="0">
        <a:lnSpc>
          <a:spcPct val="100000"/>
        </a:lnSpc>
        <a:spcBef>
          <a:spcPts val="2951"/>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Open Sans"/>
        </a:defRPr>
      </a:lvl6pPr>
      <a:lvl7pPr marL="2222444" marR="0" indent="-317492" algn="l" defTabSz="412740" rtl="0" latinLnBrk="0">
        <a:lnSpc>
          <a:spcPct val="100000"/>
        </a:lnSpc>
        <a:spcBef>
          <a:spcPts val="2951"/>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Open Sans"/>
        </a:defRPr>
      </a:lvl7pPr>
      <a:lvl8pPr marL="2539937" marR="0" indent="-317492" algn="l" defTabSz="412740" rtl="0" latinLnBrk="0">
        <a:lnSpc>
          <a:spcPct val="100000"/>
        </a:lnSpc>
        <a:spcBef>
          <a:spcPts val="2951"/>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Open Sans"/>
        </a:defRPr>
      </a:lvl8pPr>
      <a:lvl9pPr marL="2857429" marR="0" indent="-317492" algn="l" defTabSz="412740" rtl="0" latinLnBrk="0">
        <a:lnSpc>
          <a:spcPct val="100000"/>
        </a:lnSpc>
        <a:spcBef>
          <a:spcPts val="2951"/>
        </a:spcBef>
        <a:spcAft>
          <a:spcPts val="0"/>
        </a:spcAft>
        <a:buClrTx/>
        <a:buSzPct val="75000"/>
        <a:buFontTx/>
        <a:buChar char="•"/>
        <a:tabLst/>
        <a:defRPr sz="2600" b="0" i="0" u="none" strike="noStrike" cap="none" spc="0" baseline="0">
          <a:ln>
            <a:noFill/>
          </a:ln>
          <a:solidFill>
            <a:srgbClr val="000000"/>
          </a:solidFill>
          <a:uFillTx/>
          <a:latin typeface="+mn-lt"/>
          <a:ea typeface="+mn-ea"/>
          <a:cs typeface="+mn-cs"/>
          <a:sym typeface="Open Sans"/>
        </a:defRPr>
      </a:lvl9pPr>
    </p:bodyStyle>
    <p:otherStyle>
      <a:lvl1pPr marL="0" marR="0" indent="0"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1pPr>
      <a:lvl2pPr marL="0" marR="0" indent="114297"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2pPr>
      <a:lvl3pPr marL="0" marR="0" indent="228594"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3pPr>
      <a:lvl4pPr marL="0" marR="0" indent="342891"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4pPr>
      <a:lvl5pPr marL="0" marR="0" indent="457189"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5pPr>
      <a:lvl6pPr marL="0" marR="0" indent="571486"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6pPr>
      <a:lvl7pPr marL="0" marR="0" indent="685783"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7pPr>
      <a:lvl8pPr marL="0" marR="0" indent="800080"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8pPr>
      <a:lvl9pPr marL="0" marR="0" indent="914377" algn="r" defTabSz="41274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Open San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472BDB8-B049-42FF-BE60-0B4D22FCE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F75947E-3F46-47E6-9576-36B272333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58A3634-F512-4E7B-93BB-EA7AC187B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A22CA-0F3D-480E-870C-ABF137A1E683}" type="datetimeFigureOut">
              <a:rPr lang="en-US" smtClean="0"/>
              <a:pPr/>
              <a:t>6/25/2019</a:t>
            </a:fld>
            <a:endParaRPr lang="en-US"/>
          </a:p>
        </p:txBody>
      </p:sp>
      <p:sp>
        <p:nvSpPr>
          <p:cNvPr id="5" name="Footer Placeholder 4">
            <a:extLst>
              <a:ext uri="{FF2B5EF4-FFF2-40B4-BE49-F238E27FC236}">
                <a16:creationId xmlns:a16="http://schemas.microsoft.com/office/drawing/2014/main" xmlns="" id="{5A699E81-04E8-485F-BA74-7E18BCE0B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NCR Confidential</a:t>
            </a:r>
            <a:endParaRPr lang="en-US" dirty="0"/>
          </a:p>
        </p:txBody>
      </p:sp>
      <p:sp>
        <p:nvSpPr>
          <p:cNvPr id="6" name="Slide Number Placeholder 5">
            <a:extLst>
              <a:ext uri="{FF2B5EF4-FFF2-40B4-BE49-F238E27FC236}">
                <a16:creationId xmlns:a16="http://schemas.microsoft.com/office/drawing/2014/main" xmlns="" id="{E66BA0E5-D7F6-4478-9F9F-2B4542D93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en-US" smtClean="0"/>
              <a:pPr/>
              <a:t>‹#›</a:t>
            </a:fld>
            <a:endParaRPr lang="en-US" dirty="0"/>
          </a:p>
        </p:txBody>
      </p:sp>
      <p:pic>
        <p:nvPicPr>
          <p:cNvPr id="7" name="Picture 6">
            <a:extLst>
              <a:ext uri="{FF2B5EF4-FFF2-40B4-BE49-F238E27FC236}">
                <a16:creationId xmlns:a16="http://schemas.microsoft.com/office/drawing/2014/main" xmlns="" id="{6A206F26-7A66-40F4-8B0F-72E42FFDB90C}"/>
              </a:ext>
            </a:extLst>
          </p:cNvPr>
          <p:cNvPicPr>
            <a:picLocks noChangeAspect="1"/>
          </p:cNvPicPr>
          <p:nvPr userDrawn="1"/>
        </p:nvPicPr>
        <p:blipFill>
          <a:blip r:embed="rId15" cstate="screen">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xmlns="" id="{5E1876AE-4E64-4F39-9FE4-863EDF36B9D6}"/>
              </a:ext>
            </a:extLst>
          </p:cNvPr>
          <p:cNvPicPr>
            <a:picLocks noChangeAspect="1"/>
          </p:cNvPicPr>
          <p:nvPr userDrawn="1"/>
        </p:nvPicPr>
        <p:blipFill>
          <a:blip r:embed="rId16" cstate="screen">
            <a:extLst>
              <a:ext uri="{28A0092B-C50C-407E-A947-70E740481C1C}">
                <a14:useLocalDpi xmlns:a14="http://schemas.microsoft.com/office/drawing/2010/main" xmlns=""/>
              </a:ext>
            </a:extLst>
          </a:blip>
          <a:stretch>
            <a:fillRect/>
          </a:stretch>
        </p:blipFill>
        <p:spPr>
          <a:xfrm>
            <a:off x="-622596" y="-1118530"/>
            <a:ext cx="1880315" cy="8870732"/>
          </a:xfrm>
          <a:prstGeom prst="rect">
            <a:avLst/>
          </a:prstGeom>
        </p:spPr>
      </p:pic>
    </p:spTree>
    <p:extLst>
      <p:ext uri="{BB962C8B-B14F-4D97-AF65-F5344CB8AC3E}">
        <p14:creationId xmlns:p14="http://schemas.microsoft.com/office/powerpoint/2010/main" xmlns="" val="370140172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7"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xmlns="" id="{8F0BCBA0-F891-4D07-BCA9-31252E56101E}"/>
              </a:ext>
            </a:extLst>
          </p:cNvPr>
          <p:cNvSpPr>
            <a:spLocks noGrp="1"/>
          </p:cNvSpPr>
          <p:nvPr>
            <p:ph type="ctrTitle"/>
          </p:nvPr>
        </p:nvSpPr>
        <p:spPr>
          <a:xfrm>
            <a:off x="640079" y="2053641"/>
            <a:ext cx="4127864" cy="2760098"/>
          </a:xfrm>
        </p:spPr>
        <p:txBody>
          <a:bodyPr vert="horz" lIns="91440" tIns="45720" rIns="91440" bIns="45720" rtlCol="0" anchor="ctr">
            <a:normAutofit/>
          </a:bodyPr>
          <a:lstStyle/>
          <a:p>
            <a:pPr algn="l"/>
            <a:r>
              <a:rPr lang="en-US" sz="4400" b="1" dirty="0" smtClean="0">
                <a:solidFill>
                  <a:srgbClr val="FFFFFF"/>
                </a:solidFill>
              </a:rPr>
              <a:t>A </a:t>
            </a:r>
            <a:r>
              <a:rPr lang="en-US" sz="4400" b="1" dirty="0" err="1" smtClean="0">
                <a:solidFill>
                  <a:srgbClr val="FFFFFF"/>
                </a:solidFill>
              </a:rPr>
              <a:t>chatbot</a:t>
            </a:r>
            <a:r>
              <a:rPr lang="en-US" sz="4400" b="1" dirty="0" smtClean="0">
                <a:solidFill>
                  <a:srgbClr val="FFFFFF"/>
                </a:solidFill>
              </a:rPr>
              <a:t> for Intent</a:t>
            </a:r>
            <a:r>
              <a:rPr lang="en-US" sz="4400" b="1" kern="1200" dirty="0" smtClean="0">
                <a:solidFill>
                  <a:srgbClr val="FFFFFF"/>
                </a:solidFill>
                <a:latin typeface="+mj-lt"/>
                <a:ea typeface="+mj-ea"/>
                <a:cs typeface="+mj-cs"/>
              </a:rPr>
              <a:t> Based </a:t>
            </a:r>
            <a:r>
              <a:rPr lang="en-US" sz="4400" b="1" kern="1200" dirty="0" err="1" smtClean="0">
                <a:solidFill>
                  <a:srgbClr val="FFFFFF"/>
                </a:solidFill>
                <a:latin typeface="+mj-lt"/>
                <a:ea typeface="+mj-ea"/>
                <a:cs typeface="+mj-cs"/>
              </a:rPr>
              <a:t>Jira</a:t>
            </a:r>
            <a:r>
              <a:rPr lang="en-US" sz="4400" b="1" kern="1200" dirty="0" smtClean="0">
                <a:solidFill>
                  <a:srgbClr val="FFFFFF"/>
                </a:solidFill>
                <a:latin typeface="+mj-lt"/>
                <a:ea typeface="+mj-ea"/>
                <a:cs typeface="+mj-cs"/>
              </a:rPr>
              <a:t> Search</a:t>
            </a:r>
            <a:endParaRPr lang="en-US" sz="4400" b="1" kern="1200" dirty="0">
              <a:solidFill>
                <a:srgbClr val="FFFFFF"/>
              </a:solidFill>
              <a:latin typeface="+mj-lt"/>
              <a:ea typeface="+mj-ea"/>
              <a:cs typeface="+mj-cs"/>
            </a:endParaRPr>
          </a:p>
        </p:txBody>
      </p:sp>
      <p:sp>
        <p:nvSpPr>
          <p:cNvPr id="6" name="Subtitle 5">
            <a:extLst>
              <a:ext uri="{FF2B5EF4-FFF2-40B4-BE49-F238E27FC236}">
                <a16:creationId xmlns:a16="http://schemas.microsoft.com/office/drawing/2014/main" xmlns="" id="{53BFABA8-BFFC-46B3-BE17-91FBD3DB5E04}"/>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indent="-228600" algn="l"/>
            <a:r>
              <a:rPr lang="en-US" dirty="0">
                <a:solidFill>
                  <a:srgbClr val="000000"/>
                </a:solidFill>
              </a:rPr>
              <a:t>Presented by </a:t>
            </a:r>
          </a:p>
          <a:p>
            <a:pPr indent="-228600" algn="l">
              <a:buFont typeface="Arial" pitchFamily="34" charset="0"/>
              <a:buChar char="•"/>
            </a:pPr>
            <a:r>
              <a:rPr lang="en-US" dirty="0" err="1" smtClean="0">
                <a:solidFill>
                  <a:srgbClr val="000000"/>
                </a:solidFill>
              </a:rPr>
              <a:t>Hanish</a:t>
            </a:r>
            <a:endParaRPr lang="en-US" dirty="0">
              <a:solidFill>
                <a:srgbClr val="000000"/>
              </a:solidFill>
            </a:endParaRPr>
          </a:p>
          <a:p>
            <a:pPr indent="-228600" algn="l">
              <a:buFont typeface="Arial" pitchFamily="34" charset="0"/>
              <a:buChar char="•"/>
            </a:pPr>
            <a:r>
              <a:rPr lang="en-US" dirty="0" smtClean="0">
                <a:solidFill>
                  <a:srgbClr val="000000"/>
                </a:solidFill>
              </a:rPr>
              <a:t> </a:t>
            </a:r>
            <a:r>
              <a:rPr lang="en-US" dirty="0" err="1" smtClean="0">
                <a:solidFill>
                  <a:srgbClr val="000000"/>
                </a:solidFill>
              </a:rPr>
              <a:t>Manasa</a:t>
            </a:r>
            <a:endParaRPr lang="en-US" dirty="0">
              <a:solidFill>
                <a:srgbClr val="000000"/>
              </a:solidFill>
            </a:endParaRPr>
          </a:p>
          <a:p>
            <a:pPr indent="-228600" algn="l">
              <a:buFont typeface="Arial" pitchFamily="34" charset="0"/>
              <a:buChar char="•"/>
            </a:pPr>
            <a:r>
              <a:rPr lang="en-US" dirty="0" err="1" smtClean="0">
                <a:solidFill>
                  <a:srgbClr val="000000"/>
                </a:solidFill>
              </a:rPr>
              <a:t>Soumya</a:t>
            </a:r>
            <a:endParaRPr lang="en-US" dirty="0" smtClean="0">
              <a:solidFill>
                <a:srgbClr val="000000"/>
              </a:solidFill>
            </a:endParaRPr>
          </a:p>
          <a:p>
            <a:pPr indent="-228600" algn="l">
              <a:buFont typeface="Arial" pitchFamily="34" charset="0"/>
              <a:buChar char="•"/>
            </a:pPr>
            <a:r>
              <a:rPr lang="en-US" dirty="0" err="1" smtClean="0">
                <a:solidFill>
                  <a:srgbClr val="000000"/>
                </a:solidFill>
              </a:rPr>
              <a:t>Supriya</a:t>
            </a:r>
            <a:endParaRPr lang="en-US" dirty="0">
              <a:solidFill>
                <a:srgbClr val="000000"/>
              </a:solidFill>
            </a:endParaRPr>
          </a:p>
          <a:p>
            <a:pPr indent="-228600" algn="l">
              <a:buFont typeface="Arial" pitchFamily="34" charset="0"/>
              <a:buChar char="•"/>
            </a:pPr>
            <a:endParaRPr lang="en-US" dirty="0">
              <a:solidFill>
                <a:srgbClr val="000000"/>
              </a:solidFill>
            </a:endParaRPr>
          </a:p>
        </p:txBody>
      </p:sp>
      <p:pic>
        <p:nvPicPr>
          <p:cNvPr id="9" name="Picture 8">
            <a:extLst>
              <a:ext uri="{FF2B5EF4-FFF2-40B4-BE49-F238E27FC236}">
                <a16:creationId xmlns:a16="http://schemas.microsoft.com/office/drawing/2014/main" xmlns="" id="{1697B8AC-4879-4A92-A013-A1CC20A1336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33273" y="238481"/>
            <a:ext cx="1126769" cy="1126769"/>
          </a:xfrm>
          <a:prstGeom prst="rect">
            <a:avLst/>
          </a:prstGeom>
        </p:spPr>
      </p:pic>
    </p:spTree>
    <p:extLst>
      <p:ext uri="{BB962C8B-B14F-4D97-AF65-F5344CB8AC3E}">
        <p14:creationId xmlns:p14="http://schemas.microsoft.com/office/powerpoint/2010/main" xmlns="" val="697231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22501" y="3688868"/>
            <a:ext cx="7543800" cy="1325033"/>
          </a:xfrm>
        </p:spPr>
        <p:txBody>
          <a:bodyPr>
            <a:normAutofit/>
          </a:bodyPr>
          <a:lstStyle/>
          <a:p>
            <a:r>
              <a:rPr lang="en-US" sz="4400" b="1" dirty="0" smtClean="0"/>
              <a:t>Hearty thanks to </a:t>
            </a:r>
            <a:r>
              <a:rPr lang="en-US" sz="4400" b="1" dirty="0" err="1" smtClean="0"/>
              <a:t>Pardhu</a:t>
            </a:r>
            <a:endParaRPr lang="en-US" sz="4400" b="1" dirty="0"/>
          </a:p>
        </p:txBody>
      </p:sp>
      <p:sp>
        <p:nvSpPr>
          <p:cNvPr id="5" name="Slide Number Placeholder 4">
            <a:extLst>
              <a:ext uri="{FF2B5EF4-FFF2-40B4-BE49-F238E27FC236}">
                <a16:creationId xmlns:a16="http://schemas.microsoft.com/office/drawing/2014/main" xmlns="" id="{C28BF237-48A2-45D0-993E-0F8FB2E38E8C}"/>
              </a:ext>
            </a:extLst>
          </p:cNvPr>
          <p:cNvSpPr>
            <a:spLocks noGrp="1"/>
          </p:cNvSpPr>
          <p:nvPr>
            <p:ph type="sldNum" sz="quarter" idx="10"/>
          </p:nvPr>
        </p:nvSpPr>
        <p:spPr/>
        <p:txBody>
          <a:bodyPr/>
          <a:lstStyle/>
          <a:p>
            <a:fld id="{7A1DDD81-2047-4A87-851F-8B9D3A4D1A99}" type="slidenum">
              <a:rPr lang="en-US" smtClean="0"/>
              <a:pPr/>
              <a:t>10</a:t>
            </a:fld>
            <a:endParaRPr lang="en-US"/>
          </a:p>
        </p:txBody>
      </p:sp>
      <p:sp>
        <p:nvSpPr>
          <p:cNvPr id="4" name="Footer Placeholder 3">
            <a:extLst>
              <a:ext uri="{FF2B5EF4-FFF2-40B4-BE49-F238E27FC236}">
                <a16:creationId xmlns:a16="http://schemas.microsoft.com/office/drawing/2014/main" xmlns="" id="{5907745D-6F3C-4524-A8D4-7FB16CC24322}"/>
              </a:ext>
            </a:extLst>
          </p:cNvPr>
          <p:cNvSpPr>
            <a:spLocks noGrp="1"/>
          </p:cNvSpPr>
          <p:nvPr>
            <p:ph type="ftr" sz="quarter" idx="11"/>
          </p:nvPr>
        </p:nvSpPr>
        <p:spPr/>
        <p:txBody>
          <a:bodyPr/>
          <a:lstStyle/>
          <a:p>
            <a:r>
              <a:rPr lang="en-US"/>
              <a:t>NCR Confidential</a:t>
            </a:r>
          </a:p>
        </p:txBody>
      </p:sp>
      <p:pic>
        <p:nvPicPr>
          <p:cNvPr id="1026" name="Picture 2" descr="Image result for thank you">
            <a:extLst>
              <a:ext uri="{FF2B5EF4-FFF2-40B4-BE49-F238E27FC236}">
                <a16:creationId xmlns:a16="http://schemas.microsoft.com/office/drawing/2014/main" xmlns="" id="{5DF3C64D-A77C-416B-9260-2E1C3D1093D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011815" y="401217"/>
            <a:ext cx="2425959" cy="2425959"/>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mage result for mentor icon">
            <a:extLst>
              <a:ext uri="{FF2B5EF4-FFF2-40B4-BE49-F238E27FC236}">
                <a16:creationId xmlns:a16="http://schemas.microsoft.com/office/drawing/2014/main" xmlns="" id="{4FBF7B49-811D-42CC-8022-145C277BE96F}"/>
              </a:ext>
            </a:extLst>
          </p:cNvPr>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2294" t="858"/>
          <a:stretch/>
        </p:blipFill>
        <p:spPr bwMode="auto">
          <a:xfrm>
            <a:off x="703451" y="164916"/>
            <a:ext cx="1424638" cy="1445564"/>
          </a:xfrm>
          <a:prstGeom prst="ellipse">
            <a:avLst/>
          </a:prstGeom>
          <a:noFill/>
          <a:extLst>
            <a:ext uri="{909E8E84-426E-40DD-AFC4-6F175D3DCCD1}">
              <a14:hiddenFill xmlns:a14="http://schemas.microsoft.com/office/drawing/2010/main" xmlns="">
                <a:solidFill>
                  <a:srgbClr val="FFFFFF"/>
                </a:solidFill>
              </a14:hiddenFill>
            </a:ext>
          </a:extLst>
        </p:spPr>
      </p:pic>
      <p:sp>
        <p:nvSpPr>
          <p:cNvPr id="9" name="TextBox 8">
            <a:extLst>
              <a:ext uri="{FF2B5EF4-FFF2-40B4-BE49-F238E27FC236}">
                <a16:creationId xmlns:a16="http://schemas.microsoft.com/office/drawing/2014/main" xmlns="" id="{2925538A-DDD3-40DD-8473-8F2AA5472C81}"/>
              </a:ext>
            </a:extLst>
          </p:cNvPr>
          <p:cNvSpPr txBox="1"/>
          <p:nvPr/>
        </p:nvSpPr>
        <p:spPr>
          <a:xfrm>
            <a:off x="3776335" y="857641"/>
            <a:ext cx="2712854" cy="446276"/>
          </a:xfrm>
          <a:prstGeom prst="rect">
            <a:avLst/>
          </a:prstGeom>
          <a:noFill/>
        </p:spPr>
        <p:txBody>
          <a:bodyPr wrap="square" tIns="91440" rtlCol="0">
            <a:spAutoFit/>
          </a:bodyPr>
          <a:lstStyle/>
          <a:p>
            <a:pPr>
              <a:buClr>
                <a:schemeClr val="accent1"/>
              </a:buClr>
            </a:pPr>
            <a:r>
              <a:rPr lang="en-US" sz="2000" dirty="0" smtClean="0">
                <a:solidFill>
                  <a:schemeClr val="tx2"/>
                </a:solidFill>
                <a:latin typeface="+mn-lt"/>
              </a:rPr>
              <a:t> </a:t>
            </a:r>
            <a:endParaRPr lang="en-US" sz="2000" dirty="0">
              <a:solidFill>
                <a:schemeClr val="tx2"/>
              </a:solidFill>
              <a:latin typeface="+mn-lt"/>
            </a:endParaRPr>
          </a:p>
        </p:txBody>
      </p:sp>
    </p:spTree>
    <p:extLst>
      <p:ext uri="{BB962C8B-B14F-4D97-AF65-F5344CB8AC3E}">
        <p14:creationId xmlns:p14="http://schemas.microsoft.com/office/powerpoint/2010/main" xmlns="" val="372864514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xmlns="" val="9870910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9DFA8F-35FE-4E8B-9606-50A4C0EE40F4}"/>
              </a:ext>
            </a:extLst>
          </p:cNvPr>
          <p:cNvSpPr>
            <a:spLocks noGrp="1"/>
          </p:cNvSpPr>
          <p:nvPr>
            <p:ph type="title"/>
          </p:nvPr>
        </p:nvSpPr>
        <p:spPr>
          <a:xfrm rot="16200000">
            <a:off x="-2664938" y="2664938"/>
            <a:ext cx="6858000" cy="1528123"/>
          </a:xfrm>
        </p:spPr>
        <p:txBody>
          <a:bodyPr/>
          <a:lstStyle/>
          <a:p>
            <a:pPr algn="ctr"/>
            <a:r>
              <a:rPr lang="en-US" dirty="0"/>
              <a:t>Team Introduction</a:t>
            </a:r>
          </a:p>
        </p:txBody>
      </p:sp>
      <p:sp>
        <p:nvSpPr>
          <p:cNvPr id="4" name="Footer Placeholder 3">
            <a:extLst>
              <a:ext uri="{FF2B5EF4-FFF2-40B4-BE49-F238E27FC236}">
                <a16:creationId xmlns:a16="http://schemas.microsoft.com/office/drawing/2014/main" xmlns="" id="{6385E07F-7D33-4B93-A39D-E89D34E2A957}"/>
              </a:ext>
            </a:extLst>
          </p:cNvPr>
          <p:cNvSpPr>
            <a:spLocks noGrp="1"/>
          </p:cNvSpPr>
          <p:nvPr>
            <p:ph type="ftr" sz="quarter" idx="11"/>
          </p:nvPr>
        </p:nvSpPr>
        <p:spPr/>
        <p:txBody>
          <a:bodyPr/>
          <a:lstStyle/>
          <a:p>
            <a:r>
              <a:rPr lang="en-US"/>
              <a:t>NCR Confidential</a:t>
            </a:r>
          </a:p>
        </p:txBody>
      </p:sp>
      <p:sp>
        <p:nvSpPr>
          <p:cNvPr id="5" name="Slide Number Placeholder 4">
            <a:extLst>
              <a:ext uri="{FF2B5EF4-FFF2-40B4-BE49-F238E27FC236}">
                <a16:creationId xmlns:a16="http://schemas.microsoft.com/office/drawing/2014/main" xmlns="" id="{1B457ADC-8982-417F-9424-75901817EF4B}"/>
              </a:ext>
            </a:extLst>
          </p:cNvPr>
          <p:cNvSpPr>
            <a:spLocks noGrp="1"/>
          </p:cNvSpPr>
          <p:nvPr>
            <p:ph type="sldNum" sz="quarter" idx="12"/>
          </p:nvPr>
        </p:nvSpPr>
        <p:spPr/>
        <p:txBody>
          <a:bodyPr/>
          <a:lstStyle/>
          <a:p>
            <a:fld id="{7A1DDD81-2047-4A87-851F-8B9D3A4D1A99}" type="slidenum">
              <a:rPr lang="en-US" smtClean="0"/>
              <a:pPr/>
              <a:t>2</a:t>
            </a:fld>
            <a:endParaRPr lang="en-US"/>
          </a:p>
        </p:txBody>
      </p:sp>
      <p:graphicFrame>
        <p:nvGraphicFramePr>
          <p:cNvPr id="9" name="Diagram 8">
            <a:extLst>
              <a:ext uri="{FF2B5EF4-FFF2-40B4-BE49-F238E27FC236}">
                <a16:creationId xmlns:a16="http://schemas.microsoft.com/office/drawing/2014/main" xmlns="" id="{E34CF213-001A-4511-B320-CE3F3D230BD4}"/>
              </a:ext>
            </a:extLst>
          </p:cNvPr>
          <p:cNvGraphicFramePr/>
          <p:nvPr>
            <p:extLst>
              <p:ext uri="{D42A27DB-BD31-4B8C-83A1-F6EECF244321}">
                <p14:modId xmlns:p14="http://schemas.microsoft.com/office/powerpoint/2010/main" xmlns="" val="446087092"/>
              </p:ext>
            </p:extLst>
          </p:nvPr>
        </p:nvGraphicFramePr>
        <p:xfrm>
          <a:off x="1837224" y="725354"/>
          <a:ext cx="8996784" cy="54072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799413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438E48-061E-418B-AFF6-AB389F6A4946}"/>
              </a:ext>
            </a:extLst>
          </p:cNvPr>
          <p:cNvSpPr>
            <a:spLocks noGrp="1"/>
          </p:cNvSpPr>
          <p:nvPr>
            <p:ph type="title"/>
          </p:nvPr>
        </p:nvSpPr>
        <p:spPr>
          <a:xfrm>
            <a:off x="903515" y="325937"/>
            <a:ext cx="10515600" cy="1325563"/>
          </a:xfrm>
        </p:spPr>
        <p:txBody>
          <a:bodyPr/>
          <a:lstStyle/>
          <a:p>
            <a:r>
              <a:rPr lang="en-US" sz="3600" b="1" dirty="0">
                <a:latin typeface="Times New Roman" pitchFamily="18" charset="0"/>
                <a:cs typeface="Times New Roman" pitchFamily="18" charset="0"/>
              </a:rPr>
              <a:t>Problem</a:t>
            </a:r>
            <a:r>
              <a:rPr lang="en-US" b="1" dirty="0"/>
              <a:t> </a:t>
            </a:r>
            <a:r>
              <a:rPr lang="en-US" sz="3600" b="1" dirty="0">
                <a:latin typeface="Times New Roman" pitchFamily="18" charset="0"/>
                <a:cs typeface="Times New Roman" pitchFamily="18" charset="0"/>
              </a:rPr>
              <a:t>Statement</a:t>
            </a:r>
            <a:r>
              <a:rPr lang="en-US" b="1" dirty="0"/>
              <a:t> </a:t>
            </a:r>
          </a:p>
        </p:txBody>
      </p:sp>
      <p:sp>
        <p:nvSpPr>
          <p:cNvPr id="3" name="Content Placeholder 2">
            <a:extLst>
              <a:ext uri="{FF2B5EF4-FFF2-40B4-BE49-F238E27FC236}">
                <a16:creationId xmlns:a16="http://schemas.microsoft.com/office/drawing/2014/main" xmlns="" id="{A41829B1-1ACB-449B-8942-EB183891798C}"/>
              </a:ext>
            </a:extLst>
          </p:cNvPr>
          <p:cNvSpPr>
            <a:spLocks noGrp="1"/>
          </p:cNvSpPr>
          <p:nvPr>
            <p:ph idx="1"/>
          </p:nvPr>
        </p:nvSpPr>
        <p:spPr>
          <a:xfrm>
            <a:off x="1214846" y="1449977"/>
            <a:ext cx="9065623" cy="4726986"/>
          </a:xfrm>
        </p:spPr>
        <p:txBody>
          <a:bodyPr/>
          <a:lstStyle/>
          <a:p>
            <a:pPr algn="just"/>
            <a:r>
              <a:rPr lang="en-US" sz="4000" dirty="0" err="1" smtClean="0"/>
              <a:t>Jira</a:t>
            </a:r>
            <a:r>
              <a:rPr lang="en-US" sz="4000" dirty="0" smtClean="0"/>
              <a:t> search works based on keywords but it never understands user intention , if he wants related results he has to change the input.</a:t>
            </a:r>
          </a:p>
          <a:p>
            <a:pPr>
              <a:buNone/>
            </a:pPr>
            <a:endParaRPr lang="en-US" dirty="0" smtClean="0"/>
          </a:p>
          <a:p>
            <a:pPr>
              <a:buNone/>
            </a:pPr>
            <a:endParaRPr lang="en-US" dirty="0"/>
          </a:p>
        </p:txBody>
      </p:sp>
      <p:sp>
        <p:nvSpPr>
          <p:cNvPr id="4" name="Footer Placeholder 3">
            <a:extLst>
              <a:ext uri="{FF2B5EF4-FFF2-40B4-BE49-F238E27FC236}">
                <a16:creationId xmlns:a16="http://schemas.microsoft.com/office/drawing/2014/main" xmlns="" id="{FD25D84E-2728-402A-B3A1-162D8F22D967}"/>
              </a:ext>
            </a:extLst>
          </p:cNvPr>
          <p:cNvSpPr>
            <a:spLocks noGrp="1"/>
          </p:cNvSpPr>
          <p:nvPr>
            <p:ph type="ftr" sz="quarter" idx="11"/>
          </p:nvPr>
        </p:nvSpPr>
        <p:spPr/>
        <p:txBody>
          <a:bodyPr/>
          <a:lstStyle/>
          <a:p>
            <a:r>
              <a:rPr lang="en-US"/>
              <a:t>NCR Confidential</a:t>
            </a:r>
          </a:p>
        </p:txBody>
      </p:sp>
      <p:sp>
        <p:nvSpPr>
          <p:cNvPr id="5" name="Slide Number Placeholder 4">
            <a:extLst>
              <a:ext uri="{FF2B5EF4-FFF2-40B4-BE49-F238E27FC236}">
                <a16:creationId xmlns:a16="http://schemas.microsoft.com/office/drawing/2014/main" xmlns="" id="{ADF9E93F-290F-4430-ACEA-1B21C4F838A2}"/>
              </a:ext>
            </a:extLst>
          </p:cNvPr>
          <p:cNvSpPr>
            <a:spLocks noGrp="1"/>
          </p:cNvSpPr>
          <p:nvPr>
            <p:ph type="sldNum" sz="quarter" idx="12"/>
          </p:nvPr>
        </p:nvSpPr>
        <p:spPr/>
        <p:txBody>
          <a:bodyPr/>
          <a:lstStyle/>
          <a:p>
            <a:fld id="{7A1DDD81-2047-4A87-851F-8B9D3A4D1A99}" type="slidenum">
              <a:rPr lang="en-US" smtClean="0"/>
              <a:pPr/>
              <a:t>3</a:t>
            </a:fld>
            <a:endParaRPr lang="en-US"/>
          </a:p>
        </p:txBody>
      </p:sp>
    </p:spTree>
    <p:extLst>
      <p:ext uri="{BB962C8B-B14F-4D97-AF65-F5344CB8AC3E}">
        <p14:creationId xmlns:p14="http://schemas.microsoft.com/office/powerpoint/2010/main" xmlns="" val="1677921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9546DC-56B5-48BD-AA5D-3697793B271B}"/>
              </a:ext>
            </a:extLst>
          </p:cNvPr>
          <p:cNvSpPr>
            <a:spLocks noGrp="1"/>
          </p:cNvSpPr>
          <p:nvPr>
            <p:ph type="title"/>
          </p:nvPr>
        </p:nvSpPr>
        <p:spPr/>
        <p:txBody>
          <a:bodyPr>
            <a:normAutofit/>
          </a:bodyPr>
          <a:lstStyle/>
          <a:p>
            <a:r>
              <a:rPr lang="en-US" sz="3600" b="1" dirty="0">
                <a:latin typeface="Times New Roman" pitchFamily="18" charset="0"/>
                <a:cs typeface="Times New Roman" pitchFamily="18" charset="0"/>
              </a:rPr>
              <a:t>Introduction\Proposed solution</a:t>
            </a:r>
          </a:p>
        </p:txBody>
      </p:sp>
      <p:sp>
        <p:nvSpPr>
          <p:cNvPr id="3" name="Content Placeholder 2">
            <a:extLst>
              <a:ext uri="{FF2B5EF4-FFF2-40B4-BE49-F238E27FC236}">
                <a16:creationId xmlns:a16="http://schemas.microsoft.com/office/drawing/2014/main" xmlns="" id="{068147F6-E849-466B-9351-9672BB380011}"/>
              </a:ext>
            </a:extLst>
          </p:cNvPr>
          <p:cNvSpPr>
            <a:spLocks noGrp="1"/>
          </p:cNvSpPr>
          <p:nvPr>
            <p:ph idx="1"/>
          </p:nvPr>
        </p:nvSpPr>
        <p:spPr>
          <a:xfrm>
            <a:off x="838200" y="1511300"/>
            <a:ext cx="10515600" cy="4665663"/>
          </a:xfrm>
        </p:spPr>
        <p:txBody>
          <a:bodyPr>
            <a:normAutofit/>
          </a:bodyPr>
          <a:lstStyle/>
          <a:p>
            <a:endParaRPr lang="en-US" dirty="0" smtClean="0"/>
          </a:p>
          <a:p>
            <a:r>
              <a:rPr lang="en-US" dirty="0" smtClean="0"/>
              <a:t>In the proposed system, the Rasa NLU tries to understand user input and responds. It is done by interpreting the user intention and extracting entities which are used to generate the response. </a:t>
            </a:r>
          </a:p>
          <a:p>
            <a:pPr>
              <a:buNone/>
            </a:pPr>
            <a:endParaRPr lang="en-US" dirty="0" smtClean="0"/>
          </a:p>
          <a:p>
            <a:r>
              <a:rPr lang="en-US" dirty="0" smtClean="0"/>
              <a:t>NLP, or Natural Language Processing is a blanket term used to describe a machine’s ability to ingest what is said to it, break it down, comprehend its meaning, determine appropriate action, and respond back in a language the user will understand. </a:t>
            </a:r>
            <a:br>
              <a:rPr lang="en-US" dirty="0" smtClean="0"/>
            </a:br>
            <a:endParaRPr lang="en-US" dirty="0" smtClean="0"/>
          </a:p>
        </p:txBody>
      </p:sp>
      <p:sp>
        <p:nvSpPr>
          <p:cNvPr id="4" name="Footer Placeholder 3">
            <a:extLst>
              <a:ext uri="{FF2B5EF4-FFF2-40B4-BE49-F238E27FC236}">
                <a16:creationId xmlns:a16="http://schemas.microsoft.com/office/drawing/2014/main" xmlns="" id="{1E19678B-7173-45FA-95FE-758DA7C7059E}"/>
              </a:ext>
            </a:extLst>
          </p:cNvPr>
          <p:cNvSpPr>
            <a:spLocks noGrp="1"/>
          </p:cNvSpPr>
          <p:nvPr>
            <p:ph type="ftr" sz="quarter" idx="11"/>
          </p:nvPr>
        </p:nvSpPr>
        <p:spPr/>
        <p:txBody>
          <a:bodyPr/>
          <a:lstStyle/>
          <a:p>
            <a:r>
              <a:rPr lang="en-US"/>
              <a:t>NCR Confidential</a:t>
            </a:r>
          </a:p>
        </p:txBody>
      </p:sp>
      <p:sp>
        <p:nvSpPr>
          <p:cNvPr id="5" name="Slide Number Placeholder 4">
            <a:extLst>
              <a:ext uri="{FF2B5EF4-FFF2-40B4-BE49-F238E27FC236}">
                <a16:creationId xmlns:a16="http://schemas.microsoft.com/office/drawing/2014/main" xmlns="" id="{AA5D1AAC-19C2-43E5-80C7-629D7CADEB71}"/>
              </a:ext>
            </a:extLst>
          </p:cNvPr>
          <p:cNvSpPr>
            <a:spLocks noGrp="1"/>
          </p:cNvSpPr>
          <p:nvPr>
            <p:ph type="sldNum" sz="quarter" idx="12"/>
          </p:nvPr>
        </p:nvSpPr>
        <p:spPr/>
        <p:txBody>
          <a:bodyPr/>
          <a:lstStyle/>
          <a:p>
            <a:fld id="{7A1DDD81-2047-4A87-851F-8B9D3A4D1A99}" type="slidenum">
              <a:rPr lang="en-US" smtClean="0"/>
              <a:pPr/>
              <a:t>4</a:t>
            </a:fld>
            <a:endParaRPr lang="en-US"/>
          </a:p>
        </p:txBody>
      </p:sp>
      <p:sp>
        <p:nvSpPr>
          <p:cNvPr id="10" name="TextBox 9">
            <a:extLst>
              <a:ext uri="{FF2B5EF4-FFF2-40B4-BE49-F238E27FC236}">
                <a16:creationId xmlns:a16="http://schemas.microsoft.com/office/drawing/2014/main" xmlns="" id="{0D3E1BB6-FA95-4E03-A845-930AB5B6399C}"/>
              </a:ext>
            </a:extLst>
          </p:cNvPr>
          <p:cNvSpPr txBox="1"/>
          <p:nvPr/>
        </p:nvSpPr>
        <p:spPr>
          <a:xfrm>
            <a:off x="10772503" y="5997335"/>
            <a:ext cx="2107163" cy="369332"/>
          </a:xfrm>
          <a:prstGeom prst="rect">
            <a:avLst/>
          </a:prstGeom>
          <a:noFill/>
        </p:spPr>
        <p:txBody>
          <a:bodyPr wrap="square" rtlCol="0">
            <a:spAutoFit/>
          </a:bodyPr>
          <a:lstStyle/>
          <a:p>
            <a:r>
              <a:rPr lang="en-US" dirty="0" err="1" smtClean="0"/>
              <a:t>Tologies</a:t>
            </a:r>
            <a:r>
              <a:rPr lang="en-US" dirty="0" smtClean="0"/>
              <a:t> </a:t>
            </a:r>
            <a:r>
              <a:rPr lang="en-US" dirty="0"/>
              <a:t>Used</a:t>
            </a:r>
          </a:p>
        </p:txBody>
      </p:sp>
    </p:spTree>
    <p:extLst>
      <p:ext uri="{BB962C8B-B14F-4D97-AF65-F5344CB8AC3E}">
        <p14:creationId xmlns:p14="http://schemas.microsoft.com/office/powerpoint/2010/main" xmlns="" val="1198607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Technologies Used</a:t>
            </a:r>
            <a:br>
              <a:rPr lang="en-US" dirty="0" smtClean="0">
                <a:latin typeface="Times New Roman" pitchFamily="18" charset="0"/>
                <a:cs typeface="Times New Roman" pitchFamily="18" charset="0"/>
              </a:rPr>
            </a:br>
            <a:endParaRPr lang="en-US" dirty="0"/>
          </a:p>
        </p:txBody>
      </p:sp>
      <p:sp>
        <p:nvSpPr>
          <p:cNvPr id="4" name="Footer Placeholder 3"/>
          <p:cNvSpPr>
            <a:spLocks noGrp="1"/>
          </p:cNvSpPr>
          <p:nvPr>
            <p:ph type="ftr" sz="quarter" idx="11"/>
          </p:nvPr>
        </p:nvSpPr>
        <p:spPr/>
        <p:txBody>
          <a:bodyPr/>
          <a:lstStyle/>
          <a:p>
            <a:r>
              <a:rPr lang="en-US" smtClean="0"/>
              <a:t>NCR Confidential</a:t>
            </a:r>
            <a:endParaRPr lang="en-US"/>
          </a:p>
        </p:txBody>
      </p:sp>
      <p:sp>
        <p:nvSpPr>
          <p:cNvPr id="5" name="Slide Number Placeholder 4"/>
          <p:cNvSpPr>
            <a:spLocks noGrp="1"/>
          </p:cNvSpPr>
          <p:nvPr>
            <p:ph type="sldNum" sz="quarter" idx="12"/>
          </p:nvPr>
        </p:nvSpPr>
        <p:spPr/>
        <p:txBody>
          <a:bodyPr/>
          <a:lstStyle/>
          <a:p>
            <a:fld id="{7A1DDD81-2047-4A87-851F-8B9D3A4D1A99}" type="slidenum">
              <a:rPr lang="en-US" smtClean="0"/>
              <a:pPr/>
              <a:t>5</a:t>
            </a:fld>
            <a:endParaRPr lang="en-US"/>
          </a:p>
        </p:txBody>
      </p:sp>
      <p:sp>
        <p:nvSpPr>
          <p:cNvPr id="6" name="Content Placeholder 5">
            <a:extLst>
              <a:ext uri="{FF2B5EF4-FFF2-40B4-BE49-F238E27FC236}">
                <a16:creationId xmlns:a16="http://schemas.microsoft.com/office/drawing/2014/main" xmlns="" id="{0D3E1BB6-FA95-4E03-A845-930AB5B6399C}"/>
              </a:ext>
            </a:extLst>
          </p:cNvPr>
          <p:cNvSpPr txBox="1">
            <a:spLocks noGrp="1"/>
          </p:cNvSpPr>
          <p:nvPr>
            <p:ph idx="1"/>
          </p:nvPr>
        </p:nvSpPr>
        <p:spPr>
          <a:xfrm>
            <a:off x="838200" y="1825625"/>
            <a:ext cx="10515600" cy="2028248"/>
          </a:xfrm>
          <a:prstGeom prst="rect">
            <a:avLst/>
          </a:prstGeom>
          <a:noFill/>
        </p:spPr>
        <p:txBody>
          <a:bodyPr wrap="square" rtlCol="0">
            <a:spAutoFit/>
          </a:bodyPr>
          <a:lstStyle/>
          <a:p>
            <a:r>
              <a:rPr lang="en-US" dirty="0" smtClean="0">
                <a:cs typeface="Times New Roman" pitchFamily="18" charset="0"/>
              </a:rPr>
              <a:t>Machine learning </a:t>
            </a:r>
            <a:r>
              <a:rPr lang="en-US" dirty="0" smtClean="0">
                <a:cs typeface="Times New Roman" pitchFamily="18" charset="0"/>
              </a:rPr>
              <a:t>.</a:t>
            </a:r>
            <a:endParaRPr lang="en-US" dirty="0" smtClean="0">
              <a:cs typeface="Times New Roman" pitchFamily="18" charset="0"/>
            </a:endParaRPr>
          </a:p>
          <a:p>
            <a:r>
              <a:rPr lang="en-US" dirty="0" smtClean="0">
                <a:cs typeface="Times New Roman" pitchFamily="18" charset="0"/>
              </a:rPr>
              <a:t>Rasa is an open source framework to build contextual AI assistance</a:t>
            </a:r>
            <a:r>
              <a:rPr lang="en-US" dirty="0" smtClean="0">
                <a:cs typeface="Times New Roman" pitchFamily="18" charset="0"/>
              </a:rPr>
              <a:t>.</a:t>
            </a:r>
          </a:p>
          <a:p>
            <a:r>
              <a:rPr lang="en-US" dirty="0" smtClean="0">
                <a:cs typeface="Times New Roman" pitchFamily="18" charset="0"/>
              </a:rPr>
              <a:t>Python 3.6</a:t>
            </a:r>
          </a:p>
          <a:p>
            <a:r>
              <a:rPr lang="en-US" dirty="0" smtClean="0">
                <a:cs typeface="Times New Roman" pitchFamily="18" charset="0"/>
              </a:rPr>
              <a:t>Flask to render HTML pages.</a:t>
            </a:r>
            <a:endParaRPr lang="en-US" dirty="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61BE52-AD4C-47B2-98A8-74137D867DA1}"/>
              </a:ext>
            </a:extLst>
          </p:cNvPr>
          <p:cNvSpPr>
            <a:spLocks noGrp="1"/>
          </p:cNvSpPr>
          <p:nvPr>
            <p:ph type="title"/>
          </p:nvPr>
        </p:nvSpPr>
        <p:spPr>
          <a:xfrm>
            <a:off x="838200" y="169818"/>
            <a:ext cx="10515600" cy="1097280"/>
          </a:xfrm>
        </p:spPr>
        <p:txBody>
          <a:bodyPr>
            <a:normAutofit/>
          </a:bodyPr>
          <a:lstStyle/>
          <a:p>
            <a:r>
              <a:rPr lang="en-US" dirty="0" smtClean="0"/>
              <a:t>Flow chart </a:t>
            </a:r>
            <a:endParaRPr lang="en-US" dirty="0"/>
          </a:p>
        </p:txBody>
      </p:sp>
      <p:sp>
        <p:nvSpPr>
          <p:cNvPr id="4" name="Footer Placeholder 3">
            <a:extLst>
              <a:ext uri="{FF2B5EF4-FFF2-40B4-BE49-F238E27FC236}">
                <a16:creationId xmlns:a16="http://schemas.microsoft.com/office/drawing/2014/main" xmlns="" id="{A6283DDD-8338-4870-8883-E777DB5998B0}"/>
              </a:ext>
            </a:extLst>
          </p:cNvPr>
          <p:cNvSpPr>
            <a:spLocks noGrp="1"/>
          </p:cNvSpPr>
          <p:nvPr>
            <p:ph type="ftr" sz="quarter" idx="11"/>
          </p:nvPr>
        </p:nvSpPr>
        <p:spPr/>
        <p:txBody>
          <a:bodyPr/>
          <a:lstStyle/>
          <a:p>
            <a:r>
              <a:rPr lang="en-US"/>
              <a:t>NCR Confidential</a:t>
            </a:r>
          </a:p>
        </p:txBody>
      </p:sp>
      <p:sp>
        <p:nvSpPr>
          <p:cNvPr id="5" name="Slide Number Placeholder 4">
            <a:extLst>
              <a:ext uri="{FF2B5EF4-FFF2-40B4-BE49-F238E27FC236}">
                <a16:creationId xmlns:a16="http://schemas.microsoft.com/office/drawing/2014/main" xmlns="" id="{632C59CD-DA62-40BE-A40A-E98D1B35B2AF}"/>
              </a:ext>
            </a:extLst>
          </p:cNvPr>
          <p:cNvSpPr>
            <a:spLocks noGrp="1"/>
          </p:cNvSpPr>
          <p:nvPr>
            <p:ph type="sldNum" sz="quarter" idx="12"/>
          </p:nvPr>
        </p:nvSpPr>
        <p:spPr/>
        <p:txBody>
          <a:bodyPr/>
          <a:lstStyle/>
          <a:p>
            <a:fld id="{7A1DDD81-2047-4A87-851F-8B9D3A4D1A99}" type="slidenum">
              <a:rPr lang="en-US" smtClean="0"/>
              <a:pPr/>
              <a:t>6</a:t>
            </a:fld>
            <a:endParaRPr lang="en-US"/>
          </a:p>
        </p:txBody>
      </p:sp>
      <p:pic>
        <p:nvPicPr>
          <p:cNvPr id="8" name="Content Placeholder 7" descr="jira.pic"/>
          <p:cNvPicPr>
            <a:picLocks noGrp="1" noChangeAspect="1"/>
          </p:cNvPicPr>
          <p:nvPr>
            <p:ph idx="1"/>
          </p:nvPr>
        </p:nvPicPr>
        <p:blipFill>
          <a:blip r:embed="rId2" cstate="print"/>
          <a:stretch>
            <a:fillRect/>
          </a:stretch>
        </p:blipFill>
        <p:spPr>
          <a:xfrm>
            <a:off x="2834640" y="1058091"/>
            <a:ext cx="7001691" cy="5460275"/>
          </a:xfrm>
        </p:spPr>
      </p:pic>
    </p:spTree>
    <p:extLst>
      <p:ext uri="{BB962C8B-B14F-4D97-AF65-F5344CB8AC3E}">
        <p14:creationId xmlns:p14="http://schemas.microsoft.com/office/powerpoint/2010/main" xmlns="" val="2618605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9E9FB442-9B25-4A14-9982-E93613E85C2C}"/>
              </a:ext>
            </a:extLst>
          </p:cNvPr>
          <p:cNvSpPr>
            <a:spLocks noGrp="1"/>
          </p:cNvSpPr>
          <p:nvPr>
            <p:ph type="title"/>
          </p:nvPr>
        </p:nvSpPr>
        <p:spPr/>
        <p:txBody>
          <a:bodyPr/>
          <a:lstStyle/>
          <a:p>
            <a:r>
              <a:rPr lang="en-US" dirty="0"/>
              <a:t>Demo / Prototype</a:t>
            </a:r>
          </a:p>
        </p:txBody>
      </p:sp>
      <p:sp>
        <p:nvSpPr>
          <p:cNvPr id="7" name="Text Placeholder 6">
            <a:extLst>
              <a:ext uri="{FF2B5EF4-FFF2-40B4-BE49-F238E27FC236}">
                <a16:creationId xmlns:a16="http://schemas.microsoft.com/office/drawing/2014/main" xmlns="" id="{A30F6FF1-8ADA-4D20-8E30-C936DEC7119B}"/>
              </a:ext>
            </a:extLst>
          </p:cNvPr>
          <p:cNvSpPr>
            <a:spLocks noGrp="1"/>
          </p:cNvSpPr>
          <p:nvPr>
            <p:ph type="body" idx="1"/>
          </p:nvPr>
        </p:nvSpPr>
        <p:spPr/>
        <p:txBody>
          <a:bodyPr/>
          <a:lstStyle/>
          <a:p>
            <a:r>
              <a:rPr lang="en-US"/>
              <a:t>Very important</a:t>
            </a:r>
          </a:p>
        </p:txBody>
      </p:sp>
      <p:sp>
        <p:nvSpPr>
          <p:cNvPr id="4" name="Footer Placeholder 3">
            <a:extLst>
              <a:ext uri="{FF2B5EF4-FFF2-40B4-BE49-F238E27FC236}">
                <a16:creationId xmlns:a16="http://schemas.microsoft.com/office/drawing/2014/main" xmlns="" id="{B21280DA-771B-4451-B323-FAD848370CE9}"/>
              </a:ext>
            </a:extLst>
          </p:cNvPr>
          <p:cNvSpPr>
            <a:spLocks noGrp="1"/>
          </p:cNvSpPr>
          <p:nvPr>
            <p:ph type="ftr" sz="quarter" idx="11"/>
          </p:nvPr>
        </p:nvSpPr>
        <p:spPr/>
        <p:txBody>
          <a:bodyPr/>
          <a:lstStyle/>
          <a:p>
            <a:r>
              <a:rPr lang="en-US"/>
              <a:t>NCR Confidential</a:t>
            </a:r>
          </a:p>
        </p:txBody>
      </p:sp>
      <p:sp>
        <p:nvSpPr>
          <p:cNvPr id="5" name="Slide Number Placeholder 4">
            <a:extLst>
              <a:ext uri="{FF2B5EF4-FFF2-40B4-BE49-F238E27FC236}">
                <a16:creationId xmlns:a16="http://schemas.microsoft.com/office/drawing/2014/main" xmlns="" id="{115B9B4B-02EB-4AD8-BD8C-EA5C0AD54F13}"/>
              </a:ext>
            </a:extLst>
          </p:cNvPr>
          <p:cNvSpPr>
            <a:spLocks noGrp="1"/>
          </p:cNvSpPr>
          <p:nvPr>
            <p:ph type="sldNum" sz="quarter" idx="12"/>
          </p:nvPr>
        </p:nvSpPr>
        <p:spPr/>
        <p:txBody>
          <a:bodyPr/>
          <a:lstStyle/>
          <a:p>
            <a:fld id="{7A1DDD81-2047-4A87-851F-8B9D3A4D1A99}" type="slidenum">
              <a:rPr lang="en-US" smtClean="0"/>
              <a:pPr/>
              <a:t>7</a:t>
            </a:fld>
            <a:endParaRPr lang="en-US"/>
          </a:p>
        </p:txBody>
      </p:sp>
      <p:pic>
        <p:nvPicPr>
          <p:cNvPr id="1026" name="Picture 2" descr="C:\Users\user\Downloads\Capture2.PNG"/>
          <p:cNvPicPr>
            <a:picLocks noChangeAspect="1" noChangeArrowheads="1"/>
          </p:cNvPicPr>
          <p:nvPr/>
        </p:nvPicPr>
        <p:blipFill>
          <a:blip r:embed="rId3" cstate="print"/>
          <a:srcRect/>
          <a:stretch>
            <a:fillRect/>
          </a:stretch>
        </p:blipFill>
        <p:spPr bwMode="auto">
          <a:xfrm>
            <a:off x="0" y="-1160417"/>
            <a:ext cx="11887200" cy="7848600"/>
          </a:xfrm>
          <a:prstGeom prst="rect">
            <a:avLst/>
          </a:prstGeom>
          <a:noFill/>
        </p:spPr>
      </p:pic>
    </p:spTree>
    <p:extLst>
      <p:ext uri="{BB962C8B-B14F-4D97-AF65-F5344CB8AC3E}">
        <p14:creationId xmlns:p14="http://schemas.microsoft.com/office/powerpoint/2010/main" xmlns="" val="24587490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MG-20190625-WA0003.jpg"/>
          <p:cNvPicPr>
            <a:picLocks noGrp="1" noChangeAspect="1"/>
          </p:cNvPicPr>
          <p:nvPr>
            <p:ph sz="quarter" idx="25"/>
          </p:nvPr>
        </p:nvPicPr>
        <p:blipFill>
          <a:blip r:embed="rId2" cstate="print"/>
          <a:stretch>
            <a:fillRect/>
          </a:stretch>
        </p:blipFill>
        <p:spPr>
          <a:xfrm>
            <a:off x="2765234" y="1134737"/>
            <a:ext cx="6464491" cy="522320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6C848FA-8D87-4AB2-9A7E-724E3E1B830A}"/>
              </a:ext>
            </a:extLst>
          </p:cNvPr>
          <p:cNvSpPr>
            <a:spLocks noGrp="1"/>
          </p:cNvSpPr>
          <p:nvPr>
            <p:ph type="title"/>
          </p:nvPr>
        </p:nvSpPr>
        <p:spPr>
          <a:xfrm>
            <a:off x="629194" y="279463"/>
            <a:ext cx="10956851" cy="1325033"/>
          </a:xfrm>
        </p:spPr>
        <p:txBody>
          <a:bodyPr>
            <a:normAutofit/>
          </a:bodyPr>
          <a:lstStyle/>
          <a:p>
            <a:r>
              <a:rPr lang="en-US" sz="4400" dirty="0">
                <a:latin typeface="Times New Roman" pitchFamily="18" charset="0"/>
                <a:cs typeface="Times New Roman" pitchFamily="18" charset="0"/>
              </a:rPr>
              <a:t>Benefits </a:t>
            </a:r>
          </a:p>
        </p:txBody>
      </p:sp>
      <p:sp>
        <p:nvSpPr>
          <p:cNvPr id="7" name="Content Placeholder 6">
            <a:extLst>
              <a:ext uri="{FF2B5EF4-FFF2-40B4-BE49-F238E27FC236}">
                <a16:creationId xmlns:a16="http://schemas.microsoft.com/office/drawing/2014/main" xmlns="" id="{C8892989-55CF-425D-923B-D76623AB0D4F}"/>
              </a:ext>
            </a:extLst>
          </p:cNvPr>
          <p:cNvSpPr>
            <a:spLocks noGrp="1"/>
          </p:cNvSpPr>
          <p:nvPr>
            <p:ph idx="1"/>
          </p:nvPr>
        </p:nvSpPr>
        <p:spPr/>
        <p:txBody>
          <a:bodyPr>
            <a:normAutofit/>
          </a:bodyPr>
          <a:lstStyle/>
          <a:p>
            <a:pPr>
              <a:buFont typeface="Arial" pitchFamily="34" charset="0"/>
              <a:buChar char="•"/>
            </a:pPr>
            <a:r>
              <a:rPr lang="en-US" sz="2800" dirty="0" smtClean="0">
                <a:latin typeface="Calibri" pitchFamily="34" charset="0"/>
              </a:rPr>
              <a:t>It understands the user intent even if it is not properly ordered</a:t>
            </a:r>
          </a:p>
          <a:p>
            <a:pPr>
              <a:buFont typeface="Arial" pitchFamily="34" charset="0"/>
              <a:buChar char="•"/>
            </a:pPr>
            <a:r>
              <a:rPr lang="en-US" sz="2800" dirty="0" smtClean="0">
                <a:latin typeface="Calibri" pitchFamily="34" charset="0"/>
              </a:rPr>
              <a:t>Recognizes synonyms </a:t>
            </a:r>
            <a:r>
              <a:rPr lang="en-US" sz="2800" dirty="0" smtClean="0">
                <a:latin typeface="Calibri" pitchFamily="34" charset="0"/>
              </a:rPr>
              <a:t>of the </a:t>
            </a:r>
            <a:r>
              <a:rPr lang="en-US" sz="2800" dirty="0" smtClean="0">
                <a:latin typeface="Calibri" pitchFamily="34" charset="0"/>
              </a:rPr>
              <a:t>user input which are specific to NCR product</a:t>
            </a:r>
            <a:endParaRPr lang="en-US" sz="2800" dirty="0" smtClean="0">
              <a:latin typeface="Calibri" pitchFamily="34" charset="0"/>
            </a:endParaRPr>
          </a:p>
          <a:p>
            <a:pPr>
              <a:buFont typeface="Arial" pitchFamily="34" charset="0"/>
              <a:buChar char="•"/>
            </a:pPr>
            <a:r>
              <a:rPr lang="en-US" sz="2800" dirty="0" smtClean="0">
                <a:latin typeface="Calibri" pitchFamily="34" charset="0"/>
              </a:rPr>
              <a:t>Better search results</a:t>
            </a:r>
          </a:p>
          <a:p>
            <a:pPr>
              <a:buFont typeface="Arial" pitchFamily="34" charset="0"/>
              <a:buChar char="•"/>
            </a:pPr>
            <a:r>
              <a:rPr lang="en-US" sz="2800" dirty="0" smtClean="0">
                <a:latin typeface="Calibri" pitchFamily="34" charset="0"/>
              </a:rPr>
              <a:t>Can be benefitted by </a:t>
            </a:r>
            <a:r>
              <a:rPr lang="en-US" sz="2800" dirty="0" err="1" smtClean="0">
                <a:latin typeface="Calibri" pitchFamily="34" charset="0"/>
              </a:rPr>
              <a:t>Engg</a:t>
            </a:r>
            <a:r>
              <a:rPr lang="en-US" sz="2800" dirty="0" smtClean="0">
                <a:latin typeface="Calibri" pitchFamily="34" charset="0"/>
              </a:rPr>
              <a:t> ,PS and Software support teams.</a:t>
            </a:r>
            <a:r>
              <a:rPr lang="en-US" sz="2800" dirty="0" smtClean="0">
                <a:latin typeface="Calibri" pitchFamily="34" charset="0"/>
              </a:rPr>
              <a:t/>
            </a:r>
            <a:br>
              <a:rPr lang="en-US" sz="2800" dirty="0" smtClean="0">
                <a:latin typeface="Calibri" pitchFamily="34" charset="0"/>
              </a:rPr>
            </a:br>
            <a:endParaRPr lang="en-US" sz="2800" dirty="0" smtClean="0">
              <a:latin typeface="Calibri" pitchFamily="34" charset="0"/>
            </a:endParaRPr>
          </a:p>
          <a:p>
            <a:endParaRPr lang="en-US" sz="2800" dirty="0">
              <a:latin typeface="Calibri" pitchFamily="34" charset="0"/>
            </a:endParaRPr>
          </a:p>
        </p:txBody>
      </p:sp>
      <p:sp>
        <p:nvSpPr>
          <p:cNvPr id="4" name="Footer Placeholder 3">
            <a:extLst>
              <a:ext uri="{FF2B5EF4-FFF2-40B4-BE49-F238E27FC236}">
                <a16:creationId xmlns:a16="http://schemas.microsoft.com/office/drawing/2014/main" xmlns="" id="{3D26E089-2E31-4EA5-B2B6-1935A4DD120D}"/>
              </a:ext>
            </a:extLst>
          </p:cNvPr>
          <p:cNvSpPr>
            <a:spLocks noGrp="1"/>
          </p:cNvSpPr>
          <p:nvPr>
            <p:ph type="ftr" sz="quarter" idx="11"/>
          </p:nvPr>
        </p:nvSpPr>
        <p:spPr/>
        <p:txBody>
          <a:bodyPr/>
          <a:lstStyle/>
          <a:p>
            <a:r>
              <a:rPr lang="en-US"/>
              <a:t>NCR Confidential</a:t>
            </a:r>
            <a:endParaRPr lang="en-US" dirty="0"/>
          </a:p>
        </p:txBody>
      </p:sp>
      <p:sp>
        <p:nvSpPr>
          <p:cNvPr id="5" name="Slide Number Placeholder 4">
            <a:extLst>
              <a:ext uri="{FF2B5EF4-FFF2-40B4-BE49-F238E27FC236}">
                <a16:creationId xmlns:a16="http://schemas.microsoft.com/office/drawing/2014/main" xmlns="" id="{1F3F0B10-E760-401D-A19B-C5962A9C0329}"/>
              </a:ext>
            </a:extLst>
          </p:cNvPr>
          <p:cNvSpPr>
            <a:spLocks noGrp="1"/>
          </p:cNvSpPr>
          <p:nvPr>
            <p:ph type="sldNum" sz="quarter" idx="12"/>
          </p:nvPr>
        </p:nvSpPr>
        <p:spPr/>
        <p:txBody>
          <a:bodyPr/>
          <a:lstStyle/>
          <a:p>
            <a:fld id="{86CB4B4D-7CA3-9044-876B-883B54F8677D}" type="slidenum">
              <a:rPr lang="en-US" smtClean="0"/>
              <a:pPr/>
              <a:t>9</a:t>
            </a:fld>
            <a:endParaRPr lang="en-US" dirty="0"/>
          </a:p>
        </p:txBody>
      </p:sp>
    </p:spTree>
    <p:extLst>
      <p:ext uri="{BB962C8B-B14F-4D97-AF65-F5344CB8AC3E}">
        <p14:creationId xmlns:p14="http://schemas.microsoft.com/office/powerpoint/2010/main" xmlns="" val="2735233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NCR Slide Layout Template">
  <a:themeElements>
    <a:clrScheme name="New Brand Colors">
      <a:dk1>
        <a:srgbClr val="000000"/>
      </a:dk1>
      <a:lt1>
        <a:srgbClr val="FFFFFF"/>
      </a:lt1>
      <a:dk2>
        <a:srgbClr val="53585F"/>
      </a:dk2>
      <a:lt2>
        <a:srgbClr val="DCDEE0"/>
      </a:lt2>
      <a:accent1>
        <a:srgbClr val="54B948"/>
      </a:accent1>
      <a:accent2>
        <a:srgbClr val="00A77E"/>
      </a:accent2>
      <a:accent3>
        <a:srgbClr val="008D9B"/>
      </a:accent3>
      <a:accent4>
        <a:srgbClr val="0099BF"/>
      </a:accent4>
      <a:accent5>
        <a:srgbClr val="A6CE39"/>
      </a:accent5>
      <a:accent6>
        <a:srgbClr val="E0D120"/>
      </a:accent6>
      <a:hlink>
        <a:srgbClr val="F0B51C"/>
      </a:hlink>
      <a:folHlink>
        <a:srgbClr val="ED9A22"/>
      </a:folHlink>
    </a:clrScheme>
    <a:fontScheme name="Custom 7">
      <a:majorFont>
        <a:latin typeface="Raleway Black"/>
        <a:ea typeface="DengXian Light"/>
        <a:cs typeface="Open Sans"/>
      </a:majorFont>
      <a:minorFont>
        <a:latin typeface="Open Sans"/>
        <a:ea typeface="DengXian Light"/>
        <a:cs typeface="Open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spPr>
      <a:bodyPr wrap="square" tIns="91440" rtlCol="0">
        <a:spAutoFit/>
      </a:bodyPr>
      <a:lstStyle>
        <a:defPPr marL="169863" indent="-169863">
          <a:buClr>
            <a:schemeClr val="accent1"/>
          </a:buClr>
          <a:buFont typeface="Wingdings" panose="05000000000000000000" pitchFamily="2" charset="2"/>
          <a:buChar char="§"/>
          <a:defRPr sz="2000" dirty="0" smtClean="0">
            <a:solidFill>
              <a:schemeClr val="tx2"/>
            </a:solidFill>
            <a:latin typeface="+mn-lt"/>
          </a:defRPr>
        </a:defPPr>
      </a:lstStyle>
    </a:txDef>
  </a:objectDefaults>
  <a:extraClrSchemeLst/>
  <a:extLst>
    <a:ext uri="{05A4C25C-085E-4340-85A3-A5531E510DB2}">
      <thm15:themeFamily xmlns:thm15="http://schemas.microsoft.com/office/thememl/2012/main" xmlns="" name="NCR_Halo_Deck_v6 042917" id="{E28800AE-4C7B-4AE7-8777-ADE17E5908A0}" vid="{C019C40A-1944-4860-A7D3-533DC4D3A6B2}"/>
    </a:ext>
  </a:extLst>
</a:theme>
</file>

<file path=ppt/theme/theme2.xml><?xml version="1.0" encoding="utf-8"?>
<a:theme xmlns:a="http://schemas.openxmlformats.org/drawingml/2006/main" name="NCR Cover &amp; Section Break Template">
  <a:themeElements>
    <a:clrScheme name="New Brand Colors">
      <a:dk1>
        <a:srgbClr val="000000"/>
      </a:dk1>
      <a:lt1>
        <a:srgbClr val="FFFFFF"/>
      </a:lt1>
      <a:dk2>
        <a:srgbClr val="53585F"/>
      </a:dk2>
      <a:lt2>
        <a:srgbClr val="DCDEE0"/>
      </a:lt2>
      <a:accent1>
        <a:srgbClr val="54B948"/>
      </a:accent1>
      <a:accent2>
        <a:srgbClr val="00A77E"/>
      </a:accent2>
      <a:accent3>
        <a:srgbClr val="008D9B"/>
      </a:accent3>
      <a:accent4>
        <a:srgbClr val="0099BF"/>
      </a:accent4>
      <a:accent5>
        <a:srgbClr val="A6CE39"/>
      </a:accent5>
      <a:accent6>
        <a:srgbClr val="E0D120"/>
      </a:accent6>
      <a:hlink>
        <a:srgbClr val="F0B51C"/>
      </a:hlink>
      <a:folHlink>
        <a:srgbClr val="ED9A22"/>
      </a:folHlink>
    </a:clrScheme>
    <a:fontScheme name="Custom 7">
      <a:majorFont>
        <a:latin typeface="Raleway Black"/>
        <a:ea typeface="DengXian Light"/>
        <a:cs typeface="Open Sans"/>
      </a:majorFont>
      <a:minorFont>
        <a:latin typeface="Open Sans"/>
        <a:ea typeface="DengXian Light"/>
        <a:cs typeface="Open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spPr>
      <a:bodyPr wrap="square" tIns="91440" rtlCol="0">
        <a:spAutoFit/>
      </a:bodyPr>
      <a:lstStyle>
        <a:defPPr marL="169863" indent="-169863">
          <a:buClr>
            <a:schemeClr val="accent1"/>
          </a:buClr>
          <a:buFont typeface="Wingdings" panose="05000000000000000000" pitchFamily="2" charset="2"/>
          <a:buChar char="§"/>
          <a:defRPr sz="2000" dirty="0" smtClean="0">
            <a:solidFill>
              <a:schemeClr val="tx2"/>
            </a:solidFill>
            <a:latin typeface="+mn-lt"/>
          </a:defRPr>
        </a:defPPr>
      </a:lstStyle>
    </a:txDef>
  </a:objectDefaults>
  <a:extraClrSchemeLst/>
  <a:extLst>
    <a:ext uri="{05A4C25C-085E-4340-85A3-A5531E510DB2}">
      <thm15:themeFamily xmlns:thm15="http://schemas.microsoft.com/office/thememl/2012/main" xmlns="" name="NCR_Halo_Deck_v6 042917" id="{E28800AE-4C7B-4AE7-8777-ADE17E5908A0}" vid="{C019C40A-1944-4860-A7D3-533DC4D3A6B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New Brand Colors">
    <a:dk1>
      <a:srgbClr val="000000"/>
    </a:dk1>
    <a:lt1>
      <a:srgbClr val="FFFFFF"/>
    </a:lt1>
    <a:dk2>
      <a:srgbClr val="53585F"/>
    </a:dk2>
    <a:lt2>
      <a:srgbClr val="DCDEE0"/>
    </a:lt2>
    <a:accent1>
      <a:srgbClr val="54B948"/>
    </a:accent1>
    <a:accent2>
      <a:srgbClr val="00A77E"/>
    </a:accent2>
    <a:accent3>
      <a:srgbClr val="008D9B"/>
    </a:accent3>
    <a:accent4>
      <a:srgbClr val="0099BF"/>
    </a:accent4>
    <a:accent5>
      <a:srgbClr val="A6CE39"/>
    </a:accent5>
    <a:accent6>
      <a:srgbClr val="E0D120"/>
    </a:accent6>
    <a:hlink>
      <a:srgbClr val="F0B51C"/>
    </a:hlink>
    <a:folHlink>
      <a:srgbClr val="ED9A2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44D87DE404C474EBC38E3F0221C177C" ma:contentTypeVersion="4" ma:contentTypeDescription="Create a new document." ma:contentTypeScope="" ma:versionID="971e53edcac4cff8ebde18f6af572040">
  <xsd:schema xmlns:xsd="http://www.w3.org/2001/XMLSchema" xmlns:xs="http://www.w3.org/2001/XMLSchema" xmlns:p="http://schemas.microsoft.com/office/2006/metadata/properties" xmlns:ns2="59b4e3a2-59f5-4554-8a51-b00e73fe0dea" xmlns:ns3="e66c6c50-fccd-41f0-bc6c-78addbc99d18" targetNamespace="http://schemas.microsoft.com/office/2006/metadata/properties" ma:root="true" ma:fieldsID="d7307033899452a894a5481cf13bc079" ns2:_="" ns3:_="">
    <xsd:import namespace="59b4e3a2-59f5-4554-8a51-b00e73fe0dea"/>
    <xsd:import namespace="e66c6c50-fccd-41f0-bc6c-78addbc99d1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b4e3a2-59f5-4554-8a51-b00e73fe0de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66c6c50-fccd-41f0-bc6c-78addbc99d18"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150A91-F8DE-4067-B37E-AF02753E7C4D}">
  <ds:schemaRefs>
    <ds:schemaRef ds:uri="http://schemas.microsoft.com/office/infopath/2007/PartnerControls"/>
    <ds:schemaRef ds:uri="http://purl.org/dc/terms/"/>
    <ds:schemaRef ds:uri="http://purl.org/dc/elements/1.1/"/>
    <ds:schemaRef ds:uri="http://purl.org/dc/dcmitype/"/>
    <ds:schemaRef ds:uri="59b4e3a2-59f5-4554-8a51-b00e73fe0dea"/>
    <ds:schemaRef ds:uri="e66c6c50-fccd-41f0-bc6c-78addbc99d18"/>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11C0B80-B5AF-4A06-B9B9-76D99EAF40D4}">
  <ds:schemaRefs>
    <ds:schemaRef ds:uri="http://schemas.microsoft.com/sharepoint/v3/contenttype/forms"/>
  </ds:schemaRefs>
</ds:datastoreItem>
</file>

<file path=customXml/itemProps3.xml><?xml version="1.0" encoding="utf-8"?>
<ds:datastoreItem xmlns:ds="http://schemas.openxmlformats.org/officeDocument/2006/customXml" ds:itemID="{4D2253FC-6379-4836-A0FD-61BE906C86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b4e3a2-59f5-4554-8a51-b00e73fe0dea"/>
    <ds:schemaRef ds:uri="e66c6c50-fccd-41f0-bc6c-78addbc99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936</TotalTime>
  <Words>227</Words>
  <Application>Microsoft Office PowerPoint</Application>
  <PresentationFormat>Custom</PresentationFormat>
  <Paragraphs>55</Paragraphs>
  <Slides>11</Slides>
  <Notes>0</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NCR Slide Layout Template</vt:lpstr>
      <vt:lpstr>NCR Cover &amp; Section Break Template</vt:lpstr>
      <vt:lpstr>Office Theme</vt:lpstr>
      <vt:lpstr>A chatbot for Intent Based Jira Search</vt:lpstr>
      <vt:lpstr>Team Introduction</vt:lpstr>
      <vt:lpstr>Problem Statement </vt:lpstr>
      <vt:lpstr>Introduction\Proposed solution</vt:lpstr>
      <vt:lpstr>Technologies Used </vt:lpstr>
      <vt:lpstr>Flow chart </vt:lpstr>
      <vt:lpstr>Demo / Prototype</vt:lpstr>
      <vt:lpstr>Slide 8</vt:lpstr>
      <vt:lpstr>Benefits </vt:lpstr>
      <vt:lpstr>Hearty thanks to Pardhu</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Project</dc:title>
  <dc:creator>Dhanyamraju, Sriharsha</dc:creator>
  <cp:lastModifiedBy>Soumya</cp:lastModifiedBy>
  <cp:revision>21</cp:revision>
  <dcterms:created xsi:type="dcterms:W3CDTF">2019-06-13T03:47:30Z</dcterms:created>
  <dcterms:modified xsi:type="dcterms:W3CDTF">2019-06-25T06:03:28Z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c233488-06c6-4c2b-96ac-e256c4376f84_Enabled">
    <vt:lpwstr>True</vt:lpwstr>
  </property>
  <property fmtid="{D5CDD505-2E9C-101B-9397-08002B2CF9AE}" pid="3" name="MSIP_Label_dc233488-06c6-4c2b-96ac-e256c4376f84_SiteId">
    <vt:lpwstr>ae4df1f7-611e-444f-897e-f964e1205171</vt:lpwstr>
  </property>
  <property fmtid="{D5CDD505-2E9C-101B-9397-08002B2CF9AE}" pid="4" name="MSIP_Label_dc233488-06c6-4c2b-96ac-e256c4376f84_Owner">
    <vt:lpwstr>sd185250@ncr.com</vt:lpwstr>
  </property>
  <property fmtid="{D5CDD505-2E9C-101B-9397-08002B2CF9AE}" pid="5" name="MSIP_Label_dc233488-06c6-4c2b-96ac-e256c4376f84_SetDate">
    <vt:lpwstr>2019-06-13T05:27:41.8131785Z</vt:lpwstr>
  </property>
  <property fmtid="{D5CDD505-2E9C-101B-9397-08002B2CF9AE}" pid="6" name="MSIP_Label_dc233488-06c6-4c2b-96ac-e256c4376f84_Name">
    <vt:lpwstr>Confidential</vt:lpwstr>
  </property>
  <property fmtid="{D5CDD505-2E9C-101B-9397-08002B2CF9AE}" pid="7" name="MSIP_Label_dc233488-06c6-4c2b-96ac-e256c4376f84_Application">
    <vt:lpwstr>Microsoft Azure Information Protection</vt:lpwstr>
  </property>
  <property fmtid="{D5CDD505-2E9C-101B-9397-08002B2CF9AE}" pid="8" name="MSIP_Label_dc233488-06c6-4c2b-96ac-e256c4376f84_Extended_MSFT_Method">
    <vt:lpwstr>Manual</vt:lpwstr>
  </property>
  <property fmtid="{D5CDD505-2E9C-101B-9397-08002B2CF9AE}" pid="9" name="Sensitivity">
    <vt:lpwstr>Confidential</vt:lpwstr>
  </property>
</Properties>
</file>