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60" r:id="rId3"/>
    <p:sldId id="269" r:id="rId4"/>
    <p:sldId id="262" r:id="rId5"/>
    <p:sldId id="258" r:id="rId6"/>
    <p:sldId id="261" r:id="rId7"/>
    <p:sldId id="26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Fira Sans Condensed Medium" panose="020B0603050000020004" pitchFamily="34" charset="0"/>
      <p:regular r:id="rId11"/>
      <p:bold r:id="rId12"/>
      <p:italic r:id="rId13"/>
      <p:boldItalic r:id="rId14"/>
    </p:embeddedFont>
    <p:embeddedFont>
      <p:font typeface="Lexend" panose="020B0604020202020204" charset="0"/>
      <p:regular r:id="rId15"/>
      <p:bold r:id="rId16"/>
    </p:embeddedFont>
    <p:embeddedFont>
      <p:font typeface="Lexend Ligh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B8AD-4479-4371-B053-713AA19A0CC5}">
  <a:tblStyle styleId="{62C1B8AD-4479-4371-B053-713AA19A0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6ddcb56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36ddcb56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36ddcb5620_0_2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136ddcb5620_0_2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36ddcb5620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136ddcb5620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48d753952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48d753952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6ddcb5620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36ddcb5620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2_1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rot="4577290" flipH="1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rot="-8890992" flipH="1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4577290" flipH="1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317026" flipH="1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799915" flipH="1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ctrTitle" idx="2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1375511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3"/>
          </p:nvPr>
        </p:nvSpPr>
        <p:spPr>
          <a:xfrm flipH="1">
            <a:off x="4743606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 flipH="1">
            <a:off x="4743606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5400000">
            <a:off x="-664264" y="-995408"/>
            <a:ext cx="1755521" cy="3281373"/>
            <a:chOff x="4530725" y="2880400"/>
            <a:chExt cx="418300" cy="781875"/>
          </a:xfrm>
        </p:grpSpPr>
        <p:sp>
          <p:nvSpPr>
            <p:cNvPr id="108" name="Google Shape;108;p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 rot="-9899906" flipH="1">
            <a:off x="7504247" y="-152422"/>
            <a:ext cx="2281621" cy="1957384"/>
            <a:chOff x="4770475" y="2910125"/>
            <a:chExt cx="548975" cy="470975"/>
          </a:xfrm>
        </p:grpSpPr>
        <p:sp>
          <p:nvSpPr>
            <p:cNvPr id="124" name="Google Shape;124;p5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 rot="-3374643">
            <a:off x="7857807" y="3296258"/>
            <a:ext cx="1755537" cy="3281402"/>
            <a:chOff x="4530725" y="2880400"/>
            <a:chExt cx="418300" cy="781875"/>
          </a:xfrm>
        </p:grpSpPr>
        <p:sp>
          <p:nvSpPr>
            <p:cNvPr id="131" name="Google Shape;131;p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rot="479842">
            <a:off x="-564845" y="3745940"/>
            <a:ext cx="1556665" cy="1877975"/>
            <a:chOff x="1063225" y="2958250"/>
            <a:chExt cx="493225" cy="595050"/>
          </a:xfrm>
        </p:grpSpPr>
        <p:sp>
          <p:nvSpPr>
            <p:cNvPr id="147" name="Google Shape;147;p5"/>
            <p:cNvSpPr/>
            <p:nvPr/>
          </p:nvSpPr>
          <p:spPr>
            <a:xfrm>
              <a:off x="1063225" y="3083425"/>
              <a:ext cx="424825" cy="469875"/>
            </a:xfrm>
            <a:custGeom>
              <a:avLst/>
              <a:gdLst/>
              <a:ahLst/>
              <a:cxnLst/>
              <a:rect l="l" t="t" r="r" b="b"/>
              <a:pathLst>
                <a:path w="16993" h="18795" extrusionOk="0">
                  <a:moveTo>
                    <a:pt x="11943" y="0"/>
                  </a:moveTo>
                  <a:lnTo>
                    <a:pt x="11394" y="798"/>
                  </a:lnTo>
                  <a:cubicBezTo>
                    <a:pt x="11204" y="1067"/>
                    <a:pt x="10900" y="1213"/>
                    <a:pt x="10583" y="1213"/>
                  </a:cubicBezTo>
                  <a:cubicBezTo>
                    <a:pt x="10485" y="1213"/>
                    <a:pt x="10386" y="1200"/>
                    <a:pt x="10288" y="1171"/>
                  </a:cubicBezTo>
                  <a:cubicBezTo>
                    <a:pt x="10061" y="1104"/>
                    <a:pt x="9830" y="1072"/>
                    <a:pt x="9601" y="1072"/>
                  </a:cubicBezTo>
                  <a:cubicBezTo>
                    <a:pt x="8820" y="1072"/>
                    <a:pt x="8069" y="1446"/>
                    <a:pt x="7601" y="2106"/>
                  </a:cubicBezTo>
                  <a:lnTo>
                    <a:pt x="404" y="12253"/>
                  </a:lnTo>
                  <a:cubicBezTo>
                    <a:pt x="1" y="12821"/>
                    <a:pt x="538" y="13303"/>
                    <a:pt x="899" y="13704"/>
                  </a:cubicBezTo>
                  <a:cubicBezTo>
                    <a:pt x="1357" y="14217"/>
                    <a:pt x="1844" y="14708"/>
                    <a:pt x="2353" y="15173"/>
                  </a:cubicBezTo>
                  <a:cubicBezTo>
                    <a:pt x="3374" y="16098"/>
                    <a:pt x="4491" y="16916"/>
                    <a:pt x="5697" y="17584"/>
                  </a:cubicBezTo>
                  <a:cubicBezTo>
                    <a:pt x="6332" y="17936"/>
                    <a:pt x="6990" y="18249"/>
                    <a:pt x="7664" y="18519"/>
                  </a:cubicBezTo>
                  <a:cubicBezTo>
                    <a:pt x="7954" y="18635"/>
                    <a:pt x="8287" y="18795"/>
                    <a:pt x="8592" y="18795"/>
                  </a:cubicBezTo>
                  <a:cubicBezTo>
                    <a:pt x="8808" y="18795"/>
                    <a:pt x="9009" y="18715"/>
                    <a:pt x="9173" y="18485"/>
                  </a:cubicBezTo>
                  <a:lnTo>
                    <a:pt x="16376" y="8331"/>
                  </a:lnTo>
                  <a:cubicBezTo>
                    <a:pt x="16992" y="7462"/>
                    <a:pt x="16977" y="6296"/>
                    <a:pt x="16338" y="5442"/>
                  </a:cubicBezTo>
                  <a:cubicBezTo>
                    <a:pt x="16076" y="5093"/>
                    <a:pt x="16057" y="4616"/>
                    <a:pt x="16310" y="4257"/>
                  </a:cubicBezTo>
                  <a:lnTo>
                    <a:pt x="16846" y="347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6400" y="3226300"/>
              <a:ext cx="292475" cy="285075"/>
            </a:xfrm>
            <a:custGeom>
              <a:avLst/>
              <a:gdLst/>
              <a:ahLst/>
              <a:cxnLst/>
              <a:rect l="l" t="t" r="r" b="b"/>
              <a:pathLst>
                <a:path w="11699" h="11403" extrusionOk="0">
                  <a:moveTo>
                    <a:pt x="4497" y="1"/>
                  </a:moveTo>
                  <a:lnTo>
                    <a:pt x="497" y="5639"/>
                  </a:lnTo>
                  <a:cubicBezTo>
                    <a:pt x="1" y="6340"/>
                    <a:pt x="166" y="7311"/>
                    <a:pt x="867" y="7809"/>
                  </a:cubicBezTo>
                  <a:lnTo>
                    <a:pt x="5529" y="11115"/>
                  </a:lnTo>
                  <a:cubicBezTo>
                    <a:pt x="5802" y="11309"/>
                    <a:pt x="6116" y="11402"/>
                    <a:pt x="6428" y="11402"/>
                  </a:cubicBezTo>
                  <a:cubicBezTo>
                    <a:pt x="6915" y="11402"/>
                    <a:pt x="7395" y="11174"/>
                    <a:pt x="7699" y="10746"/>
                  </a:cubicBezTo>
                  <a:lnTo>
                    <a:pt x="11698" y="5109"/>
                  </a:lnTo>
                  <a:lnTo>
                    <a:pt x="11698" y="5109"/>
                  </a:lnTo>
                  <a:cubicBezTo>
                    <a:pt x="11664" y="5129"/>
                    <a:pt x="11616" y="5139"/>
                    <a:pt x="11555" y="5139"/>
                  </a:cubicBezTo>
                  <a:cubicBezTo>
                    <a:pt x="11006" y="5139"/>
                    <a:pt x="9432" y="4315"/>
                    <a:pt x="7714" y="3094"/>
                  </a:cubicBezTo>
                  <a:cubicBezTo>
                    <a:pt x="5806" y="1742"/>
                    <a:pt x="4415" y="396"/>
                    <a:pt x="4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216775" y="3223450"/>
              <a:ext cx="185625" cy="131350"/>
            </a:xfrm>
            <a:custGeom>
              <a:avLst/>
              <a:gdLst/>
              <a:ahLst/>
              <a:cxnLst/>
              <a:rect l="l" t="t" r="r" b="b"/>
              <a:pathLst>
                <a:path w="7425" h="5254" extrusionOk="0">
                  <a:moveTo>
                    <a:pt x="285" y="0"/>
                  </a:moveTo>
                  <a:cubicBezTo>
                    <a:pt x="224" y="0"/>
                    <a:pt x="175" y="11"/>
                    <a:pt x="141" y="31"/>
                  </a:cubicBezTo>
                  <a:lnTo>
                    <a:pt x="82" y="115"/>
                  </a:lnTo>
                  <a:cubicBezTo>
                    <a:pt x="0" y="510"/>
                    <a:pt x="1391" y="1856"/>
                    <a:pt x="3299" y="3208"/>
                  </a:cubicBezTo>
                  <a:cubicBezTo>
                    <a:pt x="5018" y="4427"/>
                    <a:pt x="6592" y="5253"/>
                    <a:pt x="7141" y="5253"/>
                  </a:cubicBezTo>
                  <a:cubicBezTo>
                    <a:pt x="7201" y="5253"/>
                    <a:pt x="7249" y="5243"/>
                    <a:pt x="7283" y="5223"/>
                  </a:cubicBezTo>
                  <a:lnTo>
                    <a:pt x="7342" y="5139"/>
                  </a:lnTo>
                  <a:cubicBezTo>
                    <a:pt x="7424" y="4742"/>
                    <a:pt x="6031" y="3397"/>
                    <a:pt x="4125" y="2044"/>
                  </a:cubicBezTo>
                  <a:cubicBezTo>
                    <a:pt x="2408" y="826"/>
                    <a:pt x="83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98850" y="3351925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59" y="0"/>
                  </a:moveTo>
                  <a:lnTo>
                    <a:pt x="0" y="84"/>
                  </a:lnTo>
                  <a:cubicBezTo>
                    <a:pt x="16" y="74"/>
                    <a:pt x="29" y="63"/>
                    <a:pt x="40" y="49"/>
                  </a:cubicBezTo>
                  <a:cubicBezTo>
                    <a:pt x="50" y="34"/>
                    <a:pt x="56" y="17"/>
                    <a:pt x="59" y="0"/>
                  </a:cubicBez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218800" y="3224225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60" y="0"/>
                  </a:moveTo>
                  <a:lnTo>
                    <a:pt x="60" y="0"/>
                  </a:lnTo>
                  <a:cubicBezTo>
                    <a:pt x="44" y="8"/>
                    <a:pt x="31" y="19"/>
                    <a:pt x="20" y="35"/>
                  </a:cubicBezTo>
                  <a:cubicBezTo>
                    <a:pt x="10" y="50"/>
                    <a:pt x="3" y="65"/>
                    <a:pt x="1" y="8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222000" y="3125425"/>
              <a:ext cx="207375" cy="271825"/>
            </a:xfrm>
            <a:custGeom>
              <a:avLst/>
              <a:gdLst/>
              <a:ahLst/>
              <a:cxnLst/>
              <a:rect l="l" t="t" r="r" b="b"/>
              <a:pathLst>
                <a:path w="8295" h="10873" extrusionOk="0">
                  <a:moveTo>
                    <a:pt x="6928" y="0"/>
                  </a:moveTo>
                  <a:lnTo>
                    <a:pt x="262" y="9564"/>
                  </a:lnTo>
                  <a:cubicBezTo>
                    <a:pt x="0" y="9940"/>
                    <a:pt x="91" y="10460"/>
                    <a:pt x="469" y="10723"/>
                  </a:cubicBezTo>
                  <a:cubicBezTo>
                    <a:pt x="615" y="10824"/>
                    <a:pt x="781" y="10873"/>
                    <a:pt x="946" y="10873"/>
                  </a:cubicBezTo>
                  <a:cubicBezTo>
                    <a:pt x="1209" y="10873"/>
                    <a:pt x="1467" y="10748"/>
                    <a:pt x="1629" y="10516"/>
                  </a:cubicBezTo>
                  <a:lnTo>
                    <a:pt x="8294" y="952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352425" y="3081175"/>
              <a:ext cx="128725" cy="109525"/>
            </a:xfrm>
            <a:custGeom>
              <a:avLst/>
              <a:gdLst/>
              <a:ahLst/>
              <a:cxnLst/>
              <a:rect l="l" t="t" r="r" b="b"/>
              <a:pathLst>
                <a:path w="5149" h="4381" extrusionOk="0">
                  <a:moveTo>
                    <a:pt x="1076" y="1"/>
                  </a:moveTo>
                  <a:lnTo>
                    <a:pt x="1" y="1544"/>
                  </a:lnTo>
                  <a:lnTo>
                    <a:pt x="14" y="1555"/>
                  </a:lnTo>
                  <a:cubicBezTo>
                    <a:pt x="1181" y="2739"/>
                    <a:pt x="2557" y="3697"/>
                    <a:pt x="4073" y="4381"/>
                  </a:cubicBezTo>
                  <a:lnTo>
                    <a:pt x="5149" y="2838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336800" y="3004900"/>
              <a:ext cx="209775" cy="182125"/>
            </a:xfrm>
            <a:custGeom>
              <a:avLst/>
              <a:gdLst/>
              <a:ahLst/>
              <a:cxnLst/>
              <a:rect l="l" t="t" r="r" b="b"/>
              <a:pathLst>
                <a:path w="8391" h="7285" extrusionOk="0">
                  <a:moveTo>
                    <a:pt x="2139" y="0"/>
                  </a:moveTo>
                  <a:lnTo>
                    <a:pt x="111" y="2906"/>
                  </a:lnTo>
                  <a:cubicBezTo>
                    <a:pt x="1" y="3067"/>
                    <a:pt x="1308" y="4173"/>
                    <a:pt x="3035" y="5376"/>
                  </a:cubicBezTo>
                  <a:cubicBezTo>
                    <a:pt x="4620" y="6481"/>
                    <a:pt x="6005" y="7284"/>
                    <a:pt x="6309" y="7284"/>
                  </a:cubicBezTo>
                  <a:cubicBezTo>
                    <a:pt x="6337" y="7284"/>
                    <a:pt x="6355" y="7278"/>
                    <a:pt x="6364" y="7265"/>
                  </a:cubicBezTo>
                  <a:lnTo>
                    <a:pt x="8390" y="4357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385825" y="3001075"/>
              <a:ext cx="161825" cy="109575"/>
            </a:xfrm>
            <a:custGeom>
              <a:avLst/>
              <a:gdLst/>
              <a:ahLst/>
              <a:cxnLst/>
              <a:rect l="l" t="t" r="r" b="b"/>
              <a:pathLst>
                <a:path w="6473" h="4383" extrusionOk="0">
                  <a:moveTo>
                    <a:pt x="168" y="0"/>
                  </a:moveTo>
                  <a:cubicBezTo>
                    <a:pt x="141" y="0"/>
                    <a:pt x="122" y="7"/>
                    <a:pt x="113" y="20"/>
                  </a:cubicBezTo>
                  <a:cubicBezTo>
                    <a:pt x="1" y="180"/>
                    <a:pt x="1310" y="1282"/>
                    <a:pt x="3035" y="2481"/>
                  </a:cubicBezTo>
                  <a:cubicBezTo>
                    <a:pt x="4618" y="3583"/>
                    <a:pt x="6002" y="4382"/>
                    <a:pt x="6307" y="4382"/>
                  </a:cubicBezTo>
                  <a:cubicBezTo>
                    <a:pt x="6335" y="4382"/>
                    <a:pt x="6353" y="4376"/>
                    <a:pt x="6363" y="4362"/>
                  </a:cubicBezTo>
                  <a:cubicBezTo>
                    <a:pt x="6473" y="4203"/>
                    <a:pt x="5165" y="3100"/>
                    <a:pt x="3440" y="1901"/>
                  </a:cubicBezTo>
                  <a:cubicBezTo>
                    <a:pt x="1857" y="800"/>
                    <a:pt x="47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428725" y="2958250"/>
              <a:ext cx="127725" cy="128800"/>
            </a:xfrm>
            <a:custGeom>
              <a:avLst/>
              <a:gdLst/>
              <a:ahLst/>
              <a:cxnLst/>
              <a:rect l="l" t="t" r="r" b="b"/>
              <a:pathLst>
                <a:path w="5109" h="5152" extrusionOk="0">
                  <a:moveTo>
                    <a:pt x="3107" y="1"/>
                  </a:moveTo>
                  <a:cubicBezTo>
                    <a:pt x="2551" y="1"/>
                    <a:pt x="2004" y="264"/>
                    <a:pt x="1661" y="755"/>
                  </a:cubicBezTo>
                  <a:lnTo>
                    <a:pt x="1" y="3138"/>
                  </a:lnTo>
                  <a:lnTo>
                    <a:pt x="2891" y="5152"/>
                  </a:lnTo>
                  <a:lnTo>
                    <a:pt x="4552" y="2769"/>
                  </a:lnTo>
                  <a:cubicBezTo>
                    <a:pt x="5108" y="1971"/>
                    <a:pt x="4911" y="873"/>
                    <a:pt x="4113" y="318"/>
                  </a:cubicBezTo>
                  <a:cubicBezTo>
                    <a:pt x="3806" y="104"/>
                    <a:pt x="3454" y="1"/>
                    <a:pt x="3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348250" y="3090700"/>
              <a:ext cx="135925" cy="94225"/>
            </a:xfrm>
            <a:custGeom>
              <a:avLst/>
              <a:gdLst/>
              <a:ahLst/>
              <a:cxnLst/>
              <a:rect l="l" t="t" r="r" b="b"/>
              <a:pathLst>
                <a:path w="5437" h="3769" extrusionOk="0">
                  <a:moveTo>
                    <a:pt x="212" y="1"/>
                  </a:moveTo>
                  <a:cubicBezTo>
                    <a:pt x="157" y="1"/>
                    <a:pt x="102" y="25"/>
                    <a:pt x="65" y="72"/>
                  </a:cubicBezTo>
                  <a:cubicBezTo>
                    <a:pt x="1" y="152"/>
                    <a:pt x="16" y="270"/>
                    <a:pt x="96" y="334"/>
                  </a:cubicBezTo>
                  <a:cubicBezTo>
                    <a:pt x="242" y="452"/>
                    <a:pt x="3672" y="3168"/>
                    <a:pt x="5105" y="3753"/>
                  </a:cubicBezTo>
                  <a:cubicBezTo>
                    <a:pt x="5127" y="3762"/>
                    <a:pt x="5150" y="3768"/>
                    <a:pt x="5175" y="3768"/>
                  </a:cubicBezTo>
                  <a:lnTo>
                    <a:pt x="5175" y="3766"/>
                  </a:lnTo>
                  <a:cubicBezTo>
                    <a:pt x="5176" y="3766"/>
                    <a:pt x="5176" y="3766"/>
                    <a:pt x="5177" y="3766"/>
                  </a:cubicBezTo>
                  <a:cubicBezTo>
                    <a:pt x="5381" y="3766"/>
                    <a:pt x="5437" y="3483"/>
                    <a:pt x="5247" y="3405"/>
                  </a:cubicBezTo>
                  <a:cubicBezTo>
                    <a:pt x="3864" y="2839"/>
                    <a:pt x="366" y="68"/>
                    <a:pt x="329" y="42"/>
                  </a:cubicBez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89550" y="3006650"/>
              <a:ext cx="155675" cy="110375"/>
            </a:xfrm>
            <a:custGeom>
              <a:avLst/>
              <a:gdLst/>
              <a:ahLst/>
              <a:cxnLst/>
              <a:rect l="l" t="t" r="r" b="b"/>
              <a:pathLst>
                <a:path w="6227" h="4415" extrusionOk="0">
                  <a:moveTo>
                    <a:pt x="208" y="0"/>
                  </a:moveTo>
                  <a:cubicBezTo>
                    <a:pt x="157" y="0"/>
                    <a:pt x="107" y="21"/>
                    <a:pt x="70" y="61"/>
                  </a:cubicBezTo>
                  <a:cubicBezTo>
                    <a:pt x="0" y="137"/>
                    <a:pt x="6" y="255"/>
                    <a:pt x="80" y="326"/>
                  </a:cubicBezTo>
                  <a:cubicBezTo>
                    <a:pt x="108" y="352"/>
                    <a:pt x="3031" y="2984"/>
                    <a:pt x="5881" y="4396"/>
                  </a:cubicBezTo>
                  <a:cubicBezTo>
                    <a:pt x="5906" y="4407"/>
                    <a:pt x="5934" y="4415"/>
                    <a:pt x="5965" y="4415"/>
                  </a:cubicBezTo>
                  <a:cubicBezTo>
                    <a:pt x="6164" y="4415"/>
                    <a:pt x="6227" y="4145"/>
                    <a:pt x="6046" y="4057"/>
                  </a:cubicBezTo>
                  <a:cubicBezTo>
                    <a:pt x="3246" y="2670"/>
                    <a:pt x="361" y="73"/>
                    <a:pt x="333" y="46"/>
                  </a:cubicBezTo>
                  <a:cubicBezTo>
                    <a:pt x="296" y="15"/>
                    <a:pt x="252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10825" y="3221750"/>
              <a:ext cx="193425" cy="137600"/>
            </a:xfrm>
            <a:custGeom>
              <a:avLst/>
              <a:gdLst/>
              <a:ahLst/>
              <a:cxnLst/>
              <a:rect l="l" t="t" r="r" b="b"/>
              <a:pathLst>
                <a:path w="7737" h="5504" extrusionOk="0">
                  <a:moveTo>
                    <a:pt x="318" y="0"/>
                  </a:moveTo>
                  <a:cubicBezTo>
                    <a:pt x="233" y="0"/>
                    <a:pt x="157" y="59"/>
                    <a:pt x="135" y="145"/>
                  </a:cubicBezTo>
                  <a:cubicBezTo>
                    <a:pt x="1" y="799"/>
                    <a:pt x="2142" y="2518"/>
                    <a:pt x="3428" y="3430"/>
                  </a:cubicBezTo>
                  <a:cubicBezTo>
                    <a:pt x="4582" y="4249"/>
                    <a:pt x="6579" y="5503"/>
                    <a:pt x="7388" y="5503"/>
                  </a:cubicBezTo>
                  <a:cubicBezTo>
                    <a:pt x="7482" y="5503"/>
                    <a:pt x="7559" y="5486"/>
                    <a:pt x="7618" y="5450"/>
                  </a:cubicBezTo>
                  <a:cubicBezTo>
                    <a:pt x="7706" y="5397"/>
                    <a:pt x="7736" y="5283"/>
                    <a:pt x="7683" y="5192"/>
                  </a:cubicBezTo>
                  <a:cubicBezTo>
                    <a:pt x="7648" y="5134"/>
                    <a:pt x="7586" y="5101"/>
                    <a:pt x="7522" y="5101"/>
                  </a:cubicBezTo>
                  <a:cubicBezTo>
                    <a:pt x="7489" y="5101"/>
                    <a:pt x="7456" y="5109"/>
                    <a:pt x="7426" y="5127"/>
                  </a:cubicBezTo>
                  <a:cubicBezTo>
                    <a:pt x="7409" y="5134"/>
                    <a:pt x="7387" y="5138"/>
                    <a:pt x="7358" y="5138"/>
                  </a:cubicBezTo>
                  <a:cubicBezTo>
                    <a:pt x="6971" y="5138"/>
                    <a:pt x="5551" y="4475"/>
                    <a:pt x="3645" y="3124"/>
                  </a:cubicBezTo>
                  <a:cubicBezTo>
                    <a:pt x="1599" y="1673"/>
                    <a:pt x="489" y="483"/>
                    <a:pt x="504" y="219"/>
                  </a:cubicBezTo>
                  <a:cubicBezTo>
                    <a:pt x="521" y="120"/>
                    <a:pt x="457" y="23"/>
                    <a:pt x="356" y="4"/>
                  </a:cubicBezTo>
                  <a:cubicBezTo>
                    <a:pt x="343" y="2"/>
                    <a:pt x="33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402025" y="3242025"/>
              <a:ext cx="58975" cy="64625"/>
            </a:xfrm>
            <a:custGeom>
              <a:avLst/>
              <a:gdLst/>
              <a:ahLst/>
              <a:cxnLst/>
              <a:rect l="l" t="t" r="r" b="b"/>
              <a:pathLst>
                <a:path w="2359" h="2585" extrusionOk="0">
                  <a:moveTo>
                    <a:pt x="1847" y="0"/>
                  </a:moveTo>
                  <a:cubicBezTo>
                    <a:pt x="1512" y="0"/>
                    <a:pt x="1020" y="352"/>
                    <a:pt x="630" y="902"/>
                  </a:cubicBezTo>
                  <a:cubicBezTo>
                    <a:pt x="147" y="1582"/>
                    <a:pt x="1" y="2308"/>
                    <a:pt x="307" y="2524"/>
                  </a:cubicBezTo>
                  <a:cubicBezTo>
                    <a:pt x="365" y="2565"/>
                    <a:pt x="435" y="2585"/>
                    <a:pt x="513" y="2585"/>
                  </a:cubicBezTo>
                  <a:cubicBezTo>
                    <a:pt x="848" y="2585"/>
                    <a:pt x="1340" y="2233"/>
                    <a:pt x="1732" y="1683"/>
                  </a:cubicBezTo>
                  <a:cubicBezTo>
                    <a:pt x="2214" y="1004"/>
                    <a:pt x="2359" y="276"/>
                    <a:pt x="2055" y="62"/>
                  </a:cubicBezTo>
                  <a:cubicBezTo>
                    <a:pt x="1997" y="20"/>
                    <a:pt x="1926" y="0"/>
                    <a:pt x="1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5"/>
          <p:cNvSpPr/>
          <p:nvPr/>
        </p:nvSpPr>
        <p:spPr>
          <a:xfrm rot="-2004035">
            <a:off x="8093170" y="17330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 rot="3220419">
            <a:off x="1560719" y="4313539"/>
            <a:ext cx="581017" cy="493655"/>
            <a:chOff x="4021700" y="2078100"/>
            <a:chExt cx="294125" cy="249900"/>
          </a:xfrm>
        </p:grpSpPr>
        <p:sp>
          <p:nvSpPr>
            <p:cNvPr id="163" name="Google Shape;163;p5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rot="4545127" flipH="1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-9991047" flipH="1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rot="-5003494" flipH="1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 hasCustomPrompt="1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1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" hasCustomPrompt="1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3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4" hasCustomPrompt="1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5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 hasCustomPrompt="1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9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3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 rot="4577290" flipH="1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rot="-8890992" flipH="1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"/>
          <p:cNvSpPr txBox="1">
            <a:spLocks noGrp="1"/>
          </p:cNvSpPr>
          <p:nvPr>
            <p:ph type="title"/>
          </p:nvPr>
        </p:nvSpPr>
        <p:spPr>
          <a:xfrm>
            <a:off x="2109300" y="3360875"/>
            <a:ext cx="49254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4" name="Google Shape;554;p14"/>
          <p:cNvSpPr txBox="1">
            <a:spLocks noGrp="1"/>
          </p:cNvSpPr>
          <p:nvPr>
            <p:ph type="subTitle" idx="1"/>
          </p:nvPr>
        </p:nvSpPr>
        <p:spPr>
          <a:xfrm>
            <a:off x="1168350" y="1464625"/>
            <a:ext cx="6807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55" name="Google Shape;555;p14"/>
          <p:cNvGrpSpPr/>
          <p:nvPr/>
        </p:nvGrpSpPr>
        <p:grpSpPr>
          <a:xfrm rot="-4545127">
            <a:off x="7918320" y="-6122"/>
            <a:ext cx="2281619" cy="1957394"/>
            <a:chOff x="4770475" y="2910125"/>
            <a:chExt cx="548975" cy="470975"/>
          </a:xfrm>
        </p:grpSpPr>
        <p:sp>
          <p:nvSpPr>
            <p:cNvPr id="556" name="Google Shape;556;p14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4"/>
          <p:cNvSpPr/>
          <p:nvPr/>
        </p:nvSpPr>
        <p:spPr>
          <a:xfrm rot="2004035" flipH="1">
            <a:off x="248042" y="249019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 rot="365596" flipH="1">
            <a:off x="1595888" y="-226137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14"/>
          <p:cNvGrpSpPr/>
          <p:nvPr/>
        </p:nvGrpSpPr>
        <p:grpSpPr>
          <a:xfrm flipH="1">
            <a:off x="8183439" y="3295501"/>
            <a:ext cx="494659" cy="420282"/>
            <a:chOff x="4021700" y="2078100"/>
            <a:chExt cx="294125" cy="249900"/>
          </a:xfrm>
        </p:grpSpPr>
        <p:sp>
          <p:nvSpPr>
            <p:cNvPr id="565" name="Google Shape;565;p14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4"/>
          <p:cNvGrpSpPr/>
          <p:nvPr/>
        </p:nvGrpSpPr>
        <p:grpSpPr>
          <a:xfrm rot="7200072" flipH="1">
            <a:off x="-489263" y="-1467584"/>
            <a:ext cx="1764075" cy="3297603"/>
            <a:chOff x="4530725" y="2880400"/>
            <a:chExt cx="418300" cy="781875"/>
          </a:xfrm>
        </p:grpSpPr>
        <p:sp>
          <p:nvSpPr>
            <p:cNvPr id="568" name="Google Shape;568;p14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4"/>
          <p:cNvGrpSpPr/>
          <p:nvPr/>
        </p:nvGrpSpPr>
        <p:grpSpPr>
          <a:xfrm rot="-5684240">
            <a:off x="6894034" y="-370928"/>
            <a:ext cx="1168239" cy="1104281"/>
            <a:chOff x="7608325" y="2238725"/>
            <a:chExt cx="542950" cy="513225"/>
          </a:xfrm>
        </p:grpSpPr>
        <p:sp>
          <p:nvSpPr>
            <p:cNvPr id="584" name="Google Shape;584;p14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 rot="317026" flipH="1">
            <a:off x="3682358" y="3951009"/>
            <a:ext cx="2215249" cy="1900313"/>
            <a:chOff x="4770475" y="2910125"/>
            <a:chExt cx="548975" cy="470975"/>
          </a:xfrm>
        </p:grpSpPr>
        <p:sp>
          <p:nvSpPr>
            <p:cNvPr id="1326" name="Google Shape;1326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8"/>
          <p:cNvGrpSpPr/>
          <p:nvPr/>
        </p:nvGrpSpPr>
        <p:grpSpPr>
          <a:xfrm rot="10799915" flipH="1">
            <a:off x="7634792" y="-970806"/>
            <a:ext cx="2215224" cy="1900337"/>
            <a:chOff x="4770475" y="2910125"/>
            <a:chExt cx="548975" cy="470975"/>
          </a:xfrm>
        </p:grpSpPr>
        <p:sp>
          <p:nvSpPr>
            <p:cNvPr id="1333" name="Google Shape;1333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rot="7200072" flipH="1">
            <a:off x="1815787" y="-1753334"/>
            <a:ext cx="1764075" cy="3297603"/>
            <a:chOff x="4530725" y="2880400"/>
            <a:chExt cx="418300" cy="781875"/>
          </a:xfrm>
        </p:grpSpPr>
        <p:sp>
          <p:nvSpPr>
            <p:cNvPr id="1340" name="Google Shape;1340;p28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5007571">
            <a:off x="7798598" y="3841845"/>
            <a:ext cx="1618872" cy="2146669"/>
            <a:chOff x="1936325" y="996650"/>
            <a:chExt cx="730000" cy="968000"/>
          </a:xfrm>
        </p:grpSpPr>
        <p:sp>
          <p:nvSpPr>
            <p:cNvPr id="1356" name="Google Shape;1356;p28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28"/>
          <p:cNvSpPr txBox="1">
            <a:spLocks noGrp="1"/>
          </p:cNvSpPr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8" name="Google Shape;1368;p28"/>
          <p:cNvSpPr txBox="1">
            <a:spLocks noGrp="1"/>
          </p:cNvSpPr>
          <p:nvPr>
            <p:ph type="subTitle" idx="1"/>
          </p:nvPr>
        </p:nvSpPr>
        <p:spPr>
          <a:xfrm>
            <a:off x="356657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9" name="Google Shape;1369;p28"/>
          <p:cNvSpPr txBox="1">
            <a:spLocks noGrp="1"/>
          </p:cNvSpPr>
          <p:nvPr>
            <p:ph type="title" idx="2" hasCustomPrompt="1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2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rot="2930595" flipH="1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rot="-7869405" flipH="1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74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6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6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Health is Wealth: The Future of Digital Healthcare</a:t>
            </a:r>
          </a:p>
        </p:txBody>
      </p:sp>
      <p:sp>
        <p:nvSpPr>
          <p:cNvPr id="1525" name="Google Shape;1525;p36"/>
          <p:cNvSpPr txBox="1">
            <a:spLocks noGrp="1"/>
          </p:cNvSpPr>
          <p:nvPr>
            <p:ph type="subTitle" idx="1"/>
          </p:nvPr>
        </p:nvSpPr>
        <p:spPr>
          <a:xfrm>
            <a:off x="197707" y="3030013"/>
            <a:ext cx="5221243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	Health is Wealth</a:t>
            </a:r>
            <a:r>
              <a:rPr lang="en-US" dirty="0"/>
              <a:t> is a visionary concept. It redefines how users perceive online health tools. The UI is visually rich, intuitive, and emotionally resonant.</a:t>
            </a:r>
          </a:p>
        </p:txBody>
      </p:sp>
      <p:cxnSp>
        <p:nvCxnSpPr>
          <p:cNvPr id="1526" name="Google Shape;1526;p36"/>
          <p:cNvCxnSpPr/>
          <p:nvPr/>
        </p:nvCxnSpPr>
        <p:spPr>
          <a:xfrm>
            <a:off x="713225" y="2930438"/>
            <a:ext cx="3492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36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8" name="Google Shape;1528;p3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36"/>
          <p:cNvSpPr/>
          <p:nvPr/>
        </p:nvSpPr>
        <p:spPr>
          <a:xfrm>
            <a:off x="8025550" y="627767"/>
            <a:ext cx="1413199" cy="1159892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36"/>
          <p:cNvGrpSpPr/>
          <p:nvPr/>
        </p:nvGrpSpPr>
        <p:grpSpPr>
          <a:xfrm rot="3556025">
            <a:off x="599804" y="3711408"/>
            <a:ext cx="1067760" cy="1009303"/>
            <a:chOff x="7608325" y="2238725"/>
            <a:chExt cx="542950" cy="513225"/>
          </a:xfrm>
        </p:grpSpPr>
        <p:sp>
          <p:nvSpPr>
            <p:cNvPr id="1532" name="Google Shape;1532;p36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6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1" name="Google Shape;1551;p36"/>
          <p:cNvGrpSpPr/>
          <p:nvPr/>
        </p:nvGrpSpPr>
        <p:grpSpPr>
          <a:xfrm rot="-5400093" flipH="1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52" name="Google Shape;1552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6"/>
          <p:cNvGrpSpPr/>
          <p:nvPr/>
        </p:nvGrpSpPr>
        <p:grpSpPr>
          <a:xfrm rot="5399907" flipH="1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9" name="Google Shape;1559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6"/>
          <p:cNvGrpSpPr/>
          <p:nvPr/>
        </p:nvGrpSpPr>
        <p:grpSpPr>
          <a:xfrm rot="10288117" flipH="1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6" name="Google Shape;1566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6"/>
          <p:cNvGrpSpPr/>
          <p:nvPr/>
        </p:nvGrpSpPr>
        <p:grpSpPr>
          <a:xfrm flipH="1">
            <a:off x="5646059" y="488999"/>
            <a:ext cx="3858854" cy="4936859"/>
            <a:chOff x="2412611" y="2547289"/>
            <a:chExt cx="1756100" cy="2246682"/>
          </a:xfrm>
        </p:grpSpPr>
        <p:sp>
          <p:nvSpPr>
            <p:cNvPr id="1573" name="Google Shape;1573;p36"/>
            <p:cNvSpPr/>
            <p:nvPr/>
          </p:nvSpPr>
          <p:spPr>
            <a:xfrm>
              <a:off x="2412611" y="3235684"/>
              <a:ext cx="287863" cy="341776"/>
            </a:xfrm>
            <a:custGeom>
              <a:avLst/>
              <a:gdLst/>
              <a:ahLst/>
              <a:cxnLst/>
              <a:rect l="l" t="t" r="r" b="b"/>
              <a:pathLst>
                <a:path w="8858" h="10517" extrusionOk="0">
                  <a:moveTo>
                    <a:pt x="3237" y="1"/>
                  </a:moveTo>
                  <a:cubicBezTo>
                    <a:pt x="3233" y="1"/>
                    <a:pt x="3229" y="1"/>
                    <a:pt x="3225" y="1"/>
                  </a:cubicBezTo>
                  <a:cubicBezTo>
                    <a:pt x="2615" y="20"/>
                    <a:pt x="2174" y="670"/>
                    <a:pt x="2497" y="1435"/>
                  </a:cubicBezTo>
                  <a:cubicBezTo>
                    <a:pt x="2497" y="1435"/>
                    <a:pt x="2252" y="907"/>
                    <a:pt x="1826" y="907"/>
                  </a:cubicBezTo>
                  <a:cubicBezTo>
                    <a:pt x="1732" y="907"/>
                    <a:pt x="1629" y="932"/>
                    <a:pt x="1519" y="994"/>
                  </a:cubicBezTo>
                  <a:cubicBezTo>
                    <a:pt x="907" y="1338"/>
                    <a:pt x="1428" y="2574"/>
                    <a:pt x="1428" y="2574"/>
                  </a:cubicBezTo>
                  <a:cubicBezTo>
                    <a:pt x="1428" y="2574"/>
                    <a:pt x="1127" y="2267"/>
                    <a:pt x="819" y="2267"/>
                  </a:cubicBezTo>
                  <a:cubicBezTo>
                    <a:pt x="650" y="2267"/>
                    <a:pt x="479" y="2359"/>
                    <a:pt x="354" y="2644"/>
                  </a:cubicBezTo>
                  <a:cubicBezTo>
                    <a:pt x="1" y="3448"/>
                    <a:pt x="1458" y="7683"/>
                    <a:pt x="1718" y="8035"/>
                  </a:cubicBezTo>
                  <a:cubicBezTo>
                    <a:pt x="1919" y="8308"/>
                    <a:pt x="2450" y="10516"/>
                    <a:pt x="4948" y="10516"/>
                  </a:cubicBezTo>
                  <a:cubicBezTo>
                    <a:pt x="5663" y="10516"/>
                    <a:pt x="6538" y="10336"/>
                    <a:pt x="7613" y="9878"/>
                  </a:cubicBezTo>
                  <a:cubicBezTo>
                    <a:pt x="7613" y="9878"/>
                    <a:pt x="8764" y="9332"/>
                    <a:pt x="8825" y="7487"/>
                  </a:cubicBezTo>
                  <a:cubicBezTo>
                    <a:pt x="8857" y="6568"/>
                    <a:pt x="8725" y="2556"/>
                    <a:pt x="7950" y="2556"/>
                  </a:cubicBezTo>
                  <a:cubicBezTo>
                    <a:pt x="7947" y="2556"/>
                    <a:pt x="7943" y="2556"/>
                    <a:pt x="7939" y="2556"/>
                  </a:cubicBezTo>
                  <a:cubicBezTo>
                    <a:pt x="7155" y="2596"/>
                    <a:pt x="6792" y="4818"/>
                    <a:pt x="6792" y="4818"/>
                  </a:cubicBezTo>
                  <a:cubicBezTo>
                    <a:pt x="6792" y="4818"/>
                    <a:pt x="5674" y="185"/>
                    <a:pt x="4890" y="185"/>
                  </a:cubicBezTo>
                  <a:cubicBezTo>
                    <a:pt x="4887" y="185"/>
                    <a:pt x="4883" y="185"/>
                    <a:pt x="4880" y="185"/>
                  </a:cubicBezTo>
                  <a:cubicBezTo>
                    <a:pt x="4095" y="225"/>
                    <a:pt x="4111" y="1270"/>
                    <a:pt x="4111" y="1270"/>
                  </a:cubicBezTo>
                  <a:cubicBezTo>
                    <a:pt x="4111" y="1270"/>
                    <a:pt x="3839" y="1"/>
                    <a:pt x="323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450053" y="3311288"/>
              <a:ext cx="45789" cy="88881"/>
            </a:xfrm>
            <a:custGeom>
              <a:avLst/>
              <a:gdLst/>
              <a:ahLst/>
              <a:cxnLst/>
              <a:rect l="l" t="t" r="r" b="b"/>
              <a:pathLst>
                <a:path w="1409" h="2735" extrusionOk="0">
                  <a:moveTo>
                    <a:pt x="266" y="1"/>
                  </a:moveTo>
                  <a:cubicBezTo>
                    <a:pt x="238" y="1"/>
                    <a:pt x="209" y="6"/>
                    <a:pt x="181" y="17"/>
                  </a:cubicBezTo>
                  <a:cubicBezTo>
                    <a:pt x="59" y="65"/>
                    <a:pt x="1" y="201"/>
                    <a:pt x="46" y="323"/>
                  </a:cubicBezTo>
                  <a:lnTo>
                    <a:pt x="922" y="2582"/>
                  </a:lnTo>
                  <a:cubicBezTo>
                    <a:pt x="956" y="2674"/>
                    <a:pt x="1044" y="2734"/>
                    <a:pt x="1143" y="2734"/>
                  </a:cubicBezTo>
                  <a:cubicBezTo>
                    <a:pt x="1171" y="2734"/>
                    <a:pt x="1200" y="2729"/>
                    <a:pt x="1226" y="2717"/>
                  </a:cubicBezTo>
                  <a:cubicBezTo>
                    <a:pt x="1348" y="2672"/>
                    <a:pt x="1409" y="2535"/>
                    <a:pt x="1361" y="2413"/>
                  </a:cubicBezTo>
                  <a:lnTo>
                    <a:pt x="487" y="152"/>
                  </a:lnTo>
                  <a:cubicBezTo>
                    <a:pt x="450" y="59"/>
                    <a:pt x="361" y="1"/>
                    <a:pt x="26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3052325" y="2574717"/>
              <a:ext cx="387533" cy="313211"/>
            </a:xfrm>
            <a:custGeom>
              <a:avLst/>
              <a:gdLst/>
              <a:ahLst/>
              <a:cxnLst/>
              <a:rect l="l" t="t" r="r" b="b"/>
              <a:pathLst>
                <a:path w="11925" h="9638" extrusionOk="0">
                  <a:moveTo>
                    <a:pt x="6030" y="1"/>
                  </a:moveTo>
                  <a:cubicBezTo>
                    <a:pt x="3004" y="1"/>
                    <a:pt x="1" y="4329"/>
                    <a:pt x="974" y="6906"/>
                  </a:cubicBezTo>
                  <a:cubicBezTo>
                    <a:pt x="1640" y="8667"/>
                    <a:pt x="4173" y="9637"/>
                    <a:pt x="6490" y="9637"/>
                  </a:cubicBezTo>
                  <a:cubicBezTo>
                    <a:pt x="8102" y="9637"/>
                    <a:pt x="9610" y="9168"/>
                    <a:pt x="10310" y="8167"/>
                  </a:cubicBezTo>
                  <a:cubicBezTo>
                    <a:pt x="11925" y="5862"/>
                    <a:pt x="9592" y="268"/>
                    <a:pt x="6272" y="10"/>
                  </a:cubicBezTo>
                  <a:cubicBezTo>
                    <a:pt x="6191" y="4"/>
                    <a:pt x="6111" y="1"/>
                    <a:pt x="603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3317082" y="2547289"/>
              <a:ext cx="102302" cy="182896"/>
            </a:xfrm>
            <a:custGeom>
              <a:avLst/>
              <a:gdLst/>
              <a:ahLst/>
              <a:cxnLst/>
              <a:rect l="l" t="t" r="r" b="b"/>
              <a:pathLst>
                <a:path w="3148" h="5628" extrusionOk="0">
                  <a:moveTo>
                    <a:pt x="272" y="1"/>
                  </a:moveTo>
                  <a:cubicBezTo>
                    <a:pt x="193" y="1"/>
                    <a:pt x="116" y="41"/>
                    <a:pt x="71" y="113"/>
                  </a:cubicBezTo>
                  <a:cubicBezTo>
                    <a:pt x="0" y="225"/>
                    <a:pt x="36" y="373"/>
                    <a:pt x="152" y="440"/>
                  </a:cubicBezTo>
                  <a:cubicBezTo>
                    <a:pt x="2636" y="1979"/>
                    <a:pt x="2214" y="5327"/>
                    <a:pt x="2210" y="5359"/>
                  </a:cubicBezTo>
                  <a:cubicBezTo>
                    <a:pt x="2193" y="5488"/>
                    <a:pt x="2282" y="5608"/>
                    <a:pt x="2412" y="5625"/>
                  </a:cubicBezTo>
                  <a:cubicBezTo>
                    <a:pt x="2423" y="5627"/>
                    <a:pt x="2433" y="5627"/>
                    <a:pt x="2444" y="5627"/>
                  </a:cubicBezTo>
                  <a:cubicBezTo>
                    <a:pt x="2562" y="5627"/>
                    <a:pt x="2663" y="5540"/>
                    <a:pt x="2678" y="5424"/>
                  </a:cubicBezTo>
                  <a:cubicBezTo>
                    <a:pt x="2699" y="5274"/>
                    <a:pt x="3147" y="1739"/>
                    <a:pt x="399" y="39"/>
                  </a:cubicBezTo>
                  <a:cubicBezTo>
                    <a:pt x="360" y="13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537597" y="3269319"/>
              <a:ext cx="50664" cy="115789"/>
            </a:xfrm>
            <a:custGeom>
              <a:avLst/>
              <a:gdLst/>
              <a:ahLst/>
              <a:cxnLst/>
              <a:rect l="l" t="t" r="r" b="b"/>
              <a:pathLst>
                <a:path w="1559" h="3563" extrusionOk="0">
                  <a:moveTo>
                    <a:pt x="266" y="0"/>
                  </a:moveTo>
                  <a:cubicBezTo>
                    <a:pt x="241" y="0"/>
                    <a:pt x="216" y="4"/>
                    <a:pt x="190" y="13"/>
                  </a:cubicBezTo>
                  <a:cubicBezTo>
                    <a:pt x="67" y="53"/>
                    <a:pt x="0" y="186"/>
                    <a:pt x="40" y="311"/>
                  </a:cubicBezTo>
                  <a:lnTo>
                    <a:pt x="1070" y="3401"/>
                  </a:lnTo>
                  <a:cubicBezTo>
                    <a:pt x="1103" y="3498"/>
                    <a:pt x="1192" y="3562"/>
                    <a:pt x="1294" y="3562"/>
                  </a:cubicBezTo>
                  <a:cubicBezTo>
                    <a:pt x="1319" y="3562"/>
                    <a:pt x="1344" y="3558"/>
                    <a:pt x="1369" y="3551"/>
                  </a:cubicBezTo>
                  <a:cubicBezTo>
                    <a:pt x="1492" y="3509"/>
                    <a:pt x="1559" y="3376"/>
                    <a:pt x="1519" y="3252"/>
                  </a:cubicBezTo>
                  <a:lnTo>
                    <a:pt x="489" y="161"/>
                  </a:lnTo>
                  <a:cubicBezTo>
                    <a:pt x="455" y="62"/>
                    <a:pt x="364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485048" y="3274551"/>
              <a:ext cx="49689" cy="104674"/>
            </a:xfrm>
            <a:custGeom>
              <a:avLst/>
              <a:gdLst/>
              <a:ahLst/>
              <a:cxnLst/>
              <a:rect l="l" t="t" r="r" b="b"/>
              <a:pathLst>
                <a:path w="1529" h="3221" extrusionOk="0">
                  <a:moveTo>
                    <a:pt x="268" y="0"/>
                  </a:moveTo>
                  <a:cubicBezTo>
                    <a:pt x="241" y="0"/>
                    <a:pt x="214" y="5"/>
                    <a:pt x="187" y="15"/>
                  </a:cubicBezTo>
                  <a:cubicBezTo>
                    <a:pt x="63" y="59"/>
                    <a:pt x="0" y="196"/>
                    <a:pt x="46" y="319"/>
                  </a:cubicBezTo>
                  <a:lnTo>
                    <a:pt x="1040" y="3065"/>
                  </a:lnTo>
                  <a:cubicBezTo>
                    <a:pt x="1074" y="3158"/>
                    <a:pt x="1161" y="3221"/>
                    <a:pt x="1262" y="3221"/>
                  </a:cubicBezTo>
                  <a:cubicBezTo>
                    <a:pt x="1289" y="3221"/>
                    <a:pt x="1315" y="3215"/>
                    <a:pt x="1340" y="3205"/>
                  </a:cubicBezTo>
                  <a:cubicBezTo>
                    <a:pt x="1464" y="3162"/>
                    <a:pt x="1528" y="3027"/>
                    <a:pt x="1483" y="2903"/>
                  </a:cubicBezTo>
                  <a:lnTo>
                    <a:pt x="491" y="160"/>
                  </a:lnTo>
                  <a:cubicBezTo>
                    <a:pt x="456" y="61"/>
                    <a:pt x="36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502955" y="3505608"/>
              <a:ext cx="714165" cy="688882"/>
            </a:xfrm>
            <a:custGeom>
              <a:avLst/>
              <a:gdLst/>
              <a:ahLst/>
              <a:cxnLst/>
              <a:rect l="l" t="t" r="r" b="b"/>
              <a:pathLst>
                <a:path w="21976" h="21198" extrusionOk="0">
                  <a:moveTo>
                    <a:pt x="12182" y="12904"/>
                  </a:moveTo>
                  <a:lnTo>
                    <a:pt x="12182" y="12904"/>
                  </a:lnTo>
                  <a:cubicBezTo>
                    <a:pt x="12232" y="12939"/>
                    <a:pt x="12278" y="12978"/>
                    <a:pt x="12317" y="13026"/>
                  </a:cubicBezTo>
                  <a:cubicBezTo>
                    <a:pt x="12319" y="13029"/>
                    <a:pt x="12319" y="13031"/>
                    <a:pt x="12318" y="13031"/>
                  </a:cubicBezTo>
                  <a:cubicBezTo>
                    <a:pt x="12310" y="13031"/>
                    <a:pt x="12263" y="12990"/>
                    <a:pt x="12207" y="12933"/>
                  </a:cubicBezTo>
                  <a:lnTo>
                    <a:pt x="12182" y="12904"/>
                  </a:lnTo>
                  <a:close/>
                  <a:moveTo>
                    <a:pt x="5101" y="0"/>
                  </a:moveTo>
                  <a:lnTo>
                    <a:pt x="0" y="1226"/>
                  </a:lnTo>
                  <a:cubicBezTo>
                    <a:pt x="956" y="6375"/>
                    <a:pt x="1743" y="8095"/>
                    <a:pt x="3560" y="13009"/>
                  </a:cubicBezTo>
                  <a:cubicBezTo>
                    <a:pt x="5176" y="17382"/>
                    <a:pt x="6853" y="21198"/>
                    <a:pt x="10361" y="21198"/>
                  </a:cubicBezTo>
                  <a:cubicBezTo>
                    <a:pt x="11693" y="21198"/>
                    <a:pt x="13291" y="20647"/>
                    <a:pt x="15249" y="19367"/>
                  </a:cubicBezTo>
                  <a:cubicBezTo>
                    <a:pt x="16751" y="18384"/>
                    <a:pt x="18102" y="17233"/>
                    <a:pt x="19350" y="16070"/>
                  </a:cubicBezTo>
                  <a:cubicBezTo>
                    <a:pt x="20256" y="15224"/>
                    <a:pt x="21127" y="14364"/>
                    <a:pt x="21976" y="13490"/>
                  </a:cubicBezTo>
                  <a:cubicBezTo>
                    <a:pt x="20520" y="12121"/>
                    <a:pt x="17609" y="9317"/>
                    <a:pt x="15797" y="7073"/>
                  </a:cubicBezTo>
                  <a:cubicBezTo>
                    <a:pt x="14333" y="8644"/>
                    <a:pt x="12849" y="10181"/>
                    <a:pt x="11229" y="11525"/>
                  </a:cubicBezTo>
                  <a:cubicBezTo>
                    <a:pt x="9182" y="7141"/>
                    <a:pt x="6864" y="4565"/>
                    <a:pt x="51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859257" y="3872505"/>
              <a:ext cx="93820" cy="171847"/>
            </a:xfrm>
            <a:custGeom>
              <a:avLst/>
              <a:gdLst/>
              <a:ahLst/>
              <a:cxnLst/>
              <a:rect l="l" t="t" r="r" b="b"/>
              <a:pathLst>
                <a:path w="2887" h="5288" extrusionOk="0">
                  <a:moveTo>
                    <a:pt x="268" y="1"/>
                  </a:moveTo>
                  <a:cubicBezTo>
                    <a:pt x="192" y="1"/>
                    <a:pt x="118" y="38"/>
                    <a:pt x="73" y="106"/>
                  </a:cubicBezTo>
                  <a:cubicBezTo>
                    <a:pt x="0" y="212"/>
                    <a:pt x="27" y="356"/>
                    <a:pt x="132" y="431"/>
                  </a:cubicBezTo>
                  <a:cubicBezTo>
                    <a:pt x="223" y="491"/>
                    <a:pt x="2347" y="1966"/>
                    <a:pt x="1581" y="4993"/>
                  </a:cubicBezTo>
                  <a:cubicBezTo>
                    <a:pt x="1549" y="5118"/>
                    <a:pt x="1625" y="5247"/>
                    <a:pt x="1751" y="5280"/>
                  </a:cubicBezTo>
                  <a:cubicBezTo>
                    <a:pt x="1770" y="5284"/>
                    <a:pt x="1790" y="5285"/>
                    <a:pt x="1809" y="5287"/>
                  </a:cubicBezTo>
                  <a:cubicBezTo>
                    <a:pt x="1918" y="5285"/>
                    <a:pt x="2011" y="5213"/>
                    <a:pt x="2037" y="5109"/>
                  </a:cubicBezTo>
                  <a:cubicBezTo>
                    <a:pt x="2887" y="1751"/>
                    <a:pt x="420" y="54"/>
                    <a:pt x="394" y="37"/>
                  </a:cubicBezTo>
                  <a:cubicBezTo>
                    <a:pt x="355" y="12"/>
                    <a:pt x="3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881063" y="3618180"/>
              <a:ext cx="414863" cy="474269"/>
            </a:xfrm>
            <a:custGeom>
              <a:avLst/>
              <a:gdLst/>
              <a:ahLst/>
              <a:cxnLst/>
              <a:rect l="l" t="t" r="r" b="b"/>
              <a:pathLst>
                <a:path w="12766" h="14594" extrusionOk="0">
                  <a:moveTo>
                    <a:pt x="3894" y="0"/>
                  </a:moveTo>
                  <a:cubicBezTo>
                    <a:pt x="3894" y="0"/>
                    <a:pt x="1435" y="1606"/>
                    <a:pt x="0" y="7297"/>
                  </a:cubicBezTo>
                  <a:cubicBezTo>
                    <a:pt x="0" y="7297"/>
                    <a:pt x="4316" y="13972"/>
                    <a:pt x="8732" y="14594"/>
                  </a:cubicBezTo>
                  <a:lnTo>
                    <a:pt x="12766" y="1971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3844191" y="3579897"/>
              <a:ext cx="288415" cy="1210337"/>
            </a:xfrm>
            <a:custGeom>
              <a:avLst/>
              <a:gdLst/>
              <a:ahLst/>
              <a:cxnLst/>
              <a:rect l="l" t="t" r="r" b="b"/>
              <a:pathLst>
                <a:path w="8875" h="37244" extrusionOk="0">
                  <a:moveTo>
                    <a:pt x="3601" y="0"/>
                  </a:moveTo>
                  <a:cubicBezTo>
                    <a:pt x="3563" y="0"/>
                    <a:pt x="3526" y="2"/>
                    <a:pt x="3489" y="6"/>
                  </a:cubicBezTo>
                  <a:lnTo>
                    <a:pt x="0" y="11226"/>
                  </a:lnTo>
                  <a:lnTo>
                    <a:pt x="2761" y="37243"/>
                  </a:lnTo>
                  <a:lnTo>
                    <a:pt x="8874" y="36905"/>
                  </a:lnTo>
                  <a:lnTo>
                    <a:pt x="8460" y="7935"/>
                  </a:lnTo>
                  <a:cubicBezTo>
                    <a:pt x="7750" y="4899"/>
                    <a:pt x="5513" y="0"/>
                    <a:pt x="36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944173" y="3456310"/>
              <a:ext cx="1224538" cy="555122"/>
            </a:xfrm>
            <a:custGeom>
              <a:avLst/>
              <a:gdLst/>
              <a:ahLst/>
              <a:cxnLst/>
              <a:rect l="l" t="t" r="r" b="b"/>
              <a:pathLst>
                <a:path w="37681" h="17082" extrusionOk="0">
                  <a:moveTo>
                    <a:pt x="12594" y="0"/>
                  </a:moveTo>
                  <a:cubicBezTo>
                    <a:pt x="9457" y="0"/>
                    <a:pt x="3252" y="659"/>
                    <a:pt x="1695" y="5696"/>
                  </a:cubicBezTo>
                  <a:cubicBezTo>
                    <a:pt x="0" y="11187"/>
                    <a:pt x="1695" y="15824"/>
                    <a:pt x="1695" y="15824"/>
                  </a:cubicBezTo>
                  <a:lnTo>
                    <a:pt x="37246" y="17082"/>
                  </a:lnTo>
                  <a:cubicBezTo>
                    <a:pt x="37246" y="17082"/>
                    <a:pt x="37681" y="294"/>
                    <a:pt x="22430" y="81"/>
                  </a:cubicBezTo>
                  <a:lnTo>
                    <a:pt x="14430" y="83"/>
                  </a:lnTo>
                  <a:cubicBezTo>
                    <a:pt x="14430" y="83"/>
                    <a:pt x="13704" y="0"/>
                    <a:pt x="12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3077965" y="3745700"/>
              <a:ext cx="1009307" cy="1048272"/>
            </a:xfrm>
            <a:custGeom>
              <a:avLst/>
              <a:gdLst/>
              <a:ahLst/>
              <a:cxnLst/>
              <a:rect l="l" t="t" r="r" b="b"/>
              <a:pathLst>
                <a:path w="31058" h="32257" extrusionOk="0">
                  <a:moveTo>
                    <a:pt x="26858" y="0"/>
                  </a:moveTo>
                  <a:lnTo>
                    <a:pt x="1" y="2537"/>
                  </a:lnTo>
                  <a:lnTo>
                    <a:pt x="2606" y="19614"/>
                  </a:lnTo>
                  <a:cubicBezTo>
                    <a:pt x="2650" y="19899"/>
                    <a:pt x="2650" y="20189"/>
                    <a:pt x="2604" y="20474"/>
                  </a:cubicBezTo>
                  <a:lnTo>
                    <a:pt x="900" y="31450"/>
                  </a:lnTo>
                  <a:cubicBezTo>
                    <a:pt x="4649" y="32081"/>
                    <a:pt x="10593" y="32257"/>
                    <a:pt x="16031" y="32257"/>
                  </a:cubicBezTo>
                  <a:cubicBezTo>
                    <a:pt x="22796" y="32257"/>
                    <a:pt x="28777" y="31986"/>
                    <a:pt x="28777" y="31986"/>
                  </a:cubicBezTo>
                  <a:lnTo>
                    <a:pt x="27559" y="18852"/>
                  </a:lnTo>
                  <a:cubicBezTo>
                    <a:pt x="27559" y="18852"/>
                    <a:pt x="31057" y="16678"/>
                    <a:pt x="30130" y="11559"/>
                  </a:cubicBezTo>
                  <a:cubicBezTo>
                    <a:pt x="29727" y="9334"/>
                    <a:pt x="26858" y="0"/>
                    <a:pt x="26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3228331" y="3364309"/>
              <a:ext cx="404074" cy="459645"/>
            </a:xfrm>
            <a:custGeom>
              <a:avLst/>
              <a:gdLst/>
              <a:ahLst/>
              <a:cxnLst/>
              <a:rect l="l" t="t" r="r" b="b"/>
              <a:pathLst>
                <a:path w="12434" h="14144" extrusionOk="0">
                  <a:moveTo>
                    <a:pt x="5741" y="1"/>
                  </a:moveTo>
                  <a:lnTo>
                    <a:pt x="1" y="3130"/>
                  </a:lnTo>
                  <a:lnTo>
                    <a:pt x="7088" y="8527"/>
                  </a:lnTo>
                  <a:lnTo>
                    <a:pt x="4649" y="9830"/>
                  </a:lnTo>
                  <a:lnTo>
                    <a:pt x="12434" y="14144"/>
                  </a:lnTo>
                  <a:lnTo>
                    <a:pt x="5686" y="2912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3219947" y="3458487"/>
              <a:ext cx="423052" cy="373136"/>
            </a:xfrm>
            <a:custGeom>
              <a:avLst/>
              <a:gdLst/>
              <a:ahLst/>
              <a:cxnLst/>
              <a:rect l="l" t="t" r="r" b="b"/>
              <a:pathLst>
                <a:path w="13018" h="11482" extrusionOk="0">
                  <a:moveTo>
                    <a:pt x="263" y="1"/>
                  </a:moveTo>
                  <a:cubicBezTo>
                    <a:pt x="195" y="1"/>
                    <a:pt x="129" y="30"/>
                    <a:pt x="82" y="86"/>
                  </a:cubicBezTo>
                  <a:cubicBezTo>
                    <a:pt x="0" y="185"/>
                    <a:pt x="12" y="331"/>
                    <a:pt x="109" y="415"/>
                  </a:cubicBezTo>
                  <a:lnTo>
                    <a:pt x="4709" y="4219"/>
                  </a:lnTo>
                  <a:lnTo>
                    <a:pt x="2579" y="5357"/>
                  </a:lnTo>
                  <a:cubicBezTo>
                    <a:pt x="2416" y="5444"/>
                    <a:pt x="2412" y="5678"/>
                    <a:pt x="2575" y="5771"/>
                  </a:cubicBezTo>
                  <a:lnTo>
                    <a:pt x="12574" y="11449"/>
                  </a:lnTo>
                  <a:cubicBezTo>
                    <a:pt x="12610" y="11470"/>
                    <a:pt x="12650" y="11481"/>
                    <a:pt x="12690" y="11481"/>
                  </a:cubicBezTo>
                  <a:cubicBezTo>
                    <a:pt x="12690" y="11481"/>
                    <a:pt x="12691" y="11481"/>
                    <a:pt x="12692" y="11481"/>
                  </a:cubicBezTo>
                  <a:cubicBezTo>
                    <a:pt x="12933" y="11481"/>
                    <a:pt x="13018" y="11160"/>
                    <a:pt x="12808" y="11040"/>
                  </a:cubicBezTo>
                  <a:lnTo>
                    <a:pt x="3179" y="5574"/>
                  </a:lnTo>
                  <a:lnTo>
                    <a:pt x="5241" y="4470"/>
                  </a:lnTo>
                  <a:cubicBezTo>
                    <a:pt x="5389" y="4390"/>
                    <a:pt x="5410" y="4187"/>
                    <a:pt x="5281" y="4080"/>
                  </a:cubicBezTo>
                  <a:lnTo>
                    <a:pt x="409" y="52"/>
                  </a:lnTo>
                  <a:cubicBezTo>
                    <a:pt x="366" y="17"/>
                    <a:pt x="31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3632373" y="3374448"/>
              <a:ext cx="182571" cy="449505"/>
            </a:xfrm>
            <a:custGeom>
              <a:avLst/>
              <a:gdLst/>
              <a:ahLst/>
              <a:cxnLst/>
              <a:rect l="l" t="t" r="r" b="b"/>
              <a:pathLst>
                <a:path w="5618" h="13832" extrusionOk="0">
                  <a:moveTo>
                    <a:pt x="1202" y="0"/>
                  </a:moveTo>
                  <a:lnTo>
                    <a:pt x="1" y="13832"/>
                  </a:lnTo>
                  <a:lnTo>
                    <a:pt x="3752" y="8918"/>
                  </a:lnTo>
                  <a:lnTo>
                    <a:pt x="2448" y="8215"/>
                  </a:lnTo>
                  <a:lnTo>
                    <a:pt x="5618" y="300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3622493" y="3464401"/>
              <a:ext cx="201160" cy="367222"/>
            </a:xfrm>
            <a:custGeom>
              <a:avLst/>
              <a:gdLst/>
              <a:ahLst/>
              <a:cxnLst/>
              <a:rect l="l" t="t" r="r" b="b"/>
              <a:pathLst>
                <a:path w="6190" h="11300" extrusionOk="0">
                  <a:moveTo>
                    <a:pt x="5920" y="1"/>
                  </a:moveTo>
                  <a:cubicBezTo>
                    <a:pt x="5845" y="1"/>
                    <a:pt x="5771" y="38"/>
                    <a:pt x="5726" y="105"/>
                  </a:cubicBezTo>
                  <a:lnTo>
                    <a:pt x="3335" y="3727"/>
                  </a:lnTo>
                  <a:lnTo>
                    <a:pt x="4635" y="4424"/>
                  </a:lnTo>
                  <a:lnTo>
                    <a:pt x="111" y="10929"/>
                  </a:lnTo>
                  <a:cubicBezTo>
                    <a:pt x="1" y="11085"/>
                    <a:pt x="113" y="11299"/>
                    <a:pt x="303" y="11299"/>
                  </a:cubicBezTo>
                  <a:cubicBezTo>
                    <a:pt x="381" y="11299"/>
                    <a:pt x="453" y="11261"/>
                    <a:pt x="498" y="11197"/>
                  </a:cubicBezTo>
                  <a:lnTo>
                    <a:pt x="5325" y="4261"/>
                  </a:lnTo>
                  <a:lnTo>
                    <a:pt x="4016" y="3556"/>
                  </a:lnTo>
                  <a:lnTo>
                    <a:pt x="6119" y="364"/>
                  </a:lnTo>
                  <a:cubicBezTo>
                    <a:pt x="6189" y="256"/>
                    <a:pt x="6159" y="111"/>
                    <a:pt x="6051" y="41"/>
                  </a:cubicBezTo>
                  <a:cubicBezTo>
                    <a:pt x="6010" y="14"/>
                    <a:pt x="5965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3777116" y="3758926"/>
              <a:ext cx="138667" cy="181466"/>
            </a:xfrm>
            <a:custGeom>
              <a:avLst/>
              <a:gdLst/>
              <a:ahLst/>
              <a:cxnLst/>
              <a:rect l="l" t="t" r="r" b="b"/>
              <a:pathLst>
                <a:path w="4267" h="5584" extrusionOk="0">
                  <a:moveTo>
                    <a:pt x="1770" y="0"/>
                  </a:moveTo>
                  <a:cubicBezTo>
                    <a:pt x="1620" y="0"/>
                    <a:pt x="1471" y="28"/>
                    <a:pt x="1327" y="87"/>
                  </a:cubicBezTo>
                  <a:cubicBezTo>
                    <a:pt x="396" y="469"/>
                    <a:pt x="1" y="1987"/>
                    <a:pt x="445" y="3481"/>
                  </a:cubicBezTo>
                  <a:cubicBezTo>
                    <a:pt x="823" y="4744"/>
                    <a:pt x="1678" y="5584"/>
                    <a:pt x="2498" y="5584"/>
                  </a:cubicBezTo>
                  <a:cubicBezTo>
                    <a:pt x="2647" y="5584"/>
                    <a:pt x="2796" y="5556"/>
                    <a:pt x="2940" y="5497"/>
                  </a:cubicBezTo>
                  <a:cubicBezTo>
                    <a:pt x="3871" y="5117"/>
                    <a:pt x="4267" y="3597"/>
                    <a:pt x="3822" y="2103"/>
                  </a:cubicBezTo>
                  <a:cubicBezTo>
                    <a:pt x="3446" y="841"/>
                    <a:pt x="2589" y="0"/>
                    <a:pt x="1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3803797" y="3769488"/>
              <a:ext cx="109582" cy="150463"/>
            </a:xfrm>
            <a:custGeom>
              <a:avLst/>
              <a:gdLst/>
              <a:ahLst/>
              <a:cxnLst/>
              <a:rect l="l" t="t" r="r" b="b"/>
              <a:pathLst>
                <a:path w="3372" h="4630" extrusionOk="0">
                  <a:moveTo>
                    <a:pt x="1339" y="1"/>
                  </a:moveTo>
                  <a:cubicBezTo>
                    <a:pt x="1229" y="1"/>
                    <a:pt x="1121" y="21"/>
                    <a:pt x="1015" y="64"/>
                  </a:cubicBezTo>
                  <a:cubicBezTo>
                    <a:pt x="289" y="361"/>
                    <a:pt x="1" y="1609"/>
                    <a:pt x="371" y="2852"/>
                  </a:cubicBezTo>
                  <a:cubicBezTo>
                    <a:pt x="688" y="3914"/>
                    <a:pt x="1384" y="4629"/>
                    <a:pt x="2033" y="4629"/>
                  </a:cubicBezTo>
                  <a:cubicBezTo>
                    <a:pt x="2143" y="4629"/>
                    <a:pt x="2251" y="4609"/>
                    <a:pt x="2357" y="4566"/>
                  </a:cubicBezTo>
                  <a:cubicBezTo>
                    <a:pt x="3083" y="4269"/>
                    <a:pt x="3371" y="3021"/>
                    <a:pt x="3001" y="1778"/>
                  </a:cubicBezTo>
                  <a:cubicBezTo>
                    <a:pt x="2684" y="716"/>
                    <a:pt x="1988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3840162" y="3803513"/>
              <a:ext cx="55311" cy="74874"/>
            </a:xfrm>
            <a:custGeom>
              <a:avLst/>
              <a:gdLst/>
              <a:ahLst/>
              <a:cxnLst/>
              <a:rect l="l" t="t" r="r" b="b"/>
              <a:pathLst>
                <a:path w="1702" h="2304" extrusionOk="0">
                  <a:moveTo>
                    <a:pt x="666" y="1"/>
                  </a:moveTo>
                  <a:cubicBezTo>
                    <a:pt x="604" y="1"/>
                    <a:pt x="542" y="14"/>
                    <a:pt x="483" y="42"/>
                  </a:cubicBezTo>
                  <a:cubicBezTo>
                    <a:pt x="126" y="209"/>
                    <a:pt x="1" y="841"/>
                    <a:pt x="206" y="1455"/>
                  </a:cubicBezTo>
                  <a:cubicBezTo>
                    <a:pt x="376" y="1966"/>
                    <a:pt x="720" y="2304"/>
                    <a:pt x="1038" y="2304"/>
                  </a:cubicBezTo>
                  <a:cubicBezTo>
                    <a:pt x="1100" y="2304"/>
                    <a:pt x="1162" y="2290"/>
                    <a:pt x="1221" y="2263"/>
                  </a:cubicBezTo>
                  <a:cubicBezTo>
                    <a:pt x="1578" y="2096"/>
                    <a:pt x="1701" y="1463"/>
                    <a:pt x="1498" y="849"/>
                  </a:cubicBezTo>
                  <a:cubicBezTo>
                    <a:pt x="1327" y="338"/>
                    <a:pt x="983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3277305" y="3305879"/>
              <a:ext cx="601691" cy="542221"/>
            </a:xfrm>
            <a:custGeom>
              <a:avLst/>
              <a:gdLst/>
              <a:ahLst/>
              <a:cxnLst/>
              <a:rect l="l" t="t" r="r" b="b"/>
              <a:pathLst>
                <a:path w="18515" h="16685" extrusionOk="0">
                  <a:moveTo>
                    <a:pt x="8642" y="1"/>
                  </a:moveTo>
                  <a:cubicBezTo>
                    <a:pt x="7937" y="1"/>
                    <a:pt x="7213" y="92"/>
                    <a:pt x="6490" y="282"/>
                  </a:cubicBezTo>
                  <a:cubicBezTo>
                    <a:pt x="2497" y="1335"/>
                    <a:pt x="1" y="5040"/>
                    <a:pt x="924" y="8541"/>
                  </a:cubicBezTo>
                  <a:lnTo>
                    <a:pt x="2117" y="13069"/>
                  </a:lnTo>
                  <a:cubicBezTo>
                    <a:pt x="2146" y="13176"/>
                    <a:pt x="2242" y="13245"/>
                    <a:pt x="2347" y="13245"/>
                  </a:cubicBezTo>
                  <a:cubicBezTo>
                    <a:pt x="2367" y="13245"/>
                    <a:pt x="2386" y="13243"/>
                    <a:pt x="2406" y="13238"/>
                  </a:cubicBezTo>
                  <a:cubicBezTo>
                    <a:pt x="2532" y="13204"/>
                    <a:pt x="2608" y="13074"/>
                    <a:pt x="2573" y="12949"/>
                  </a:cubicBezTo>
                  <a:lnTo>
                    <a:pt x="1380" y="8421"/>
                  </a:lnTo>
                  <a:cubicBezTo>
                    <a:pt x="523" y="5172"/>
                    <a:pt x="2870" y="1727"/>
                    <a:pt x="6611" y="740"/>
                  </a:cubicBezTo>
                  <a:cubicBezTo>
                    <a:pt x="7296" y="560"/>
                    <a:pt x="7980" y="473"/>
                    <a:pt x="8647" y="473"/>
                  </a:cubicBezTo>
                  <a:cubicBezTo>
                    <a:pt x="11624" y="473"/>
                    <a:pt x="14249" y="2188"/>
                    <a:pt x="14949" y="4843"/>
                  </a:cubicBezTo>
                  <a:lnTo>
                    <a:pt x="18026" y="16508"/>
                  </a:lnTo>
                  <a:cubicBezTo>
                    <a:pt x="18052" y="16611"/>
                    <a:pt x="18145" y="16683"/>
                    <a:pt x="18254" y="16685"/>
                  </a:cubicBezTo>
                  <a:cubicBezTo>
                    <a:pt x="18273" y="16683"/>
                    <a:pt x="18294" y="16681"/>
                    <a:pt x="18315" y="16675"/>
                  </a:cubicBezTo>
                  <a:cubicBezTo>
                    <a:pt x="18440" y="16643"/>
                    <a:pt x="18514" y="16514"/>
                    <a:pt x="18482" y="16386"/>
                  </a:cubicBezTo>
                  <a:lnTo>
                    <a:pt x="15405" y="4721"/>
                  </a:lnTo>
                  <a:cubicBezTo>
                    <a:pt x="14649" y="1855"/>
                    <a:pt x="11830" y="1"/>
                    <a:pt x="8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3413112" y="3224342"/>
              <a:ext cx="258323" cy="234599"/>
            </a:xfrm>
            <a:custGeom>
              <a:avLst/>
              <a:gdLst/>
              <a:ahLst/>
              <a:cxnLst/>
              <a:rect l="l" t="t" r="r" b="b"/>
              <a:pathLst>
                <a:path w="7949" h="7219" extrusionOk="0">
                  <a:moveTo>
                    <a:pt x="0" y="0"/>
                  </a:moveTo>
                  <a:lnTo>
                    <a:pt x="0" y="7219"/>
                  </a:lnTo>
                  <a:lnTo>
                    <a:pt x="7949" y="7219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3414899" y="3299672"/>
              <a:ext cx="258193" cy="107892"/>
            </a:xfrm>
            <a:custGeom>
              <a:avLst/>
              <a:gdLst/>
              <a:ahLst/>
              <a:cxnLst/>
              <a:rect l="l" t="t" r="r" b="b"/>
              <a:pathLst>
                <a:path w="7945" h="3320" extrusionOk="0">
                  <a:moveTo>
                    <a:pt x="0" y="0"/>
                  </a:moveTo>
                  <a:lnTo>
                    <a:pt x="0" y="1990"/>
                  </a:lnTo>
                  <a:lnTo>
                    <a:pt x="1644" y="2573"/>
                  </a:lnTo>
                  <a:cubicBezTo>
                    <a:pt x="3033" y="3068"/>
                    <a:pt x="4494" y="3319"/>
                    <a:pt x="5963" y="3319"/>
                  </a:cubicBezTo>
                  <a:cubicBezTo>
                    <a:pt x="6378" y="3319"/>
                    <a:pt x="6793" y="3299"/>
                    <a:pt x="7208" y="3259"/>
                  </a:cubicBezTo>
                  <a:lnTo>
                    <a:pt x="7945" y="3187"/>
                  </a:lnTo>
                  <a:lnTo>
                    <a:pt x="7943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3786378" y="3133187"/>
              <a:ext cx="71040" cy="80074"/>
            </a:xfrm>
            <a:custGeom>
              <a:avLst/>
              <a:gdLst/>
              <a:ahLst/>
              <a:cxnLst/>
              <a:rect l="l" t="t" r="r" b="b"/>
              <a:pathLst>
                <a:path w="2186" h="2464" extrusionOk="0">
                  <a:moveTo>
                    <a:pt x="1071" y="1"/>
                  </a:moveTo>
                  <a:cubicBezTo>
                    <a:pt x="1054" y="1"/>
                    <a:pt x="1037" y="1"/>
                    <a:pt x="1019" y="2"/>
                  </a:cubicBezTo>
                  <a:lnTo>
                    <a:pt x="1046" y="474"/>
                  </a:lnTo>
                  <a:cubicBezTo>
                    <a:pt x="1054" y="473"/>
                    <a:pt x="1063" y="473"/>
                    <a:pt x="1071" y="473"/>
                  </a:cubicBezTo>
                  <a:cubicBezTo>
                    <a:pt x="1395" y="473"/>
                    <a:pt x="1672" y="790"/>
                    <a:pt x="1694" y="1198"/>
                  </a:cubicBezTo>
                  <a:cubicBezTo>
                    <a:pt x="1709" y="1397"/>
                    <a:pt x="1654" y="1597"/>
                    <a:pt x="1536" y="1760"/>
                  </a:cubicBezTo>
                  <a:cubicBezTo>
                    <a:pt x="1430" y="1899"/>
                    <a:pt x="1287" y="1982"/>
                    <a:pt x="1133" y="1990"/>
                  </a:cubicBezTo>
                  <a:cubicBezTo>
                    <a:pt x="1124" y="1990"/>
                    <a:pt x="1115" y="1991"/>
                    <a:pt x="1105" y="1991"/>
                  </a:cubicBezTo>
                  <a:cubicBezTo>
                    <a:pt x="785" y="1991"/>
                    <a:pt x="507" y="1672"/>
                    <a:pt x="485" y="1266"/>
                  </a:cubicBezTo>
                  <a:cubicBezTo>
                    <a:pt x="478" y="1154"/>
                    <a:pt x="497" y="1085"/>
                    <a:pt x="575" y="947"/>
                  </a:cubicBezTo>
                  <a:lnTo>
                    <a:pt x="160" y="719"/>
                  </a:lnTo>
                  <a:cubicBezTo>
                    <a:pt x="61" y="901"/>
                    <a:pt x="1" y="1063"/>
                    <a:pt x="14" y="1293"/>
                  </a:cubicBezTo>
                  <a:cubicBezTo>
                    <a:pt x="52" y="1950"/>
                    <a:pt x="537" y="2463"/>
                    <a:pt x="1107" y="2463"/>
                  </a:cubicBezTo>
                  <a:cubicBezTo>
                    <a:pt x="1124" y="2463"/>
                    <a:pt x="1143" y="2463"/>
                    <a:pt x="1160" y="2461"/>
                  </a:cubicBezTo>
                  <a:cubicBezTo>
                    <a:pt x="1454" y="2444"/>
                    <a:pt x="1722" y="2296"/>
                    <a:pt x="1912" y="2043"/>
                  </a:cubicBezTo>
                  <a:cubicBezTo>
                    <a:pt x="2097" y="1790"/>
                    <a:pt x="2186" y="1483"/>
                    <a:pt x="2165" y="1171"/>
                  </a:cubicBezTo>
                  <a:cubicBezTo>
                    <a:pt x="2128" y="513"/>
                    <a:pt x="164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3244905" y="3132667"/>
              <a:ext cx="68862" cy="81211"/>
            </a:xfrm>
            <a:custGeom>
              <a:avLst/>
              <a:gdLst/>
              <a:ahLst/>
              <a:cxnLst/>
              <a:rect l="l" t="t" r="r" b="b"/>
              <a:pathLst>
                <a:path w="2119" h="2499" extrusionOk="0">
                  <a:moveTo>
                    <a:pt x="243" y="1"/>
                  </a:moveTo>
                  <a:cubicBezTo>
                    <a:pt x="121" y="1"/>
                    <a:pt x="17" y="95"/>
                    <a:pt x="8" y="220"/>
                  </a:cubicBezTo>
                  <a:cubicBezTo>
                    <a:pt x="0" y="349"/>
                    <a:pt x="97" y="461"/>
                    <a:pt x="228" y="471"/>
                  </a:cubicBezTo>
                  <a:cubicBezTo>
                    <a:pt x="262" y="474"/>
                    <a:pt x="1011" y="539"/>
                    <a:pt x="1435" y="1162"/>
                  </a:cubicBezTo>
                  <a:cubicBezTo>
                    <a:pt x="1123" y="1263"/>
                    <a:pt x="690" y="1459"/>
                    <a:pt x="595" y="1795"/>
                  </a:cubicBezTo>
                  <a:cubicBezTo>
                    <a:pt x="553" y="1943"/>
                    <a:pt x="559" y="2175"/>
                    <a:pt x="829" y="2432"/>
                  </a:cubicBezTo>
                  <a:cubicBezTo>
                    <a:pt x="872" y="2473"/>
                    <a:pt x="931" y="2496"/>
                    <a:pt x="990" y="2496"/>
                  </a:cubicBezTo>
                  <a:lnTo>
                    <a:pt x="992" y="2498"/>
                  </a:lnTo>
                  <a:cubicBezTo>
                    <a:pt x="1205" y="2498"/>
                    <a:pt x="1309" y="2238"/>
                    <a:pt x="1153" y="2090"/>
                  </a:cubicBezTo>
                  <a:cubicBezTo>
                    <a:pt x="1081" y="2021"/>
                    <a:pt x="1041" y="1957"/>
                    <a:pt x="1051" y="1924"/>
                  </a:cubicBezTo>
                  <a:cubicBezTo>
                    <a:pt x="1087" y="1791"/>
                    <a:pt x="1494" y="1614"/>
                    <a:pt x="1834" y="1544"/>
                  </a:cubicBezTo>
                  <a:lnTo>
                    <a:pt x="2119" y="1485"/>
                  </a:lnTo>
                  <a:lnTo>
                    <a:pt x="2003" y="1219"/>
                  </a:lnTo>
                  <a:cubicBezTo>
                    <a:pt x="1515" y="98"/>
                    <a:pt x="312" y="3"/>
                    <a:pt x="260" y="1"/>
                  </a:cubicBezTo>
                  <a:cubicBezTo>
                    <a:pt x="255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3279027" y="2682349"/>
              <a:ext cx="570851" cy="692782"/>
            </a:xfrm>
            <a:custGeom>
              <a:avLst/>
              <a:gdLst/>
              <a:ahLst/>
              <a:cxnLst/>
              <a:rect l="l" t="t" r="r" b="b"/>
              <a:pathLst>
                <a:path w="17566" h="21318" extrusionOk="0">
                  <a:moveTo>
                    <a:pt x="9197" y="1"/>
                  </a:moveTo>
                  <a:cubicBezTo>
                    <a:pt x="8810" y="1"/>
                    <a:pt x="8413" y="46"/>
                    <a:pt x="8008" y="141"/>
                  </a:cubicBezTo>
                  <a:cubicBezTo>
                    <a:pt x="2897" y="1342"/>
                    <a:pt x="1" y="7200"/>
                    <a:pt x="643" y="12682"/>
                  </a:cubicBezTo>
                  <a:cubicBezTo>
                    <a:pt x="1256" y="17931"/>
                    <a:pt x="5580" y="21318"/>
                    <a:pt x="10527" y="21318"/>
                  </a:cubicBezTo>
                  <a:cubicBezTo>
                    <a:pt x="10746" y="21318"/>
                    <a:pt x="10967" y="21311"/>
                    <a:pt x="11189" y="21297"/>
                  </a:cubicBezTo>
                  <a:cubicBezTo>
                    <a:pt x="14733" y="21081"/>
                    <a:pt x="16859" y="19462"/>
                    <a:pt x="17262" y="14348"/>
                  </a:cubicBezTo>
                  <a:cubicBezTo>
                    <a:pt x="17359" y="13113"/>
                    <a:pt x="16660" y="11240"/>
                    <a:pt x="16660" y="11240"/>
                  </a:cubicBezTo>
                  <a:cubicBezTo>
                    <a:pt x="17566" y="7416"/>
                    <a:pt x="14171" y="1"/>
                    <a:pt x="919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3299923" y="2956693"/>
              <a:ext cx="513103" cy="418178"/>
            </a:xfrm>
            <a:custGeom>
              <a:avLst/>
              <a:gdLst/>
              <a:ahLst/>
              <a:cxnLst/>
              <a:rect l="l" t="t" r="r" b="b"/>
              <a:pathLst>
                <a:path w="15789" h="12868" extrusionOk="0">
                  <a:moveTo>
                    <a:pt x="1239" y="1"/>
                  </a:moveTo>
                  <a:lnTo>
                    <a:pt x="0" y="4240"/>
                  </a:lnTo>
                  <a:cubicBezTo>
                    <a:pt x="545" y="9245"/>
                    <a:pt x="4688" y="12868"/>
                    <a:pt x="9969" y="12868"/>
                  </a:cubicBezTo>
                  <a:cubicBezTo>
                    <a:pt x="10215" y="12868"/>
                    <a:pt x="10464" y="12860"/>
                    <a:pt x="10715" y="12844"/>
                  </a:cubicBezTo>
                  <a:cubicBezTo>
                    <a:pt x="12328" y="12741"/>
                    <a:pt x="14761" y="11772"/>
                    <a:pt x="15789" y="10140"/>
                  </a:cubicBezTo>
                  <a:lnTo>
                    <a:pt x="15789" y="10140"/>
                  </a:lnTo>
                  <a:cubicBezTo>
                    <a:pt x="15757" y="10153"/>
                    <a:pt x="15758" y="10153"/>
                    <a:pt x="15758" y="10153"/>
                  </a:cubicBezTo>
                  <a:cubicBezTo>
                    <a:pt x="15758" y="10153"/>
                    <a:pt x="15758" y="10153"/>
                    <a:pt x="15726" y="10167"/>
                  </a:cubicBezTo>
                  <a:cubicBezTo>
                    <a:pt x="14193" y="10794"/>
                    <a:pt x="12809" y="11066"/>
                    <a:pt x="11563" y="11066"/>
                  </a:cubicBezTo>
                  <a:cubicBezTo>
                    <a:pt x="3604" y="11066"/>
                    <a:pt x="1239" y="1"/>
                    <a:pt x="1239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3712056" y="2924228"/>
              <a:ext cx="57716" cy="29215"/>
            </a:xfrm>
            <a:custGeom>
              <a:avLst/>
              <a:gdLst/>
              <a:ahLst/>
              <a:cxnLst/>
              <a:rect l="l" t="t" r="r" b="b"/>
              <a:pathLst>
                <a:path w="1776" h="899" extrusionOk="0">
                  <a:moveTo>
                    <a:pt x="984" y="0"/>
                  </a:moveTo>
                  <a:cubicBezTo>
                    <a:pt x="913" y="0"/>
                    <a:pt x="836" y="6"/>
                    <a:pt x="754" y="17"/>
                  </a:cubicBezTo>
                  <a:cubicBezTo>
                    <a:pt x="353" y="74"/>
                    <a:pt x="161" y="329"/>
                    <a:pt x="68" y="553"/>
                  </a:cubicBezTo>
                  <a:cubicBezTo>
                    <a:pt x="1" y="717"/>
                    <a:pt x="122" y="898"/>
                    <a:pt x="291" y="898"/>
                  </a:cubicBezTo>
                  <a:cubicBezTo>
                    <a:pt x="298" y="898"/>
                    <a:pt x="306" y="898"/>
                    <a:pt x="313" y="897"/>
                  </a:cubicBezTo>
                  <a:cubicBezTo>
                    <a:pt x="796" y="853"/>
                    <a:pt x="1644" y="753"/>
                    <a:pt x="1702" y="576"/>
                  </a:cubicBezTo>
                  <a:cubicBezTo>
                    <a:pt x="1775" y="358"/>
                    <a:pt x="1564" y="0"/>
                    <a:pt x="984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3469008" y="2949608"/>
              <a:ext cx="49851" cy="38997"/>
            </a:xfrm>
            <a:custGeom>
              <a:avLst/>
              <a:gdLst/>
              <a:ahLst/>
              <a:cxnLst/>
              <a:rect l="l" t="t" r="r" b="b"/>
              <a:pathLst>
                <a:path w="1534" h="1200" extrusionOk="0">
                  <a:moveTo>
                    <a:pt x="1038" y="1"/>
                  </a:moveTo>
                  <a:cubicBezTo>
                    <a:pt x="877" y="1"/>
                    <a:pt x="679" y="52"/>
                    <a:pt x="450" y="185"/>
                  </a:cubicBezTo>
                  <a:cubicBezTo>
                    <a:pt x="97" y="390"/>
                    <a:pt x="9" y="700"/>
                    <a:pt x="4" y="943"/>
                  </a:cubicBezTo>
                  <a:cubicBezTo>
                    <a:pt x="1" y="1090"/>
                    <a:pt x="118" y="1199"/>
                    <a:pt x="247" y="1199"/>
                  </a:cubicBezTo>
                  <a:cubicBezTo>
                    <a:pt x="283" y="1199"/>
                    <a:pt x="320" y="1191"/>
                    <a:pt x="355" y="1173"/>
                  </a:cubicBezTo>
                  <a:cubicBezTo>
                    <a:pt x="785" y="952"/>
                    <a:pt x="1533" y="540"/>
                    <a:pt x="1526" y="354"/>
                  </a:cubicBezTo>
                  <a:cubicBezTo>
                    <a:pt x="1518" y="184"/>
                    <a:pt x="1343" y="1"/>
                    <a:pt x="1038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3547587" y="3149013"/>
              <a:ext cx="116439" cy="51574"/>
            </a:xfrm>
            <a:custGeom>
              <a:avLst/>
              <a:gdLst/>
              <a:ahLst/>
              <a:cxnLst/>
              <a:rect l="l" t="t" r="r" b="b"/>
              <a:pathLst>
                <a:path w="3583" h="1587" extrusionOk="0">
                  <a:moveTo>
                    <a:pt x="269" y="0"/>
                  </a:moveTo>
                  <a:cubicBezTo>
                    <a:pt x="229" y="0"/>
                    <a:pt x="188" y="11"/>
                    <a:pt x="151" y="32"/>
                  </a:cubicBezTo>
                  <a:cubicBezTo>
                    <a:pt x="41" y="97"/>
                    <a:pt x="1" y="234"/>
                    <a:pt x="60" y="346"/>
                  </a:cubicBezTo>
                  <a:cubicBezTo>
                    <a:pt x="69" y="363"/>
                    <a:pt x="803" y="1587"/>
                    <a:pt x="2186" y="1587"/>
                  </a:cubicBezTo>
                  <a:cubicBezTo>
                    <a:pt x="2551" y="1587"/>
                    <a:pt x="2959" y="1501"/>
                    <a:pt x="3413" y="1288"/>
                  </a:cubicBezTo>
                  <a:cubicBezTo>
                    <a:pt x="3531" y="1233"/>
                    <a:pt x="3583" y="1092"/>
                    <a:pt x="3526" y="975"/>
                  </a:cubicBezTo>
                  <a:cubicBezTo>
                    <a:pt x="3486" y="888"/>
                    <a:pt x="3401" y="838"/>
                    <a:pt x="3313" y="838"/>
                  </a:cubicBezTo>
                  <a:cubicBezTo>
                    <a:pt x="3279" y="838"/>
                    <a:pt x="3245" y="845"/>
                    <a:pt x="3212" y="861"/>
                  </a:cubicBezTo>
                  <a:cubicBezTo>
                    <a:pt x="2830" y="1041"/>
                    <a:pt x="2487" y="1113"/>
                    <a:pt x="2183" y="1113"/>
                  </a:cubicBezTo>
                  <a:cubicBezTo>
                    <a:pt x="1076" y="1113"/>
                    <a:pt x="499" y="162"/>
                    <a:pt x="468" y="108"/>
                  </a:cubicBezTo>
                  <a:cubicBezTo>
                    <a:pt x="423" y="38"/>
                    <a:pt x="34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3150110" y="2680042"/>
              <a:ext cx="494579" cy="416618"/>
            </a:xfrm>
            <a:custGeom>
              <a:avLst/>
              <a:gdLst/>
              <a:ahLst/>
              <a:cxnLst/>
              <a:rect l="l" t="t" r="r" b="b"/>
              <a:pathLst>
                <a:path w="15219" h="12820" extrusionOk="0">
                  <a:moveTo>
                    <a:pt x="12450" y="1"/>
                  </a:moveTo>
                  <a:cubicBezTo>
                    <a:pt x="1" y="1"/>
                    <a:pt x="3160" y="12820"/>
                    <a:pt x="3160" y="12820"/>
                  </a:cubicBezTo>
                  <a:cubicBezTo>
                    <a:pt x="14400" y="9654"/>
                    <a:pt x="15219" y="187"/>
                    <a:pt x="15219" y="187"/>
                  </a:cubicBezTo>
                  <a:cubicBezTo>
                    <a:pt x="14220" y="60"/>
                    <a:pt x="13299" y="1"/>
                    <a:pt x="1245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569522" y="2682414"/>
              <a:ext cx="426530" cy="313666"/>
            </a:xfrm>
            <a:custGeom>
              <a:avLst/>
              <a:gdLst/>
              <a:ahLst/>
              <a:cxnLst/>
              <a:rect l="l" t="t" r="r" b="b"/>
              <a:pathLst>
                <a:path w="13125" h="9652" extrusionOk="0">
                  <a:moveTo>
                    <a:pt x="0" y="0"/>
                  </a:moveTo>
                  <a:cubicBezTo>
                    <a:pt x="0" y="0"/>
                    <a:pt x="5659" y="3033"/>
                    <a:pt x="7865" y="9651"/>
                  </a:cubicBezTo>
                  <a:cubicBezTo>
                    <a:pt x="7865" y="9651"/>
                    <a:pt x="13125" y="0"/>
                    <a:pt x="0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254589" y="2690376"/>
              <a:ext cx="372519" cy="403521"/>
            </a:xfrm>
            <a:custGeom>
              <a:avLst/>
              <a:gdLst/>
              <a:ahLst/>
              <a:cxnLst/>
              <a:rect l="l" t="t" r="r" b="b"/>
              <a:pathLst>
                <a:path w="11463" h="12417" extrusionOk="0">
                  <a:moveTo>
                    <a:pt x="9637" y="0"/>
                  </a:moveTo>
                  <a:cubicBezTo>
                    <a:pt x="8175" y="0"/>
                    <a:pt x="5961" y="311"/>
                    <a:pt x="4004" y="1861"/>
                  </a:cubicBezTo>
                  <a:cubicBezTo>
                    <a:pt x="1475" y="3860"/>
                    <a:pt x="130" y="7329"/>
                    <a:pt x="4" y="12175"/>
                  </a:cubicBezTo>
                  <a:cubicBezTo>
                    <a:pt x="0" y="12304"/>
                    <a:pt x="103" y="12412"/>
                    <a:pt x="234" y="12416"/>
                  </a:cubicBezTo>
                  <a:lnTo>
                    <a:pt x="240" y="12416"/>
                  </a:lnTo>
                  <a:cubicBezTo>
                    <a:pt x="369" y="12416"/>
                    <a:pt x="474" y="12313"/>
                    <a:pt x="477" y="12186"/>
                  </a:cubicBezTo>
                  <a:cubicBezTo>
                    <a:pt x="599" y="7491"/>
                    <a:pt x="1882" y="4143"/>
                    <a:pt x="4293" y="2233"/>
                  </a:cubicBezTo>
                  <a:cubicBezTo>
                    <a:pt x="6141" y="769"/>
                    <a:pt x="8279" y="482"/>
                    <a:pt x="9672" y="482"/>
                  </a:cubicBezTo>
                  <a:cubicBezTo>
                    <a:pt x="10558" y="482"/>
                    <a:pt x="11142" y="598"/>
                    <a:pt x="11156" y="601"/>
                  </a:cubicBezTo>
                  <a:cubicBezTo>
                    <a:pt x="11173" y="604"/>
                    <a:pt x="11189" y="606"/>
                    <a:pt x="11205" y="606"/>
                  </a:cubicBezTo>
                  <a:cubicBezTo>
                    <a:pt x="11315" y="606"/>
                    <a:pt x="11412" y="529"/>
                    <a:pt x="11436" y="418"/>
                  </a:cubicBezTo>
                  <a:cubicBezTo>
                    <a:pt x="11462" y="291"/>
                    <a:pt x="11381" y="166"/>
                    <a:pt x="11253" y="139"/>
                  </a:cubicBezTo>
                  <a:cubicBezTo>
                    <a:pt x="11190" y="126"/>
                    <a:pt x="10565" y="0"/>
                    <a:pt x="9637" y="0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254102" y="2717934"/>
              <a:ext cx="386135" cy="365889"/>
            </a:xfrm>
            <a:custGeom>
              <a:avLst/>
              <a:gdLst/>
              <a:ahLst/>
              <a:cxnLst/>
              <a:rect l="l" t="t" r="r" b="b"/>
              <a:pathLst>
                <a:path w="11882" h="11259" extrusionOk="0">
                  <a:moveTo>
                    <a:pt x="11633" y="1"/>
                  </a:moveTo>
                  <a:cubicBezTo>
                    <a:pt x="11626" y="1"/>
                    <a:pt x="11619" y="1"/>
                    <a:pt x="11612" y="2"/>
                  </a:cubicBezTo>
                  <a:cubicBezTo>
                    <a:pt x="8293" y="399"/>
                    <a:pt x="5239" y="2419"/>
                    <a:pt x="2778" y="5847"/>
                  </a:cubicBezTo>
                  <a:cubicBezTo>
                    <a:pt x="931" y="8423"/>
                    <a:pt x="51" y="10920"/>
                    <a:pt x="42" y="10945"/>
                  </a:cubicBezTo>
                  <a:cubicBezTo>
                    <a:pt x="0" y="11066"/>
                    <a:pt x="65" y="11201"/>
                    <a:pt x="188" y="11245"/>
                  </a:cubicBezTo>
                  <a:cubicBezTo>
                    <a:pt x="213" y="11253"/>
                    <a:pt x="240" y="11256"/>
                    <a:pt x="266" y="11258"/>
                  </a:cubicBezTo>
                  <a:cubicBezTo>
                    <a:pt x="365" y="11256"/>
                    <a:pt x="454" y="11194"/>
                    <a:pt x="489" y="11099"/>
                  </a:cubicBezTo>
                  <a:cubicBezTo>
                    <a:pt x="521" y="11002"/>
                    <a:pt x="3956" y="1391"/>
                    <a:pt x="11667" y="471"/>
                  </a:cubicBezTo>
                  <a:cubicBezTo>
                    <a:pt x="11795" y="452"/>
                    <a:pt x="11882" y="336"/>
                    <a:pt x="11867" y="209"/>
                  </a:cubicBezTo>
                  <a:cubicBezTo>
                    <a:pt x="11852" y="90"/>
                    <a:pt x="11752" y="1"/>
                    <a:pt x="11633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629155" y="2708835"/>
              <a:ext cx="219066" cy="294882"/>
            </a:xfrm>
            <a:custGeom>
              <a:avLst/>
              <a:gdLst/>
              <a:ahLst/>
              <a:cxnLst/>
              <a:rect l="l" t="t" r="r" b="b"/>
              <a:pathLst>
                <a:path w="6741" h="9074" extrusionOk="0">
                  <a:moveTo>
                    <a:pt x="782" y="1"/>
                  </a:moveTo>
                  <a:cubicBezTo>
                    <a:pt x="458" y="1"/>
                    <a:pt x="250" y="27"/>
                    <a:pt x="221" y="31"/>
                  </a:cubicBezTo>
                  <a:cubicBezTo>
                    <a:pt x="92" y="48"/>
                    <a:pt x="1" y="166"/>
                    <a:pt x="18" y="295"/>
                  </a:cubicBezTo>
                  <a:cubicBezTo>
                    <a:pt x="34" y="414"/>
                    <a:pt x="134" y="500"/>
                    <a:pt x="251" y="500"/>
                  </a:cubicBezTo>
                  <a:cubicBezTo>
                    <a:pt x="261" y="500"/>
                    <a:pt x="272" y="500"/>
                    <a:pt x="282" y="498"/>
                  </a:cubicBezTo>
                  <a:cubicBezTo>
                    <a:pt x="289" y="498"/>
                    <a:pt x="463" y="477"/>
                    <a:pt x="747" y="477"/>
                  </a:cubicBezTo>
                  <a:cubicBezTo>
                    <a:pt x="1540" y="477"/>
                    <a:pt x="3190" y="641"/>
                    <a:pt x="4409" y="1874"/>
                  </a:cubicBezTo>
                  <a:cubicBezTo>
                    <a:pt x="5785" y="3267"/>
                    <a:pt x="6251" y="5598"/>
                    <a:pt x="5796" y="8804"/>
                  </a:cubicBezTo>
                  <a:cubicBezTo>
                    <a:pt x="5779" y="8933"/>
                    <a:pt x="5869" y="9053"/>
                    <a:pt x="5998" y="9072"/>
                  </a:cubicBezTo>
                  <a:cubicBezTo>
                    <a:pt x="6009" y="9074"/>
                    <a:pt x="6021" y="9074"/>
                    <a:pt x="6032" y="9074"/>
                  </a:cubicBezTo>
                  <a:cubicBezTo>
                    <a:pt x="6148" y="9074"/>
                    <a:pt x="6249" y="8986"/>
                    <a:pt x="6264" y="8870"/>
                  </a:cubicBezTo>
                  <a:cubicBezTo>
                    <a:pt x="6741" y="5507"/>
                    <a:pt x="6228" y="3041"/>
                    <a:pt x="4742" y="1540"/>
                  </a:cubicBezTo>
                  <a:cubicBezTo>
                    <a:pt x="3408" y="193"/>
                    <a:pt x="1665" y="1"/>
                    <a:pt x="782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287932" y="3054705"/>
              <a:ext cx="50599" cy="85598"/>
            </a:xfrm>
            <a:custGeom>
              <a:avLst/>
              <a:gdLst/>
              <a:ahLst/>
              <a:cxnLst/>
              <a:rect l="l" t="t" r="r" b="b"/>
              <a:pathLst>
                <a:path w="1557" h="2634" extrusionOk="0">
                  <a:moveTo>
                    <a:pt x="1557" y="0"/>
                  </a:moveTo>
                  <a:lnTo>
                    <a:pt x="0" y="434"/>
                  </a:lnTo>
                  <a:lnTo>
                    <a:pt x="633" y="2634"/>
                  </a:lnTo>
                  <a:cubicBezTo>
                    <a:pt x="1211" y="2130"/>
                    <a:pt x="1557" y="0"/>
                    <a:pt x="1557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275518" y="3214268"/>
              <a:ext cx="71105" cy="80041"/>
            </a:xfrm>
            <a:custGeom>
              <a:avLst/>
              <a:gdLst/>
              <a:ahLst/>
              <a:cxnLst/>
              <a:rect l="l" t="t" r="r" b="b"/>
              <a:pathLst>
                <a:path w="2188" h="2463" extrusionOk="0">
                  <a:moveTo>
                    <a:pt x="1115" y="1"/>
                  </a:moveTo>
                  <a:cubicBezTo>
                    <a:pt x="545" y="1"/>
                    <a:pt x="58" y="514"/>
                    <a:pt x="21" y="1171"/>
                  </a:cubicBezTo>
                  <a:cubicBezTo>
                    <a:pt x="1" y="1482"/>
                    <a:pt x="90" y="1792"/>
                    <a:pt x="274" y="2043"/>
                  </a:cubicBezTo>
                  <a:cubicBezTo>
                    <a:pt x="464" y="2296"/>
                    <a:pt x="732" y="2446"/>
                    <a:pt x="1027" y="2463"/>
                  </a:cubicBezTo>
                  <a:lnTo>
                    <a:pt x="1082" y="2463"/>
                  </a:lnTo>
                  <a:cubicBezTo>
                    <a:pt x="1652" y="2463"/>
                    <a:pt x="2136" y="1952"/>
                    <a:pt x="2174" y="1294"/>
                  </a:cubicBezTo>
                  <a:cubicBezTo>
                    <a:pt x="2188" y="1063"/>
                    <a:pt x="2129" y="903"/>
                    <a:pt x="2026" y="719"/>
                  </a:cubicBezTo>
                  <a:lnTo>
                    <a:pt x="1614" y="947"/>
                  </a:lnTo>
                  <a:cubicBezTo>
                    <a:pt x="1690" y="1087"/>
                    <a:pt x="1709" y="1156"/>
                    <a:pt x="1703" y="1268"/>
                  </a:cubicBezTo>
                  <a:cubicBezTo>
                    <a:pt x="1679" y="1677"/>
                    <a:pt x="1401" y="1992"/>
                    <a:pt x="1075" y="1992"/>
                  </a:cubicBezTo>
                  <a:cubicBezTo>
                    <a:pt x="1069" y="1992"/>
                    <a:pt x="1062" y="1992"/>
                    <a:pt x="1055" y="1992"/>
                  </a:cubicBezTo>
                  <a:cubicBezTo>
                    <a:pt x="899" y="1982"/>
                    <a:pt x="757" y="1901"/>
                    <a:pt x="650" y="1760"/>
                  </a:cubicBezTo>
                  <a:cubicBezTo>
                    <a:pt x="533" y="1596"/>
                    <a:pt x="477" y="1399"/>
                    <a:pt x="493" y="1197"/>
                  </a:cubicBezTo>
                  <a:cubicBezTo>
                    <a:pt x="515" y="791"/>
                    <a:pt x="790" y="473"/>
                    <a:pt x="1113" y="473"/>
                  </a:cubicBezTo>
                  <a:cubicBezTo>
                    <a:pt x="1122" y="473"/>
                    <a:pt x="1131" y="473"/>
                    <a:pt x="1141" y="473"/>
                  </a:cubicBezTo>
                  <a:lnTo>
                    <a:pt x="1167" y="2"/>
                  </a:lnTo>
                  <a:cubicBezTo>
                    <a:pt x="1150" y="1"/>
                    <a:pt x="113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413112" y="3458909"/>
              <a:ext cx="259980" cy="365044"/>
            </a:xfrm>
            <a:custGeom>
              <a:avLst/>
              <a:gdLst/>
              <a:ahLst/>
              <a:cxnLst/>
              <a:rect l="l" t="t" r="r" b="b"/>
              <a:pathLst>
                <a:path w="8000" h="11233" extrusionOk="0">
                  <a:moveTo>
                    <a:pt x="0" y="1"/>
                  </a:moveTo>
                  <a:lnTo>
                    <a:pt x="6748" y="11233"/>
                  </a:lnTo>
                  <a:lnTo>
                    <a:pt x="8000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331641" y="3701243"/>
              <a:ext cx="49006" cy="60835"/>
            </a:xfrm>
            <a:custGeom>
              <a:avLst/>
              <a:gdLst/>
              <a:ahLst/>
              <a:cxnLst/>
              <a:rect l="l" t="t" r="r" b="b"/>
              <a:pathLst>
                <a:path w="1508" h="1872" extrusionOk="0">
                  <a:moveTo>
                    <a:pt x="750" y="0"/>
                  </a:moveTo>
                  <a:cubicBezTo>
                    <a:pt x="715" y="0"/>
                    <a:pt x="679" y="6"/>
                    <a:pt x="643" y="17"/>
                  </a:cubicBezTo>
                  <a:lnTo>
                    <a:pt x="286" y="133"/>
                  </a:lnTo>
                  <a:cubicBezTo>
                    <a:pt x="102" y="194"/>
                    <a:pt x="1" y="391"/>
                    <a:pt x="62" y="578"/>
                  </a:cubicBezTo>
                  <a:lnTo>
                    <a:pt x="483" y="1872"/>
                  </a:lnTo>
                  <a:lnTo>
                    <a:pt x="1508" y="1537"/>
                  </a:lnTo>
                  <a:lnTo>
                    <a:pt x="1086" y="243"/>
                  </a:lnTo>
                  <a:cubicBezTo>
                    <a:pt x="1037" y="95"/>
                    <a:pt x="899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262681" y="3742482"/>
              <a:ext cx="334334" cy="398874"/>
            </a:xfrm>
            <a:custGeom>
              <a:avLst/>
              <a:gdLst/>
              <a:ahLst/>
              <a:cxnLst/>
              <a:rect l="l" t="t" r="r" b="b"/>
              <a:pathLst>
                <a:path w="10288" h="12274" extrusionOk="0">
                  <a:moveTo>
                    <a:pt x="4297" y="1"/>
                  </a:moveTo>
                  <a:cubicBezTo>
                    <a:pt x="3903" y="1"/>
                    <a:pt x="3503" y="62"/>
                    <a:pt x="3109" y="190"/>
                  </a:cubicBezTo>
                  <a:cubicBezTo>
                    <a:pt x="1099" y="844"/>
                    <a:pt x="0" y="3006"/>
                    <a:pt x="654" y="5017"/>
                  </a:cubicBezTo>
                  <a:lnTo>
                    <a:pt x="2966" y="12110"/>
                  </a:lnTo>
                  <a:cubicBezTo>
                    <a:pt x="2997" y="12207"/>
                    <a:pt x="3088" y="12272"/>
                    <a:pt x="3191" y="12273"/>
                  </a:cubicBezTo>
                  <a:lnTo>
                    <a:pt x="3191" y="12272"/>
                  </a:lnTo>
                  <a:cubicBezTo>
                    <a:pt x="3350" y="12272"/>
                    <a:pt x="3462" y="12116"/>
                    <a:pt x="3415" y="11964"/>
                  </a:cubicBezTo>
                  <a:lnTo>
                    <a:pt x="1104" y="4870"/>
                  </a:lnTo>
                  <a:cubicBezTo>
                    <a:pt x="530" y="3111"/>
                    <a:pt x="1496" y="1213"/>
                    <a:pt x="3255" y="639"/>
                  </a:cubicBezTo>
                  <a:cubicBezTo>
                    <a:pt x="3601" y="526"/>
                    <a:pt x="3952" y="472"/>
                    <a:pt x="4297" y="472"/>
                  </a:cubicBezTo>
                  <a:cubicBezTo>
                    <a:pt x="5711" y="472"/>
                    <a:pt x="7026" y="1374"/>
                    <a:pt x="7489" y="2790"/>
                  </a:cubicBezTo>
                  <a:lnTo>
                    <a:pt x="9800" y="9883"/>
                  </a:lnTo>
                  <a:cubicBezTo>
                    <a:pt x="9831" y="9982"/>
                    <a:pt x="9923" y="10045"/>
                    <a:pt x="10022" y="10045"/>
                  </a:cubicBezTo>
                  <a:cubicBezTo>
                    <a:pt x="10046" y="10045"/>
                    <a:pt x="10071" y="10042"/>
                    <a:pt x="10096" y="10033"/>
                  </a:cubicBezTo>
                  <a:cubicBezTo>
                    <a:pt x="10221" y="9993"/>
                    <a:pt x="10288" y="9860"/>
                    <a:pt x="10248" y="9737"/>
                  </a:cubicBezTo>
                  <a:lnTo>
                    <a:pt x="7937" y="2643"/>
                  </a:lnTo>
                  <a:cubicBezTo>
                    <a:pt x="7410" y="1027"/>
                    <a:pt x="5910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3288289" y="3821191"/>
              <a:ext cx="301999" cy="307816"/>
            </a:xfrm>
            <a:custGeom>
              <a:avLst/>
              <a:gdLst/>
              <a:ahLst/>
              <a:cxnLst/>
              <a:rect l="l" t="t" r="r" b="b"/>
              <a:pathLst>
                <a:path w="9293" h="9472" extrusionOk="0">
                  <a:moveTo>
                    <a:pt x="4296" y="0"/>
                  </a:moveTo>
                  <a:cubicBezTo>
                    <a:pt x="3903" y="0"/>
                    <a:pt x="3503" y="61"/>
                    <a:pt x="3110" y="189"/>
                  </a:cubicBezTo>
                  <a:cubicBezTo>
                    <a:pt x="1103" y="845"/>
                    <a:pt x="1" y="3009"/>
                    <a:pt x="656" y="5017"/>
                  </a:cubicBezTo>
                  <a:lnTo>
                    <a:pt x="2055" y="9310"/>
                  </a:lnTo>
                  <a:cubicBezTo>
                    <a:pt x="2085" y="9407"/>
                    <a:pt x="2177" y="9471"/>
                    <a:pt x="2279" y="9471"/>
                  </a:cubicBezTo>
                  <a:cubicBezTo>
                    <a:pt x="2304" y="9471"/>
                    <a:pt x="2329" y="9468"/>
                    <a:pt x="2351" y="9460"/>
                  </a:cubicBezTo>
                  <a:cubicBezTo>
                    <a:pt x="2477" y="9420"/>
                    <a:pt x="2543" y="9287"/>
                    <a:pt x="2503" y="9164"/>
                  </a:cubicBezTo>
                  <a:lnTo>
                    <a:pt x="1105" y="4871"/>
                  </a:lnTo>
                  <a:cubicBezTo>
                    <a:pt x="531" y="3112"/>
                    <a:pt x="1496" y="1211"/>
                    <a:pt x="3256" y="639"/>
                  </a:cubicBezTo>
                  <a:cubicBezTo>
                    <a:pt x="3602" y="526"/>
                    <a:pt x="3953" y="473"/>
                    <a:pt x="4298" y="473"/>
                  </a:cubicBezTo>
                  <a:cubicBezTo>
                    <a:pt x="5712" y="473"/>
                    <a:pt x="7027" y="1373"/>
                    <a:pt x="7489" y="2790"/>
                  </a:cubicBezTo>
                  <a:lnTo>
                    <a:pt x="8804" y="6826"/>
                  </a:lnTo>
                  <a:cubicBezTo>
                    <a:pt x="8836" y="6925"/>
                    <a:pt x="8928" y="6989"/>
                    <a:pt x="9027" y="6989"/>
                  </a:cubicBezTo>
                  <a:cubicBezTo>
                    <a:pt x="9051" y="6989"/>
                    <a:pt x="9076" y="6985"/>
                    <a:pt x="9101" y="6977"/>
                  </a:cubicBezTo>
                  <a:cubicBezTo>
                    <a:pt x="9226" y="6937"/>
                    <a:pt x="9293" y="6804"/>
                    <a:pt x="9253" y="6680"/>
                  </a:cubicBezTo>
                  <a:lnTo>
                    <a:pt x="7938" y="2644"/>
                  </a:lnTo>
                  <a:cubicBezTo>
                    <a:pt x="7411" y="1027"/>
                    <a:pt x="5910" y="0"/>
                    <a:pt x="4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3343990" y="4092416"/>
              <a:ext cx="73347" cy="85468"/>
            </a:xfrm>
            <a:custGeom>
              <a:avLst/>
              <a:gdLst/>
              <a:ahLst/>
              <a:cxnLst/>
              <a:rect l="l" t="t" r="r" b="b"/>
              <a:pathLst>
                <a:path w="2257" h="2630" extrusionOk="0">
                  <a:moveTo>
                    <a:pt x="921" y="0"/>
                  </a:moveTo>
                  <a:cubicBezTo>
                    <a:pt x="850" y="0"/>
                    <a:pt x="780" y="11"/>
                    <a:pt x="712" y="33"/>
                  </a:cubicBezTo>
                  <a:cubicBezTo>
                    <a:pt x="216" y="194"/>
                    <a:pt x="1" y="899"/>
                    <a:pt x="231" y="1606"/>
                  </a:cubicBezTo>
                  <a:cubicBezTo>
                    <a:pt x="430" y="2216"/>
                    <a:pt x="893" y="2629"/>
                    <a:pt x="1335" y="2629"/>
                  </a:cubicBezTo>
                  <a:cubicBezTo>
                    <a:pt x="1406" y="2629"/>
                    <a:pt x="1477" y="2619"/>
                    <a:pt x="1546" y="2596"/>
                  </a:cubicBezTo>
                  <a:cubicBezTo>
                    <a:pt x="2042" y="2435"/>
                    <a:pt x="2256" y="1730"/>
                    <a:pt x="2025" y="1023"/>
                  </a:cubicBezTo>
                  <a:cubicBezTo>
                    <a:pt x="1826" y="412"/>
                    <a:pt x="1362" y="0"/>
                    <a:pt x="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3536895" y="4029533"/>
              <a:ext cx="73347" cy="85501"/>
            </a:xfrm>
            <a:custGeom>
              <a:avLst/>
              <a:gdLst/>
              <a:ahLst/>
              <a:cxnLst/>
              <a:rect l="l" t="t" r="r" b="b"/>
              <a:pathLst>
                <a:path w="2257" h="2631" extrusionOk="0">
                  <a:moveTo>
                    <a:pt x="922" y="0"/>
                  </a:moveTo>
                  <a:cubicBezTo>
                    <a:pt x="851" y="0"/>
                    <a:pt x="780" y="11"/>
                    <a:pt x="712" y="33"/>
                  </a:cubicBezTo>
                  <a:cubicBezTo>
                    <a:pt x="216" y="195"/>
                    <a:pt x="1" y="900"/>
                    <a:pt x="231" y="1607"/>
                  </a:cubicBezTo>
                  <a:cubicBezTo>
                    <a:pt x="430" y="2217"/>
                    <a:pt x="895" y="2630"/>
                    <a:pt x="1335" y="2630"/>
                  </a:cubicBezTo>
                  <a:cubicBezTo>
                    <a:pt x="1407" y="2630"/>
                    <a:pt x="1477" y="2619"/>
                    <a:pt x="1546" y="2597"/>
                  </a:cubicBezTo>
                  <a:cubicBezTo>
                    <a:pt x="2042" y="2435"/>
                    <a:pt x="2256" y="1730"/>
                    <a:pt x="2027" y="1023"/>
                  </a:cubicBezTo>
                  <a:cubicBezTo>
                    <a:pt x="1827" y="413"/>
                    <a:pt x="1363" y="0"/>
                    <a:pt x="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3300541" y="3738713"/>
              <a:ext cx="129568" cy="61355"/>
            </a:xfrm>
            <a:custGeom>
              <a:avLst/>
              <a:gdLst/>
              <a:ahLst/>
              <a:cxnLst/>
              <a:rect l="l" t="t" r="r" b="b"/>
              <a:pathLst>
                <a:path w="3987" h="1888" extrusionOk="0">
                  <a:moveTo>
                    <a:pt x="3135" y="0"/>
                  </a:moveTo>
                  <a:cubicBezTo>
                    <a:pt x="2028" y="0"/>
                    <a:pt x="961" y="465"/>
                    <a:pt x="205" y="1296"/>
                  </a:cubicBezTo>
                  <a:cubicBezTo>
                    <a:pt x="0" y="1524"/>
                    <a:pt x="162" y="1887"/>
                    <a:pt x="468" y="1887"/>
                  </a:cubicBezTo>
                  <a:cubicBezTo>
                    <a:pt x="470" y="1887"/>
                    <a:pt x="472" y="1887"/>
                    <a:pt x="474" y="1887"/>
                  </a:cubicBezTo>
                  <a:cubicBezTo>
                    <a:pt x="572" y="1887"/>
                    <a:pt x="665" y="1844"/>
                    <a:pt x="730" y="1771"/>
                  </a:cubicBezTo>
                  <a:cubicBezTo>
                    <a:pt x="1110" y="1353"/>
                    <a:pt x="1591" y="1042"/>
                    <a:pt x="2128" y="867"/>
                  </a:cubicBezTo>
                  <a:cubicBezTo>
                    <a:pt x="2452" y="760"/>
                    <a:pt x="2790" y="707"/>
                    <a:pt x="3129" y="707"/>
                  </a:cubicBezTo>
                  <a:cubicBezTo>
                    <a:pt x="3273" y="707"/>
                    <a:pt x="3418" y="717"/>
                    <a:pt x="3561" y="736"/>
                  </a:cubicBezTo>
                  <a:cubicBezTo>
                    <a:pt x="3577" y="738"/>
                    <a:pt x="3593" y="739"/>
                    <a:pt x="3609" y="739"/>
                  </a:cubicBezTo>
                  <a:cubicBezTo>
                    <a:pt x="3784" y="739"/>
                    <a:pt x="3936" y="609"/>
                    <a:pt x="3960" y="432"/>
                  </a:cubicBezTo>
                  <a:cubicBezTo>
                    <a:pt x="3987" y="240"/>
                    <a:pt x="3850" y="61"/>
                    <a:pt x="3656" y="35"/>
                  </a:cubicBezTo>
                  <a:cubicBezTo>
                    <a:pt x="3482" y="11"/>
                    <a:pt x="3308" y="0"/>
                    <a:pt x="3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3449899" y="3320795"/>
              <a:ext cx="229562" cy="63923"/>
            </a:xfrm>
            <a:custGeom>
              <a:avLst/>
              <a:gdLst/>
              <a:ahLst/>
              <a:cxnLst/>
              <a:rect l="l" t="t" r="r" b="b"/>
              <a:pathLst>
                <a:path w="7064" h="1967" extrusionOk="0">
                  <a:moveTo>
                    <a:pt x="269" y="0"/>
                  </a:moveTo>
                  <a:cubicBezTo>
                    <a:pt x="191" y="0"/>
                    <a:pt x="114" y="39"/>
                    <a:pt x="69" y="110"/>
                  </a:cubicBezTo>
                  <a:cubicBezTo>
                    <a:pt x="1" y="222"/>
                    <a:pt x="35" y="367"/>
                    <a:pt x="145" y="437"/>
                  </a:cubicBezTo>
                  <a:cubicBezTo>
                    <a:pt x="2211" y="1727"/>
                    <a:pt x="4327" y="1967"/>
                    <a:pt x="5618" y="1967"/>
                  </a:cubicBezTo>
                  <a:cubicBezTo>
                    <a:pt x="6342" y="1967"/>
                    <a:pt x="6805" y="1893"/>
                    <a:pt x="6856" y="1883"/>
                  </a:cubicBezTo>
                  <a:cubicBezTo>
                    <a:pt x="6982" y="1858"/>
                    <a:pt x="7064" y="1739"/>
                    <a:pt x="7043" y="1611"/>
                  </a:cubicBezTo>
                  <a:cubicBezTo>
                    <a:pt x="7024" y="1497"/>
                    <a:pt x="6923" y="1415"/>
                    <a:pt x="6809" y="1415"/>
                  </a:cubicBezTo>
                  <a:cubicBezTo>
                    <a:pt x="6798" y="1415"/>
                    <a:pt x="6788" y="1416"/>
                    <a:pt x="6777" y="1418"/>
                  </a:cubicBezTo>
                  <a:cubicBezTo>
                    <a:pt x="6765" y="1420"/>
                    <a:pt x="6338" y="1489"/>
                    <a:pt x="5653" y="1489"/>
                  </a:cubicBezTo>
                  <a:cubicBezTo>
                    <a:pt x="4423" y="1489"/>
                    <a:pt x="2364" y="1266"/>
                    <a:pt x="394" y="36"/>
                  </a:cubicBezTo>
                  <a:cubicBezTo>
                    <a:pt x="355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3672345" y="3034134"/>
              <a:ext cx="43189" cy="93560"/>
            </a:xfrm>
            <a:custGeom>
              <a:avLst/>
              <a:gdLst/>
              <a:ahLst/>
              <a:cxnLst/>
              <a:rect l="l" t="t" r="r" b="b"/>
              <a:pathLst>
                <a:path w="1329" h="2879" extrusionOk="0">
                  <a:moveTo>
                    <a:pt x="355" y="1"/>
                  </a:moveTo>
                  <a:lnTo>
                    <a:pt x="0" y="2864"/>
                  </a:lnTo>
                  <a:cubicBezTo>
                    <a:pt x="47" y="2874"/>
                    <a:pt x="94" y="2878"/>
                    <a:pt x="141" y="2878"/>
                  </a:cubicBezTo>
                  <a:cubicBezTo>
                    <a:pt x="518" y="2878"/>
                    <a:pt x="901" y="2590"/>
                    <a:pt x="1127" y="2252"/>
                  </a:cubicBezTo>
                  <a:cubicBezTo>
                    <a:pt x="1328" y="1952"/>
                    <a:pt x="1313" y="1557"/>
                    <a:pt x="1125" y="1249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3664253" y="3026303"/>
              <a:ext cx="59113" cy="109062"/>
            </a:xfrm>
            <a:custGeom>
              <a:avLst/>
              <a:gdLst/>
              <a:ahLst/>
              <a:cxnLst/>
              <a:rect l="l" t="t" r="r" b="b"/>
              <a:pathLst>
                <a:path w="1819" h="3356" extrusionOk="0">
                  <a:moveTo>
                    <a:pt x="601" y="1"/>
                  </a:moveTo>
                  <a:cubicBezTo>
                    <a:pt x="559" y="1"/>
                    <a:pt x="516" y="12"/>
                    <a:pt x="477" y="36"/>
                  </a:cubicBezTo>
                  <a:cubicBezTo>
                    <a:pt x="365" y="107"/>
                    <a:pt x="331" y="255"/>
                    <a:pt x="403" y="365"/>
                  </a:cubicBezTo>
                  <a:lnTo>
                    <a:pt x="1171" y="1613"/>
                  </a:lnTo>
                  <a:cubicBezTo>
                    <a:pt x="1319" y="1855"/>
                    <a:pt x="1323" y="2147"/>
                    <a:pt x="1180" y="2362"/>
                  </a:cubicBezTo>
                  <a:cubicBezTo>
                    <a:pt x="997" y="2634"/>
                    <a:pt x="680" y="2883"/>
                    <a:pt x="392" y="2883"/>
                  </a:cubicBezTo>
                  <a:cubicBezTo>
                    <a:pt x="360" y="2883"/>
                    <a:pt x="328" y="2880"/>
                    <a:pt x="297" y="2873"/>
                  </a:cubicBezTo>
                  <a:cubicBezTo>
                    <a:pt x="283" y="2871"/>
                    <a:pt x="270" y="2870"/>
                    <a:pt x="257" y="2870"/>
                  </a:cubicBezTo>
                  <a:cubicBezTo>
                    <a:pt x="147" y="2870"/>
                    <a:pt x="49" y="2947"/>
                    <a:pt x="25" y="3060"/>
                  </a:cubicBezTo>
                  <a:cubicBezTo>
                    <a:pt x="0" y="3183"/>
                    <a:pt x="78" y="3307"/>
                    <a:pt x="202" y="3335"/>
                  </a:cubicBezTo>
                  <a:cubicBezTo>
                    <a:pt x="264" y="3348"/>
                    <a:pt x="329" y="3356"/>
                    <a:pt x="393" y="3356"/>
                  </a:cubicBezTo>
                  <a:cubicBezTo>
                    <a:pt x="869" y="3356"/>
                    <a:pt x="1317" y="3008"/>
                    <a:pt x="1573" y="2622"/>
                  </a:cubicBezTo>
                  <a:cubicBezTo>
                    <a:pt x="1819" y="2258"/>
                    <a:pt x="1819" y="1764"/>
                    <a:pt x="1573" y="1366"/>
                  </a:cubicBezTo>
                  <a:lnTo>
                    <a:pt x="806" y="118"/>
                  </a:lnTo>
                  <a:cubicBezTo>
                    <a:pt x="762" y="43"/>
                    <a:pt x="68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3156512" y="3899218"/>
              <a:ext cx="46731" cy="200900"/>
            </a:xfrm>
            <a:custGeom>
              <a:avLst/>
              <a:gdLst/>
              <a:ahLst/>
              <a:cxnLst/>
              <a:rect l="l" t="t" r="r" b="b"/>
              <a:pathLst>
                <a:path w="1438" h="6182" extrusionOk="0">
                  <a:moveTo>
                    <a:pt x="1183" y="1"/>
                  </a:moveTo>
                  <a:cubicBezTo>
                    <a:pt x="1069" y="1"/>
                    <a:pt x="970" y="83"/>
                    <a:pt x="951" y="198"/>
                  </a:cubicBezTo>
                  <a:lnTo>
                    <a:pt x="22" y="5908"/>
                  </a:lnTo>
                  <a:cubicBezTo>
                    <a:pt x="1" y="6037"/>
                    <a:pt x="88" y="6158"/>
                    <a:pt x="218" y="6179"/>
                  </a:cubicBezTo>
                  <a:cubicBezTo>
                    <a:pt x="231" y="6179"/>
                    <a:pt x="242" y="6181"/>
                    <a:pt x="256" y="6181"/>
                  </a:cubicBezTo>
                  <a:cubicBezTo>
                    <a:pt x="371" y="6181"/>
                    <a:pt x="470" y="6098"/>
                    <a:pt x="489" y="5984"/>
                  </a:cubicBezTo>
                  <a:lnTo>
                    <a:pt x="1417" y="274"/>
                  </a:lnTo>
                  <a:cubicBezTo>
                    <a:pt x="1437" y="146"/>
                    <a:pt x="1350" y="25"/>
                    <a:pt x="1221" y="4"/>
                  </a:cubicBezTo>
                  <a:cubicBezTo>
                    <a:pt x="1208" y="2"/>
                    <a:pt x="1195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3969469" y="3820476"/>
              <a:ext cx="68472" cy="187998"/>
            </a:xfrm>
            <a:custGeom>
              <a:avLst/>
              <a:gdLst/>
              <a:ahLst/>
              <a:cxnLst/>
              <a:rect l="l" t="t" r="r" b="b"/>
              <a:pathLst>
                <a:path w="2107" h="5785" extrusionOk="0">
                  <a:moveTo>
                    <a:pt x="263" y="0"/>
                  </a:moveTo>
                  <a:cubicBezTo>
                    <a:pt x="241" y="0"/>
                    <a:pt x="219" y="3"/>
                    <a:pt x="196" y="10"/>
                  </a:cubicBezTo>
                  <a:cubicBezTo>
                    <a:pt x="71" y="48"/>
                    <a:pt x="1" y="179"/>
                    <a:pt x="37" y="302"/>
                  </a:cubicBezTo>
                  <a:lnTo>
                    <a:pt x="1608" y="5615"/>
                  </a:lnTo>
                  <a:cubicBezTo>
                    <a:pt x="1637" y="5716"/>
                    <a:pt x="1730" y="5784"/>
                    <a:pt x="1834" y="5784"/>
                  </a:cubicBezTo>
                  <a:cubicBezTo>
                    <a:pt x="1992" y="5784"/>
                    <a:pt x="2106" y="5632"/>
                    <a:pt x="2060" y="5482"/>
                  </a:cubicBezTo>
                  <a:lnTo>
                    <a:pt x="489" y="169"/>
                  </a:lnTo>
                  <a:cubicBezTo>
                    <a:pt x="459" y="66"/>
                    <a:pt x="3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2915023" y="3733481"/>
              <a:ext cx="277659" cy="240839"/>
            </a:xfrm>
            <a:custGeom>
              <a:avLst/>
              <a:gdLst/>
              <a:ahLst/>
              <a:cxnLst/>
              <a:rect l="l" t="t" r="r" b="b"/>
              <a:pathLst>
                <a:path w="8544" h="7411" extrusionOk="0">
                  <a:moveTo>
                    <a:pt x="265" y="0"/>
                  </a:moveTo>
                  <a:cubicBezTo>
                    <a:pt x="214" y="0"/>
                    <a:pt x="163" y="17"/>
                    <a:pt x="120" y="51"/>
                  </a:cubicBezTo>
                  <a:cubicBezTo>
                    <a:pt x="17" y="131"/>
                    <a:pt x="0" y="279"/>
                    <a:pt x="80" y="382"/>
                  </a:cubicBezTo>
                  <a:cubicBezTo>
                    <a:pt x="306" y="669"/>
                    <a:pt x="5636" y="7411"/>
                    <a:pt x="8314" y="7411"/>
                  </a:cubicBezTo>
                  <a:cubicBezTo>
                    <a:pt x="8443" y="7407"/>
                    <a:pt x="8544" y="7302"/>
                    <a:pt x="8544" y="7175"/>
                  </a:cubicBezTo>
                  <a:cubicBezTo>
                    <a:pt x="8544" y="7048"/>
                    <a:pt x="8443" y="6943"/>
                    <a:pt x="8314" y="6939"/>
                  </a:cubicBezTo>
                  <a:cubicBezTo>
                    <a:pt x="5864" y="6939"/>
                    <a:pt x="506" y="160"/>
                    <a:pt x="451" y="91"/>
                  </a:cubicBezTo>
                  <a:cubicBezTo>
                    <a:pt x="404" y="32"/>
                    <a:pt x="335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3993615" y="3888039"/>
              <a:ext cx="159173" cy="26583"/>
            </a:xfrm>
            <a:custGeom>
              <a:avLst/>
              <a:gdLst/>
              <a:ahLst/>
              <a:cxnLst/>
              <a:rect l="l" t="t" r="r" b="b"/>
              <a:pathLst>
                <a:path w="4898" h="818" extrusionOk="0">
                  <a:moveTo>
                    <a:pt x="4646" y="0"/>
                  </a:moveTo>
                  <a:cubicBezTo>
                    <a:pt x="4637" y="0"/>
                    <a:pt x="4628" y="1"/>
                    <a:pt x="4618" y="2"/>
                  </a:cubicBezTo>
                  <a:cubicBezTo>
                    <a:pt x="4590" y="6"/>
                    <a:pt x="1760" y="344"/>
                    <a:pt x="240" y="344"/>
                  </a:cubicBezTo>
                  <a:lnTo>
                    <a:pt x="236" y="344"/>
                  </a:lnTo>
                  <a:cubicBezTo>
                    <a:pt x="105" y="346"/>
                    <a:pt x="1" y="452"/>
                    <a:pt x="3" y="581"/>
                  </a:cubicBezTo>
                  <a:cubicBezTo>
                    <a:pt x="3" y="713"/>
                    <a:pt x="109" y="817"/>
                    <a:pt x="240" y="817"/>
                  </a:cubicBezTo>
                  <a:cubicBezTo>
                    <a:pt x="1789" y="817"/>
                    <a:pt x="4557" y="485"/>
                    <a:pt x="4675" y="469"/>
                  </a:cubicBezTo>
                  <a:cubicBezTo>
                    <a:pt x="4804" y="454"/>
                    <a:pt x="4897" y="336"/>
                    <a:pt x="4880" y="207"/>
                  </a:cubicBezTo>
                  <a:cubicBezTo>
                    <a:pt x="4866" y="87"/>
                    <a:pt x="4764" y="0"/>
                    <a:pt x="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580071" y="3396937"/>
              <a:ext cx="55928" cy="112539"/>
            </a:xfrm>
            <a:custGeom>
              <a:avLst/>
              <a:gdLst/>
              <a:ahLst/>
              <a:cxnLst/>
              <a:rect l="l" t="t" r="r" b="b"/>
              <a:pathLst>
                <a:path w="1721" h="3463" extrusionOk="0">
                  <a:moveTo>
                    <a:pt x="1456" y="1"/>
                  </a:moveTo>
                  <a:cubicBezTo>
                    <a:pt x="1413" y="1"/>
                    <a:pt x="1368" y="13"/>
                    <a:pt x="1329" y="38"/>
                  </a:cubicBezTo>
                  <a:cubicBezTo>
                    <a:pt x="1274" y="78"/>
                    <a:pt x="1" y="1034"/>
                    <a:pt x="267" y="3255"/>
                  </a:cubicBezTo>
                  <a:cubicBezTo>
                    <a:pt x="280" y="3373"/>
                    <a:pt x="381" y="3462"/>
                    <a:pt x="501" y="3462"/>
                  </a:cubicBezTo>
                  <a:cubicBezTo>
                    <a:pt x="510" y="3462"/>
                    <a:pt x="520" y="3460"/>
                    <a:pt x="529" y="3458"/>
                  </a:cubicBezTo>
                  <a:cubicBezTo>
                    <a:pt x="658" y="3443"/>
                    <a:pt x="749" y="3325"/>
                    <a:pt x="734" y="3196"/>
                  </a:cubicBezTo>
                  <a:cubicBezTo>
                    <a:pt x="504" y="1266"/>
                    <a:pt x="1561" y="452"/>
                    <a:pt x="1608" y="418"/>
                  </a:cubicBezTo>
                  <a:cubicBezTo>
                    <a:pt x="1703" y="338"/>
                    <a:pt x="1720" y="198"/>
                    <a:pt x="1646" y="97"/>
                  </a:cubicBezTo>
                  <a:cubicBezTo>
                    <a:pt x="1600" y="34"/>
                    <a:pt x="1529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3490716" y="3051683"/>
              <a:ext cx="83226" cy="25576"/>
            </a:xfrm>
            <a:custGeom>
              <a:avLst/>
              <a:gdLst/>
              <a:ahLst/>
              <a:cxnLst/>
              <a:rect l="l" t="t" r="r" b="b"/>
              <a:pathLst>
                <a:path w="2561" h="787" extrusionOk="0">
                  <a:moveTo>
                    <a:pt x="1182" y="1"/>
                  </a:moveTo>
                  <a:cubicBezTo>
                    <a:pt x="584" y="1"/>
                    <a:pt x="170" y="259"/>
                    <a:pt x="143" y="276"/>
                  </a:cubicBezTo>
                  <a:cubicBezTo>
                    <a:pt x="33" y="346"/>
                    <a:pt x="1" y="492"/>
                    <a:pt x="71" y="603"/>
                  </a:cubicBezTo>
                  <a:cubicBezTo>
                    <a:pt x="116" y="673"/>
                    <a:pt x="193" y="712"/>
                    <a:pt x="270" y="712"/>
                  </a:cubicBezTo>
                  <a:cubicBezTo>
                    <a:pt x="313" y="712"/>
                    <a:pt x="357" y="700"/>
                    <a:pt x="396" y="675"/>
                  </a:cubicBezTo>
                  <a:cubicBezTo>
                    <a:pt x="402" y="671"/>
                    <a:pt x="717" y="476"/>
                    <a:pt x="1180" y="476"/>
                  </a:cubicBezTo>
                  <a:cubicBezTo>
                    <a:pt x="1450" y="476"/>
                    <a:pt x="1771" y="543"/>
                    <a:pt x="2110" y="753"/>
                  </a:cubicBezTo>
                  <a:cubicBezTo>
                    <a:pt x="2146" y="775"/>
                    <a:pt x="2190" y="787"/>
                    <a:pt x="2233" y="787"/>
                  </a:cubicBezTo>
                  <a:cubicBezTo>
                    <a:pt x="2471" y="787"/>
                    <a:pt x="2560" y="475"/>
                    <a:pt x="2359" y="352"/>
                  </a:cubicBezTo>
                  <a:cubicBezTo>
                    <a:pt x="1931" y="86"/>
                    <a:pt x="1526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3733537" y="3041024"/>
              <a:ext cx="70422" cy="27428"/>
            </a:xfrm>
            <a:custGeom>
              <a:avLst/>
              <a:gdLst/>
              <a:ahLst/>
              <a:cxnLst/>
              <a:rect l="l" t="t" r="r" b="b"/>
              <a:pathLst>
                <a:path w="2167" h="844" extrusionOk="0">
                  <a:moveTo>
                    <a:pt x="1211" y="0"/>
                  </a:moveTo>
                  <a:cubicBezTo>
                    <a:pt x="703" y="0"/>
                    <a:pt x="313" y="256"/>
                    <a:pt x="137" y="450"/>
                  </a:cubicBezTo>
                  <a:cubicBezTo>
                    <a:pt x="0" y="602"/>
                    <a:pt x="108" y="843"/>
                    <a:pt x="312" y="843"/>
                  </a:cubicBezTo>
                  <a:cubicBezTo>
                    <a:pt x="378" y="843"/>
                    <a:pt x="441" y="817"/>
                    <a:pt x="485" y="769"/>
                  </a:cubicBezTo>
                  <a:cubicBezTo>
                    <a:pt x="500" y="753"/>
                    <a:pt x="768" y="472"/>
                    <a:pt x="1208" y="472"/>
                  </a:cubicBezTo>
                  <a:cubicBezTo>
                    <a:pt x="1377" y="472"/>
                    <a:pt x="1571" y="513"/>
                    <a:pt x="1786" y="627"/>
                  </a:cubicBezTo>
                  <a:cubicBezTo>
                    <a:pt x="1821" y="644"/>
                    <a:pt x="1858" y="653"/>
                    <a:pt x="1895" y="653"/>
                  </a:cubicBezTo>
                  <a:cubicBezTo>
                    <a:pt x="1980" y="653"/>
                    <a:pt x="2063" y="607"/>
                    <a:pt x="2106" y="526"/>
                  </a:cubicBezTo>
                  <a:cubicBezTo>
                    <a:pt x="2166" y="412"/>
                    <a:pt x="2123" y="269"/>
                    <a:pt x="2007" y="209"/>
                  </a:cubicBezTo>
                  <a:cubicBezTo>
                    <a:pt x="1722" y="58"/>
                    <a:pt x="1453" y="0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/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/>
          </p:nvPr>
        </p:nvSpPr>
        <p:spPr>
          <a:xfrm>
            <a:off x="343727" y="1504873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🔍 Problem Statement</a:t>
            </a:r>
            <a:endParaRPr lang="en-IN" sz="8000" dirty="0">
              <a:highlight>
                <a:schemeClr val="lt2"/>
              </a:highlight>
            </a:endParaRPr>
          </a:p>
        </p:txBody>
      </p:sp>
      <p:sp>
        <p:nvSpPr>
          <p:cNvPr id="1713" name="Google Shape;1713;p40"/>
          <p:cNvSpPr txBox="1">
            <a:spLocks noGrp="1"/>
          </p:cNvSpPr>
          <p:nvPr>
            <p:ph type="title" idx="2"/>
          </p:nvPr>
        </p:nvSpPr>
        <p:spPr>
          <a:xfrm>
            <a:off x="713228" y="524927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15" name="Google Shape;1715;p40"/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0"/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721" name="Google Shape;1721;p40"/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0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07AED-6396-E9D7-39A4-EAFDB061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14" y="2302436"/>
            <a:ext cx="49053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Lexend Light" panose="020B0604020202020204" charset="0"/>
              </a:rPr>
              <a:t>🏥 The Traditional Healthcare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 panose="020B0604020202020204" charset="0"/>
              </a:rPr>
              <a:t>Long queues for minor symptoms waste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 panose="020B0604020202020204" charset="0"/>
              </a:rPr>
              <a:t>People often ignore early symptoms out of inconvenience.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 panose="020B0604020202020204" charset="0"/>
              </a:rPr>
              <a:t>No smart, accessible UI that provides quick symptom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 panose="020B0604020202020204" charset="0"/>
              </a:rPr>
              <a:t>Hospital visits sometimes end with “It’s nothing serious” after hours of waiting.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xend Ligh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9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49"/>
          <p:cNvSpPr txBox="1">
            <a:spLocks noGrp="1"/>
          </p:cNvSpPr>
          <p:nvPr>
            <p:ph type="title"/>
          </p:nvPr>
        </p:nvSpPr>
        <p:spPr>
          <a:xfrm>
            <a:off x="1963621" y="1373599"/>
            <a:ext cx="6627741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💡 Our Solution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2038" name="Google Shape;2038;p49"/>
          <p:cNvSpPr txBox="1">
            <a:spLocks noGrp="1"/>
          </p:cNvSpPr>
          <p:nvPr>
            <p:ph type="subTitle" idx="1"/>
          </p:nvPr>
        </p:nvSpPr>
        <p:spPr>
          <a:xfrm>
            <a:off x="3548544" y="2297353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Health is Wealth</a:t>
            </a:r>
            <a:r>
              <a:rPr lang="en-US" dirty="0"/>
              <a:t> is a futuristic, AI-driven web UI concept designed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user symptoms via a clean, conversational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affected areas through </a:t>
            </a:r>
            <a:r>
              <a:rPr lang="en-US" b="1" dirty="0"/>
              <a:t>interactive 3D body 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severity and </a:t>
            </a:r>
            <a:r>
              <a:rPr lang="en-US" b="1" dirty="0"/>
              <a:t>trigger telemedicine video call UI</a:t>
            </a:r>
            <a:r>
              <a:rPr lang="en-US" dirty="0"/>
              <a:t> only when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 a smooth, calm, and reassuring </a:t>
            </a:r>
            <a:r>
              <a:rPr lang="en-US" b="1" dirty="0" err="1"/>
              <a:t>glassmorphic</a:t>
            </a:r>
            <a:r>
              <a:rPr lang="en-US" b="1" dirty="0"/>
              <a:t> user experience</a:t>
            </a:r>
            <a:r>
              <a:rPr lang="en-US" dirty="0"/>
              <a:t>.</a:t>
            </a:r>
          </a:p>
        </p:txBody>
      </p:sp>
      <p:sp>
        <p:nvSpPr>
          <p:cNvPr id="2039" name="Google Shape;2039;p49"/>
          <p:cNvSpPr txBox="1">
            <a:spLocks noGrp="1"/>
          </p:cNvSpPr>
          <p:nvPr>
            <p:ph type="title" idx="2"/>
          </p:nvPr>
        </p:nvSpPr>
        <p:spPr>
          <a:xfrm>
            <a:off x="6797480" y="271895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040" name="Google Shape;2040;p49"/>
          <p:cNvCxnSpPr/>
          <p:nvPr/>
        </p:nvCxnSpPr>
        <p:spPr>
          <a:xfrm>
            <a:off x="4249075" y="2260805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1" name="Google Shape;2041;p49"/>
          <p:cNvSpPr/>
          <p:nvPr/>
        </p:nvSpPr>
        <p:spPr>
          <a:xfrm rot="-2004035">
            <a:off x="3280920" y="16876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2" name="Google Shape;2042;p49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2043" name="Google Shape;2043;p49"/>
            <p:cNvSpPr/>
            <p:nvPr/>
          </p:nvSpPr>
          <p:spPr>
            <a:xfrm>
              <a:off x="5590675" y="3198675"/>
              <a:ext cx="354800" cy="528450"/>
            </a:xfrm>
            <a:custGeom>
              <a:avLst/>
              <a:gdLst/>
              <a:ahLst/>
              <a:cxnLst/>
              <a:rect l="l" t="t" r="r" b="b"/>
              <a:pathLst>
                <a:path w="14192" h="21138" extrusionOk="0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5618575" y="3041050"/>
              <a:ext cx="1177400" cy="666450"/>
            </a:xfrm>
            <a:custGeom>
              <a:avLst/>
              <a:gdLst/>
              <a:ahLst/>
              <a:cxnLst/>
              <a:rect l="l" t="t" r="r" b="b"/>
              <a:pathLst>
                <a:path w="47096" h="26658" extrusionOk="0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5691575" y="3361600"/>
              <a:ext cx="979050" cy="1015725"/>
            </a:xfrm>
            <a:custGeom>
              <a:avLst/>
              <a:gdLst/>
              <a:ahLst/>
              <a:cxnLst/>
              <a:rect l="l" t="t" r="r" b="b"/>
              <a:pathLst>
                <a:path w="39162" h="40629" extrusionOk="0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5884400" y="2956300"/>
              <a:ext cx="365050" cy="415250"/>
            </a:xfrm>
            <a:custGeom>
              <a:avLst/>
              <a:gdLst/>
              <a:ahLst/>
              <a:cxnLst/>
              <a:rect l="l" t="t" r="r" b="b"/>
              <a:pathLst>
                <a:path w="14602" h="16610" extrusionOk="0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5879250" y="3044600"/>
              <a:ext cx="375275" cy="330650"/>
            </a:xfrm>
            <a:custGeom>
              <a:avLst/>
              <a:gdLst/>
              <a:ahLst/>
              <a:cxnLst/>
              <a:rect l="l" t="t" r="r" b="b"/>
              <a:pathLst>
                <a:path w="15011" h="13226" extrusionOk="0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6249425" y="2965475"/>
              <a:ext cx="164950" cy="406075"/>
            </a:xfrm>
            <a:custGeom>
              <a:avLst/>
              <a:gdLst/>
              <a:ahLst/>
              <a:cxnLst/>
              <a:rect l="l" t="t" r="r" b="b"/>
              <a:pathLst>
                <a:path w="6598" h="16243" extrusionOk="0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6245250" y="3049950"/>
              <a:ext cx="174000" cy="325275"/>
            </a:xfrm>
            <a:custGeom>
              <a:avLst/>
              <a:gdLst/>
              <a:ahLst/>
              <a:cxnLst/>
              <a:rect l="l" t="t" r="r" b="b"/>
              <a:pathLst>
                <a:path w="6960" h="13011" extrusionOk="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975425" y="3404425"/>
              <a:ext cx="111900" cy="165575"/>
            </a:xfrm>
            <a:custGeom>
              <a:avLst/>
              <a:gdLst/>
              <a:ahLst/>
              <a:cxnLst/>
              <a:rect l="l" t="t" r="r" b="b"/>
              <a:pathLst>
                <a:path w="4476" h="6623" extrusionOk="0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975825" y="3417825"/>
              <a:ext cx="87475" cy="137775"/>
            </a:xfrm>
            <a:custGeom>
              <a:avLst/>
              <a:gdLst/>
              <a:ahLst/>
              <a:cxnLst/>
              <a:rect l="l" t="t" r="r" b="b"/>
              <a:pathLst>
                <a:path w="3499" h="5511" extrusionOk="0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988000" y="3452225"/>
              <a:ext cx="44775" cy="68825"/>
            </a:xfrm>
            <a:custGeom>
              <a:avLst/>
              <a:gdLst/>
              <a:ahLst/>
              <a:cxnLst/>
              <a:rect l="l" t="t" r="r" b="b"/>
              <a:pathLst>
                <a:path w="1791" h="2753" extrusionOk="0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5969375" y="2925575"/>
              <a:ext cx="448050" cy="564750"/>
            </a:xfrm>
            <a:custGeom>
              <a:avLst/>
              <a:gdLst/>
              <a:ahLst/>
              <a:cxnLst/>
              <a:rect l="l" t="t" r="r" b="b"/>
              <a:pathLst>
                <a:path w="17922" h="22590" extrusionOk="0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6051325" y="2829850"/>
              <a:ext cx="233375" cy="211975"/>
            </a:xfrm>
            <a:custGeom>
              <a:avLst/>
              <a:gdLst/>
              <a:ahLst/>
              <a:cxnLst/>
              <a:rect l="l" t="t" r="r" b="b"/>
              <a:pathLst>
                <a:path w="9335" h="8479" extrusionOk="0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6049150" y="2891550"/>
              <a:ext cx="237100" cy="142850"/>
            </a:xfrm>
            <a:custGeom>
              <a:avLst/>
              <a:gdLst/>
              <a:ahLst/>
              <a:cxnLst/>
              <a:rect l="l" t="t" r="r" b="b"/>
              <a:pathLst>
                <a:path w="9484" h="5714" extrusionOk="0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9"/>
            <p:cNvSpPr/>
            <p:nvPr/>
          </p:nvSpPr>
          <p:spPr>
            <a:xfrm>
              <a:off x="5936750" y="2440875"/>
              <a:ext cx="493825" cy="529850"/>
            </a:xfrm>
            <a:custGeom>
              <a:avLst/>
              <a:gdLst/>
              <a:ahLst/>
              <a:cxnLst/>
              <a:rect l="l" t="t" r="r" b="b"/>
              <a:pathLst>
                <a:path w="19753" h="21194" extrusionOk="0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9"/>
            <p:cNvSpPr/>
            <p:nvPr/>
          </p:nvSpPr>
          <p:spPr>
            <a:xfrm>
              <a:off x="5938350" y="2575875"/>
              <a:ext cx="452575" cy="395000"/>
            </a:xfrm>
            <a:custGeom>
              <a:avLst/>
              <a:gdLst/>
              <a:ahLst/>
              <a:cxnLst/>
              <a:rect l="l" t="t" r="r" b="b"/>
              <a:pathLst>
                <a:path w="18103" h="15800" extrusionOk="0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6310575" y="2571125"/>
              <a:ext cx="52900" cy="25075"/>
            </a:xfrm>
            <a:custGeom>
              <a:avLst/>
              <a:gdLst/>
              <a:ahLst/>
              <a:cxnLst/>
              <a:rect l="l" t="t" r="r" b="b"/>
              <a:pathLst>
                <a:path w="2116" h="1003" extrusionOk="0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6115250" y="2610050"/>
              <a:ext cx="46300" cy="33650"/>
            </a:xfrm>
            <a:custGeom>
              <a:avLst/>
              <a:gdLst/>
              <a:ahLst/>
              <a:cxnLst/>
              <a:rect l="l" t="t" r="r" b="b"/>
              <a:pathLst>
                <a:path w="1852" h="1346" extrusionOk="0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6167725" y="2765325"/>
              <a:ext cx="96125" cy="44175"/>
            </a:xfrm>
            <a:custGeom>
              <a:avLst/>
              <a:gdLst/>
              <a:ahLst/>
              <a:cxnLst/>
              <a:rect l="l" t="t" r="r" b="b"/>
              <a:pathLst>
                <a:path w="3845" h="1767" extrusionOk="0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6142300" y="2656000"/>
              <a:ext cx="24025" cy="33750"/>
            </a:xfrm>
            <a:custGeom>
              <a:avLst/>
              <a:gdLst/>
              <a:ahLst/>
              <a:cxnLst/>
              <a:rect l="l" t="t" r="r" b="b"/>
              <a:pathLst>
                <a:path w="961" h="1350" extrusionOk="0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6333225" y="2654675"/>
              <a:ext cx="23950" cy="33750"/>
            </a:xfrm>
            <a:custGeom>
              <a:avLst/>
              <a:gdLst/>
              <a:ahLst/>
              <a:cxnLst/>
              <a:rect l="l" t="t" r="r" b="b"/>
              <a:pathLst>
                <a:path w="958" h="1350" extrusionOk="0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6051325" y="3041800"/>
              <a:ext cx="233425" cy="329750"/>
            </a:xfrm>
            <a:custGeom>
              <a:avLst/>
              <a:gdLst/>
              <a:ahLst/>
              <a:cxnLst/>
              <a:rect l="l" t="t" r="r" b="b"/>
              <a:pathLst>
                <a:path w="9337" h="13190" extrusionOk="0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6396025" y="3210300"/>
              <a:ext cx="33075" cy="51100"/>
            </a:xfrm>
            <a:custGeom>
              <a:avLst/>
              <a:gdLst/>
              <a:ahLst/>
              <a:cxnLst/>
              <a:rect l="l" t="t" r="r" b="b"/>
              <a:pathLst>
                <a:path w="1323" h="2044" extrusionOk="0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6303625" y="3257525"/>
              <a:ext cx="226375" cy="334600"/>
            </a:xfrm>
            <a:custGeom>
              <a:avLst/>
              <a:gdLst/>
              <a:ahLst/>
              <a:cxnLst/>
              <a:rect l="l" t="t" r="r" b="b"/>
              <a:pathLst>
                <a:path w="9055" h="13384" extrusionOk="0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6305675" y="3332000"/>
              <a:ext cx="224000" cy="242200"/>
            </a:xfrm>
            <a:custGeom>
              <a:avLst/>
              <a:gdLst/>
              <a:ahLst/>
              <a:cxnLst/>
              <a:rect l="l" t="t" r="r" b="b"/>
              <a:pathLst>
                <a:path w="8960" h="9688" extrusionOk="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6486425" y="3547900"/>
              <a:ext cx="56650" cy="79150"/>
            </a:xfrm>
            <a:custGeom>
              <a:avLst/>
              <a:gdLst/>
              <a:ahLst/>
              <a:cxnLst/>
              <a:rect l="l" t="t" r="r" b="b"/>
              <a:pathLst>
                <a:path w="2266" h="3166" extrusionOk="0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6303000" y="3553700"/>
              <a:ext cx="56700" cy="79150"/>
            </a:xfrm>
            <a:custGeom>
              <a:avLst/>
              <a:gdLst/>
              <a:ahLst/>
              <a:cxnLst/>
              <a:rect l="l" t="t" r="r" b="b"/>
              <a:pathLst>
                <a:path w="2268" h="3166" extrusionOk="0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6355300" y="3251550"/>
              <a:ext cx="118800" cy="31175"/>
            </a:xfrm>
            <a:custGeom>
              <a:avLst/>
              <a:gdLst/>
              <a:ahLst/>
              <a:cxnLst/>
              <a:rect l="l" t="t" r="r" b="b"/>
              <a:pathLst>
                <a:path w="4752" h="1247" extrusionOk="0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6083675" y="2927275"/>
              <a:ext cx="205050" cy="46575"/>
            </a:xfrm>
            <a:custGeom>
              <a:avLst/>
              <a:gdLst/>
              <a:ahLst/>
              <a:cxnLst/>
              <a:rect l="l" t="t" r="r" b="b"/>
              <a:pathLst>
                <a:path w="8202" h="1863" extrusionOk="0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6269125" y="2637550"/>
              <a:ext cx="59075" cy="122350"/>
            </a:xfrm>
            <a:custGeom>
              <a:avLst/>
              <a:gdLst/>
              <a:ahLst/>
              <a:cxnLst/>
              <a:rect l="l" t="t" r="r" b="b"/>
              <a:pathLst>
                <a:path w="2363" h="4894" extrusionOk="0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6265050" y="2633875"/>
              <a:ext cx="66200" cy="129675"/>
            </a:xfrm>
            <a:custGeom>
              <a:avLst/>
              <a:gdLst/>
              <a:ahLst/>
              <a:cxnLst/>
              <a:rect l="l" t="t" r="r" b="b"/>
              <a:pathLst>
                <a:path w="2648" h="5187" extrusionOk="0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5802700" y="3382925"/>
              <a:ext cx="64250" cy="344050"/>
            </a:xfrm>
            <a:custGeom>
              <a:avLst/>
              <a:gdLst/>
              <a:ahLst/>
              <a:cxnLst/>
              <a:rect l="l" t="t" r="r" b="b"/>
              <a:pathLst>
                <a:path w="2570" h="13762" extrusionOk="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6558000" y="3357850"/>
              <a:ext cx="31200" cy="351075"/>
            </a:xfrm>
            <a:custGeom>
              <a:avLst/>
              <a:gdLst/>
              <a:ahLst/>
              <a:cxnLst/>
              <a:rect l="l" t="t" r="r" b="b"/>
              <a:pathLst>
                <a:path w="1248" h="14043" extrusionOk="0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605300" y="3624850"/>
              <a:ext cx="262025" cy="10825"/>
            </a:xfrm>
            <a:custGeom>
              <a:avLst/>
              <a:gdLst/>
              <a:ahLst/>
              <a:cxnLst/>
              <a:rect l="l" t="t" r="r" b="b"/>
              <a:pathLst>
                <a:path w="10481" h="433" extrusionOk="0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6562850" y="3594800"/>
              <a:ext cx="175700" cy="10000"/>
            </a:xfrm>
            <a:custGeom>
              <a:avLst/>
              <a:gdLst/>
              <a:ahLst/>
              <a:cxnLst/>
              <a:rect l="l" t="t" r="r" b="b"/>
              <a:pathLst>
                <a:path w="7028" h="400" extrusionOk="0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5910525" y="2704925"/>
              <a:ext cx="51950" cy="68125"/>
            </a:xfrm>
            <a:custGeom>
              <a:avLst/>
              <a:gdLst/>
              <a:ahLst/>
              <a:cxnLst/>
              <a:rect l="l" t="t" r="r" b="b"/>
              <a:pathLst>
                <a:path w="2078" h="2725" extrusionOk="0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815100" y="2503550"/>
              <a:ext cx="188500" cy="213075"/>
            </a:xfrm>
            <a:custGeom>
              <a:avLst/>
              <a:gdLst/>
              <a:ahLst/>
              <a:cxnLst/>
              <a:rect l="l" t="t" r="r" b="b"/>
              <a:pathLst>
                <a:path w="7540" h="8523" extrusionOk="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6383775" y="2538700"/>
              <a:ext cx="107575" cy="210925"/>
            </a:xfrm>
            <a:custGeom>
              <a:avLst/>
              <a:gdLst/>
              <a:ahLst/>
              <a:cxnLst/>
              <a:rect l="l" t="t" r="r" b="b"/>
              <a:pathLst>
                <a:path w="4303" h="8437" extrusionOk="0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5592825" y="3650525"/>
              <a:ext cx="832575" cy="328050"/>
            </a:xfrm>
            <a:custGeom>
              <a:avLst/>
              <a:gdLst/>
              <a:ahLst/>
              <a:cxnLst/>
              <a:rect l="l" t="t" r="r" b="b"/>
              <a:pathLst>
                <a:path w="33303" h="13122" extrusionOk="0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6067575" y="2675650"/>
              <a:ext cx="166475" cy="60200"/>
            </a:xfrm>
            <a:custGeom>
              <a:avLst/>
              <a:gdLst/>
              <a:ahLst/>
              <a:cxnLst/>
              <a:rect l="l" t="t" r="r" b="b"/>
              <a:pathLst>
                <a:path w="6659" h="2408" extrusionOk="0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6313125" y="2664900"/>
              <a:ext cx="120075" cy="62275"/>
            </a:xfrm>
            <a:custGeom>
              <a:avLst/>
              <a:gdLst/>
              <a:ahLst/>
              <a:cxnLst/>
              <a:rect l="l" t="t" r="r" b="b"/>
              <a:pathLst>
                <a:path w="4803" h="2491" extrusionOk="0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6228325" y="2661350"/>
              <a:ext cx="91525" cy="21150"/>
            </a:xfrm>
            <a:custGeom>
              <a:avLst/>
              <a:gdLst/>
              <a:ahLst/>
              <a:cxnLst/>
              <a:rect l="l" t="t" r="r" b="b"/>
              <a:pathLst>
                <a:path w="3661" h="846" extrusionOk="0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5957850" y="2663150"/>
              <a:ext cx="114875" cy="22725"/>
            </a:xfrm>
            <a:custGeom>
              <a:avLst/>
              <a:gdLst/>
              <a:ahLst/>
              <a:cxnLst/>
              <a:rect l="l" t="t" r="r" b="b"/>
              <a:pathLst>
                <a:path w="4595" h="909" extrusionOk="0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5951475" y="3650525"/>
              <a:ext cx="809825" cy="310050"/>
            </a:xfrm>
            <a:custGeom>
              <a:avLst/>
              <a:gdLst/>
              <a:ahLst/>
              <a:cxnLst/>
              <a:rect l="l" t="t" r="r" b="b"/>
              <a:pathLst>
                <a:path w="32393" h="12402" extrusionOk="0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5755625" y="3471550"/>
              <a:ext cx="280300" cy="295100"/>
            </a:xfrm>
            <a:custGeom>
              <a:avLst/>
              <a:gdLst/>
              <a:ahLst/>
              <a:cxnLst/>
              <a:rect l="l" t="t" r="r" b="b"/>
              <a:pathLst>
                <a:path w="11212" h="11804" extrusionOk="0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5826975" y="3572925"/>
              <a:ext cx="79100" cy="34875"/>
            </a:xfrm>
            <a:custGeom>
              <a:avLst/>
              <a:gdLst/>
              <a:ahLst/>
              <a:cxnLst/>
              <a:rect l="l" t="t" r="r" b="b"/>
              <a:pathLst>
                <a:path w="3164" h="1395" extrusionOk="0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5796175" y="3602950"/>
              <a:ext cx="93000" cy="40225"/>
            </a:xfrm>
            <a:custGeom>
              <a:avLst/>
              <a:gdLst/>
              <a:ahLst/>
              <a:cxnLst/>
              <a:rect l="l" t="t" r="r" b="b"/>
              <a:pathLst>
                <a:path w="3720" h="1609" extrusionOk="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6557575" y="3688675"/>
              <a:ext cx="106525" cy="151175"/>
            </a:xfrm>
            <a:custGeom>
              <a:avLst/>
              <a:gdLst/>
              <a:ahLst/>
              <a:cxnLst/>
              <a:rect l="l" t="t" r="r" b="b"/>
              <a:pathLst>
                <a:path w="4261" h="6047" extrusionOk="0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6226150" y="3634325"/>
              <a:ext cx="251325" cy="109100"/>
            </a:xfrm>
            <a:custGeom>
              <a:avLst/>
              <a:gdLst/>
              <a:ahLst/>
              <a:cxnLst/>
              <a:rect l="l" t="t" r="r" b="b"/>
              <a:pathLst>
                <a:path w="10053" h="4364" extrusionOk="0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5724125" y="3646875"/>
              <a:ext cx="516450" cy="192975"/>
            </a:xfrm>
            <a:custGeom>
              <a:avLst/>
              <a:gdLst/>
              <a:ahLst/>
              <a:cxnLst/>
              <a:rect l="l" t="t" r="r" b="b"/>
              <a:pathLst>
                <a:path w="20658" h="7719" extrusionOk="0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6197075" y="3683100"/>
              <a:ext cx="284475" cy="180400"/>
            </a:xfrm>
            <a:custGeom>
              <a:avLst/>
              <a:gdLst/>
              <a:ahLst/>
              <a:cxnLst/>
              <a:rect l="l" t="t" r="r" b="b"/>
              <a:pathLst>
                <a:path w="11379" h="7216" extrusionOk="0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6004400" y="2822250"/>
              <a:ext cx="418150" cy="172550"/>
            </a:xfrm>
            <a:custGeom>
              <a:avLst/>
              <a:gdLst/>
              <a:ahLst/>
              <a:cxnLst/>
              <a:rect l="l" t="t" r="r" b="b"/>
              <a:pathLst>
                <a:path w="16726" h="6902" extrusionOk="0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49"/>
          <p:cNvSpPr/>
          <p:nvPr/>
        </p:nvSpPr>
        <p:spPr>
          <a:xfrm rot="3495746">
            <a:off x="-708957" y="1228717"/>
            <a:ext cx="1415945" cy="116214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Mission</a:t>
            </a:r>
            <a:r>
              <a:rPr lang="en"/>
              <a:t> and </a:t>
            </a:r>
            <a:r>
              <a:rPr lang="en">
                <a:highlight>
                  <a:schemeClr val="lt2"/>
                </a:highlight>
              </a:rPr>
              <a:t>vision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808" name="Google Shape;1808;p42"/>
          <p:cNvSpPr txBox="1">
            <a:spLocks noGrp="1"/>
          </p:cNvSpPr>
          <p:nvPr>
            <p:ph type="ctrTitle" idx="2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/>
              <a:t>Virtual Consultation</a:t>
            </a:r>
          </a:p>
        </p:txBody>
      </p:sp>
      <p:sp>
        <p:nvSpPr>
          <p:cNvPr id="1809" name="Google Shape;1809;p42"/>
          <p:cNvSpPr txBox="1">
            <a:spLocks noGrp="1"/>
          </p:cNvSpPr>
          <p:nvPr>
            <p:ph type="subTitle" idx="1"/>
          </p:nvPr>
        </p:nvSpPr>
        <p:spPr>
          <a:xfrm flipH="1">
            <a:off x="1375511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Option to connect with a doctor via video call.</a:t>
            </a:r>
          </a:p>
        </p:txBody>
      </p:sp>
      <p:sp>
        <p:nvSpPr>
          <p:cNvPr id="1810" name="Google Shape;1810;p42"/>
          <p:cNvSpPr txBox="1">
            <a:spLocks noGrp="1"/>
          </p:cNvSpPr>
          <p:nvPr>
            <p:ph type="ctrTitle" idx="3"/>
          </p:nvPr>
        </p:nvSpPr>
        <p:spPr>
          <a:xfrm flipH="1">
            <a:off x="4743606" y="27843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/>
              <a:t>Appointment Scheduling</a:t>
            </a:r>
          </a:p>
        </p:txBody>
      </p:sp>
      <p:sp>
        <p:nvSpPr>
          <p:cNvPr id="1811" name="Google Shape;1811;p42"/>
          <p:cNvSpPr txBox="1">
            <a:spLocks noGrp="1"/>
          </p:cNvSpPr>
          <p:nvPr>
            <p:ph type="subTitle" idx="4"/>
          </p:nvPr>
        </p:nvSpPr>
        <p:spPr>
          <a:xfrm flipH="1">
            <a:off x="4743606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Schedule appointments directly through the interface.</a:t>
            </a:r>
          </a:p>
        </p:txBody>
      </p:sp>
      <p:cxnSp>
        <p:nvCxnSpPr>
          <p:cNvPr id="1812" name="Google Shape;1812;p42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Google Shape;1813;p42"/>
          <p:cNvSpPr/>
          <p:nvPr/>
        </p:nvSpPr>
        <p:spPr>
          <a:xfrm>
            <a:off x="2493761" y="167640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2"/>
          <p:cNvSpPr/>
          <p:nvPr/>
        </p:nvSpPr>
        <p:spPr>
          <a:xfrm>
            <a:off x="5861856" y="167640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42"/>
          <p:cNvGrpSpPr/>
          <p:nvPr/>
        </p:nvGrpSpPr>
        <p:grpSpPr>
          <a:xfrm>
            <a:off x="6051917" y="1839365"/>
            <a:ext cx="408278" cy="462473"/>
            <a:chOff x="1740950" y="4370850"/>
            <a:chExt cx="426400" cy="483000"/>
          </a:xfrm>
        </p:grpSpPr>
        <p:sp>
          <p:nvSpPr>
            <p:cNvPr id="1816" name="Google Shape;1816;p42"/>
            <p:cNvSpPr/>
            <p:nvPr/>
          </p:nvSpPr>
          <p:spPr>
            <a:xfrm>
              <a:off x="1918750" y="4403675"/>
              <a:ext cx="71050" cy="71050"/>
            </a:xfrm>
            <a:custGeom>
              <a:avLst/>
              <a:gdLst/>
              <a:ahLst/>
              <a:cxnLst/>
              <a:rect l="l" t="t" r="r" b="b"/>
              <a:pathLst>
                <a:path w="2842" h="2842" extrusionOk="0">
                  <a:moveTo>
                    <a:pt x="1421" y="1"/>
                  </a:moveTo>
                  <a:cubicBezTo>
                    <a:pt x="1209" y="1"/>
                    <a:pt x="1039" y="175"/>
                    <a:pt x="1044" y="387"/>
                  </a:cubicBezTo>
                  <a:lnTo>
                    <a:pt x="1044" y="1052"/>
                  </a:lnTo>
                  <a:lnTo>
                    <a:pt x="378" y="1052"/>
                  </a:lnTo>
                  <a:cubicBezTo>
                    <a:pt x="170" y="1052"/>
                    <a:pt x="1" y="1221"/>
                    <a:pt x="1" y="1429"/>
                  </a:cubicBezTo>
                  <a:cubicBezTo>
                    <a:pt x="1" y="1638"/>
                    <a:pt x="170" y="1807"/>
                    <a:pt x="378" y="1807"/>
                  </a:cubicBezTo>
                  <a:lnTo>
                    <a:pt x="1044" y="1807"/>
                  </a:lnTo>
                  <a:lnTo>
                    <a:pt x="1044" y="2474"/>
                  </a:lnTo>
                  <a:cubicBezTo>
                    <a:pt x="1049" y="2677"/>
                    <a:pt x="1216" y="2841"/>
                    <a:pt x="1421" y="2841"/>
                  </a:cubicBezTo>
                  <a:cubicBezTo>
                    <a:pt x="1626" y="2841"/>
                    <a:pt x="1793" y="2677"/>
                    <a:pt x="1798" y="2474"/>
                  </a:cubicBezTo>
                  <a:lnTo>
                    <a:pt x="1798" y="1807"/>
                  </a:lnTo>
                  <a:lnTo>
                    <a:pt x="2464" y="1807"/>
                  </a:lnTo>
                  <a:cubicBezTo>
                    <a:pt x="2672" y="1807"/>
                    <a:pt x="2841" y="1638"/>
                    <a:pt x="2841" y="1429"/>
                  </a:cubicBezTo>
                  <a:cubicBezTo>
                    <a:pt x="2841" y="1221"/>
                    <a:pt x="2672" y="1052"/>
                    <a:pt x="2464" y="1052"/>
                  </a:cubicBezTo>
                  <a:lnTo>
                    <a:pt x="1798" y="1052"/>
                  </a:lnTo>
                  <a:lnTo>
                    <a:pt x="1798" y="387"/>
                  </a:lnTo>
                  <a:cubicBezTo>
                    <a:pt x="1803" y="175"/>
                    <a:pt x="1633" y="1"/>
                    <a:pt x="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1740950" y="4370850"/>
              <a:ext cx="426400" cy="483000"/>
            </a:xfrm>
            <a:custGeom>
              <a:avLst/>
              <a:gdLst/>
              <a:ahLst/>
              <a:cxnLst/>
              <a:rect l="l" t="t" r="r" b="b"/>
              <a:pathLst>
                <a:path w="17056" h="19320" extrusionOk="0">
                  <a:moveTo>
                    <a:pt x="8528" y="764"/>
                  </a:moveTo>
                  <a:cubicBezTo>
                    <a:pt x="9872" y="764"/>
                    <a:pt x="11216" y="1184"/>
                    <a:pt x="12338" y="2024"/>
                  </a:cubicBezTo>
                  <a:lnTo>
                    <a:pt x="11632" y="4730"/>
                  </a:lnTo>
                  <a:lnTo>
                    <a:pt x="5423" y="4730"/>
                  </a:lnTo>
                  <a:lnTo>
                    <a:pt x="4718" y="2024"/>
                  </a:lnTo>
                  <a:cubicBezTo>
                    <a:pt x="5840" y="1184"/>
                    <a:pt x="7184" y="764"/>
                    <a:pt x="8528" y="764"/>
                  </a:cubicBezTo>
                  <a:close/>
                  <a:moveTo>
                    <a:pt x="11539" y="5485"/>
                  </a:moveTo>
                  <a:lnTo>
                    <a:pt x="11539" y="6443"/>
                  </a:lnTo>
                  <a:cubicBezTo>
                    <a:pt x="11027" y="6311"/>
                    <a:pt x="10544" y="6088"/>
                    <a:pt x="10112" y="5785"/>
                  </a:cubicBezTo>
                  <a:lnTo>
                    <a:pt x="10052" y="5743"/>
                  </a:lnTo>
                  <a:cubicBezTo>
                    <a:pt x="10114" y="5661"/>
                    <a:pt x="10173" y="5574"/>
                    <a:pt x="10231" y="5485"/>
                  </a:cubicBezTo>
                  <a:close/>
                  <a:moveTo>
                    <a:pt x="9291" y="5485"/>
                  </a:moveTo>
                  <a:cubicBezTo>
                    <a:pt x="8689" y="6179"/>
                    <a:pt x="7829" y="6599"/>
                    <a:pt x="6912" y="6650"/>
                  </a:cubicBezTo>
                  <a:lnTo>
                    <a:pt x="5515" y="6733"/>
                  </a:lnTo>
                  <a:lnTo>
                    <a:pt x="5515" y="6733"/>
                  </a:lnTo>
                  <a:lnTo>
                    <a:pt x="5517" y="5485"/>
                  </a:lnTo>
                  <a:close/>
                  <a:moveTo>
                    <a:pt x="9544" y="6308"/>
                  </a:moveTo>
                  <a:lnTo>
                    <a:pt x="9678" y="6402"/>
                  </a:lnTo>
                  <a:cubicBezTo>
                    <a:pt x="10238" y="6794"/>
                    <a:pt x="10870" y="7072"/>
                    <a:pt x="11539" y="7220"/>
                  </a:cubicBezTo>
                  <a:lnTo>
                    <a:pt x="11539" y="7337"/>
                  </a:lnTo>
                  <a:cubicBezTo>
                    <a:pt x="11539" y="9080"/>
                    <a:pt x="10248" y="10572"/>
                    <a:pt x="8528" y="10826"/>
                  </a:cubicBezTo>
                  <a:cubicBezTo>
                    <a:pt x="6858" y="10578"/>
                    <a:pt x="5593" y="9166"/>
                    <a:pt x="5520" y="7488"/>
                  </a:cubicBezTo>
                  <a:lnTo>
                    <a:pt x="6957" y="7403"/>
                  </a:lnTo>
                  <a:cubicBezTo>
                    <a:pt x="7921" y="7349"/>
                    <a:pt x="8834" y="6962"/>
                    <a:pt x="9544" y="6308"/>
                  </a:cubicBezTo>
                  <a:close/>
                  <a:moveTo>
                    <a:pt x="6490" y="11459"/>
                  </a:moveTo>
                  <a:lnTo>
                    <a:pt x="6490" y="13190"/>
                  </a:lnTo>
                  <a:lnTo>
                    <a:pt x="5246" y="14110"/>
                  </a:lnTo>
                  <a:lnTo>
                    <a:pt x="5678" y="12002"/>
                  </a:lnTo>
                  <a:lnTo>
                    <a:pt x="6490" y="11459"/>
                  </a:lnTo>
                  <a:close/>
                  <a:moveTo>
                    <a:pt x="10566" y="11459"/>
                  </a:moveTo>
                  <a:lnTo>
                    <a:pt x="11378" y="12002"/>
                  </a:lnTo>
                  <a:lnTo>
                    <a:pt x="11810" y="14110"/>
                  </a:lnTo>
                  <a:lnTo>
                    <a:pt x="10566" y="13190"/>
                  </a:lnTo>
                  <a:lnTo>
                    <a:pt x="10566" y="11459"/>
                  </a:lnTo>
                  <a:close/>
                  <a:moveTo>
                    <a:pt x="9811" y="11222"/>
                  </a:moveTo>
                  <a:lnTo>
                    <a:pt x="9811" y="13271"/>
                  </a:lnTo>
                  <a:lnTo>
                    <a:pt x="8528" y="15299"/>
                  </a:lnTo>
                  <a:lnTo>
                    <a:pt x="7245" y="13270"/>
                  </a:lnTo>
                  <a:lnTo>
                    <a:pt x="7245" y="11222"/>
                  </a:lnTo>
                  <a:cubicBezTo>
                    <a:pt x="7636" y="11403"/>
                    <a:pt x="8051" y="11523"/>
                    <a:pt x="8478" y="11581"/>
                  </a:cubicBezTo>
                  <a:cubicBezTo>
                    <a:pt x="8495" y="11583"/>
                    <a:pt x="8511" y="11585"/>
                    <a:pt x="8528" y="11585"/>
                  </a:cubicBezTo>
                  <a:cubicBezTo>
                    <a:pt x="8545" y="11585"/>
                    <a:pt x="8561" y="11583"/>
                    <a:pt x="8578" y="11581"/>
                  </a:cubicBezTo>
                  <a:cubicBezTo>
                    <a:pt x="9005" y="11525"/>
                    <a:pt x="9420" y="11404"/>
                    <a:pt x="9811" y="11222"/>
                  </a:cubicBezTo>
                  <a:close/>
                  <a:moveTo>
                    <a:pt x="6765" y="13923"/>
                  </a:moveTo>
                  <a:lnTo>
                    <a:pt x="8151" y="16113"/>
                  </a:lnTo>
                  <a:lnTo>
                    <a:pt x="8151" y="17759"/>
                  </a:lnTo>
                  <a:lnTo>
                    <a:pt x="5890" y="14572"/>
                  </a:lnTo>
                  <a:lnTo>
                    <a:pt x="6765" y="13923"/>
                  </a:lnTo>
                  <a:close/>
                  <a:moveTo>
                    <a:pt x="10289" y="13925"/>
                  </a:moveTo>
                  <a:lnTo>
                    <a:pt x="11219" y="14612"/>
                  </a:lnTo>
                  <a:lnTo>
                    <a:pt x="8905" y="17871"/>
                  </a:lnTo>
                  <a:lnTo>
                    <a:pt x="8905" y="16115"/>
                  </a:lnTo>
                  <a:lnTo>
                    <a:pt x="10289" y="13925"/>
                  </a:lnTo>
                  <a:close/>
                  <a:moveTo>
                    <a:pt x="4807" y="12483"/>
                  </a:moveTo>
                  <a:lnTo>
                    <a:pt x="4309" y="14923"/>
                  </a:lnTo>
                  <a:cubicBezTo>
                    <a:pt x="4257" y="15177"/>
                    <a:pt x="4459" y="15377"/>
                    <a:pt x="4680" y="15377"/>
                  </a:cubicBezTo>
                  <a:cubicBezTo>
                    <a:pt x="4755" y="15377"/>
                    <a:pt x="4833" y="15354"/>
                    <a:pt x="4903" y="15302"/>
                  </a:cubicBezTo>
                  <a:lnTo>
                    <a:pt x="5282" y="15022"/>
                  </a:lnTo>
                  <a:lnTo>
                    <a:pt x="7796" y="18565"/>
                  </a:lnTo>
                  <a:lnTo>
                    <a:pt x="755" y="18565"/>
                  </a:lnTo>
                  <a:lnTo>
                    <a:pt x="755" y="15378"/>
                  </a:lnTo>
                  <a:cubicBezTo>
                    <a:pt x="755" y="14478"/>
                    <a:pt x="1328" y="13677"/>
                    <a:pt x="2180" y="13384"/>
                  </a:cubicBezTo>
                  <a:lnTo>
                    <a:pt x="4807" y="12483"/>
                  </a:lnTo>
                  <a:close/>
                  <a:moveTo>
                    <a:pt x="8528" y="0"/>
                  </a:moveTo>
                  <a:cubicBezTo>
                    <a:pt x="6943" y="0"/>
                    <a:pt x="5357" y="528"/>
                    <a:pt x="4052" y="1585"/>
                  </a:cubicBezTo>
                  <a:cubicBezTo>
                    <a:pt x="3936" y="1678"/>
                    <a:pt x="3887" y="1830"/>
                    <a:pt x="3925" y="1974"/>
                  </a:cubicBezTo>
                  <a:lnTo>
                    <a:pt x="4767" y="5202"/>
                  </a:lnTo>
                  <a:cubicBezTo>
                    <a:pt x="4771" y="5215"/>
                    <a:pt x="4776" y="5229"/>
                    <a:pt x="4781" y="5242"/>
                  </a:cubicBezTo>
                  <a:cubicBezTo>
                    <a:pt x="4769" y="5278"/>
                    <a:pt x="4762" y="5316"/>
                    <a:pt x="4762" y="5356"/>
                  </a:cubicBezTo>
                  <a:lnTo>
                    <a:pt x="4762" y="7336"/>
                  </a:lnTo>
                  <a:cubicBezTo>
                    <a:pt x="4762" y="8623"/>
                    <a:pt x="5340" y="9842"/>
                    <a:pt x="6338" y="10654"/>
                  </a:cubicBezTo>
                  <a:lnTo>
                    <a:pt x="5130" y="11459"/>
                  </a:lnTo>
                  <a:cubicBezTo>
                    <a:pt x="5069" y="11500"/>
                    <a:pt x="5022" y="11556"/>
                    <a:pt x="4992" y="11623"/>
                  </a:cubicBezTo>
                  <a:lnTo>
                    <a:pt x="1935" y="12670"/>
                  </a:lnTo>
                  <a:cubicBezTo>
                    <a:pt x="778" y="13066"/>
                    <a:pt x="0" y="14155"/>
                    <a:pt x="0" y="15378"/>
                  </a:cubicBezTo>
                  <a:lnTo>
                    <a:pt x="0" y="18942"/>
                  </a:lnTo>
                  <a:cubicBezTo>
                    <a:pt x="0" y="19151"/>
                    <a:pt x="169" y="19319"/>
                    <a:pt x="378" y="19319"/>
                  </a:cubicBezTo>
                  <a:lnTo>
                    <a:pt x="11037" y="19319"/>
                  </a:lnTo>
                  <a:cubicBezTo>
                    <a:pt x="11040" y="19320"/>
                    <a:pt x="11043" y="19320"/>
                    <a:pt x="11046" y="19320"/>
                  </a:cubicBezTo>
                  <a:cubicBezTo>
                    <a:pt x="11254" y="19320"/>
                    <a:pt x="11423" y="19151"/>
                    <a:pt x="11423" y="18942"/>
                  </a:cubicBezTo>
                  <a:cubicBezTo>
                    <a:pt x="11423" y="18733"/>
                    <a:pt x="11254" y="18565"/>
                    <a:pt x="11046" y="18565"/>
                  </a:cubicBezTo>
                  <a:cubicBezTo>
                    <a:pt x="11043" y="18565"/>
                    <a:pt x="11040" y="18565"/>
                    <a:pt x="11037" y="18565"/>
                  </a:cubicBezTo>
                  <a:lnTo>
                    <a:pt x="9337" y="18565"/>
                  </a:lnTo>
                  <a:lnTo>
                    <a:pt x="11825" y="15061"/>
                  </a:lnTo>
                  <a:lnTo>
                    <a:pt x="12151" y="15302"/>
                  </a:lnTo>
                  <a:cubicBezTo>
                    <a:pt x="12222" y="15354"/>
                    <a:pt x="12299" y="15377"/>
                    <a:pt x="12374" y="15377"/>
                  </a:cubicBezTo>
                  <a:cubicBezTo>
                    <a:pt x="12596" y="15377"/>
                    <a:pt x="12797" y="15177"/>
                    <a:pt x="12746" y="14923"/>
                  </a:cubicBezTo>
                  <a:lnTo>
                    <a:pt x="12284" y="12665"/>
                  </a:lnTo>
                  <a:lnTo>
                    <a:pt x="14803" y="13429"/>
                  </a:lnTo>
                  <a:cubicBezTo>
                    <a:pt x="15695" y="13695"/>
                    <a:pt x="16304" y="14516"/>
                    <a:pt x="16301" y="15446"/>
                  </a:cubicBezTo>
                  <a:lnTo>
                    <a:pt x="16301" y="18565"/>
                  </a:lnTo>
                  <a:lnTo>
                    <a:pt x="14187" y="18565"/>
                  </a:lnTo>
                  <a:cubicBezTo>
                    <a:pt x="14184" y="18565"/>
                    <a:pt x="14181" y="18565"/>
                    <a:pt x="14178" y="18565"/>
                  </a:cubicBezTo>
                  <a:cubicBezTo>
                    <a:pt x="13970" y="18565"/>
                    <a:pt x="13802" y="18733"/>
                    <a:pt x="13802" y="18942"/>
                  </a:cubicBezTo>
                  <a:cubicBezTo>
                    <a:pt x="13802" y="19151"/>
                    <a:pt x="13970" y="19320"/>
                    <a:pt x="14178" y="19320"/>
                  </a:cubicBezTo>
                  <a:cubicBezTo>
                    <a:pt x="14181" y="19320"/>
                    <a:pt x="14184" y="19320"/>
                    <a:pt x="14187" y="19319"/>
                  </a:cubicBezTo>
                  <a:lnTo>
                    <a:pt x="16678" y="19319"/>
                  </a:lnTo>
                  <a:cubicBezTo>
                    <a:pt x="16885" y="19319"/>
                    <a:pt x="17056" y="19151"/>
                    <a:pt x="17056" y="18942"/>
                  </a:cubicBezTo>
                  <a:lnTo>
                    <a:pt x="17056" y="15448"/>
                  </a:lnTo>
                  <a:cubicBezTo>
                    <a:pt x="17056" y="14832"/>
                    <a:pt x="16859" y="14235"/>
                    <a:pt x="16491" y="13741"/>
                  </a:cubicBezTo>
                  <a:cubicBezTo>
                    <a:pt x="16127" y="13246"/>
                    <a:pt x="15611" y="12884"/>
                    <a:pt x="15023" y="12707"/>
                  </a:cubicBezTo>
                  <a:lnTo>
                    <a:pt x="12113" y="11825"/>
                  </a:lnTo>
                  <a:lnTo>
                    <a:pt x="12087" y="11697"/>
                  </a:lnTo>
                  <a:cubicBezTo>
                    <a:pt x="12067" y="11599"/>
                    <a:pt x="12009" y="11515"/>
                    <a:pt x="11926" y="11459"/>
                  </a:cubicBezTo>
                  <a:lnTo>
                    <a:pt x="10718" y="10654"/>
                  </a:lnTo>
                  <a:cubicBezTo>
                    <a:pt x="11716" y="9842"/>
                    <a:pt x="12294" y="8623"/>
                    <a:pt x="12294" y="7336"/>
                  </a:cubicBezTo>
                  <a:lnTo>
                    <a:pt x="12294" y="5356"/>
                  </a:lnTo>
                  <a:cubicBezTo>
                    <a:pt x="12294" y="5316"/>
                    <a:pt x="12287" y="5278"/>
                    <a:pt x="12275" y="5242"/>
                  </a:cubicBezTo>
                  <a:cubicBezTo>
                    <a:pt x="12280" y="5229"/>
                    <a:pt x="12285" y="5215"/>
                    <a:pt x="12289" y="5202"/>
                  </a:cubicBezTo>
                  <a:lnTo>
                    <a:pt x="13131" y="1974"/>
                  </a:lnTo>
                  <a:cubicBezTo>
                    <a:pt x="13169" y="1830"/>
                    <a:pt x="13120" y="1678"/>
                    <a:pt x="13004" y="1585"/>
                  </a:cubicBezTo>
                  <a:cubicBezTo>
                    <a:pt x="11699" y="528"/>
                    <a:pt x="10113" y="0"/>
                    <a:pt x="8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2044625" y="4834950"/>
              <a:ext cx="19900" cy="18900"/>
            </a:xfrm>
            <a:custGeom>
              <a:avLst/>
              <a:gdLst/>
              <a:ahLst/>
              <a:cxnLst/>
              <a:rect l="l" t="t" r="r" b="b"/>
              <a:pathLst>
                <a:path w="796" h="756" extrusionOk="0">
                  <a:moveTo>
                    <a:pt x="418" y="1"/>
                  </a:moveTo>
                  <a:cubicBezTo>
                    <a:pt x="346" y="1"/>
                    <a:pt x="272" y="22"/>
                    <a:pt x="208" y="65"/>
                  </a:cubicBezTo>
                  <a:cubicBezTo>
                    <a:pt x="59" y="165"/>
                    <a:pt x="1" y="357"/>
                    <a:pt x="71" y="522"/>
                  </a:cubicBezTo>
                  <a:cubicBezTo>
                    <a:pt x="129" y="666"/>
                    <a:pt x="268" y="756"/>
                    <a:pt x="418" y="756"/>
                  </a:cubicBezTo>
                  <a:cubicBezTo>
                    <a:pt x="442" y="756"/>
                    <a:pt x="467" y="754"/>
                    <a:pt x="491" y="749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9"/>
                    <a:pt x="756" y="183"/>
                    <a:pt x="685" y="112"/>
                  </a:cubicBezTo>
                  <a:cubicBezTo>
                    <a:pt x="612" y="39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42"/>
          <p:cNvGrpSpPr/>
          <p:nvPr/>
        </p:nvGrpSpPr>
        <p:grpSpPr>
          <a:xfrm>
            <a:off x="2656737" y="1839588"/>
            <a:ext cx="462449" cy="462018"/>
            <a:chOff x="986000" y="2604500"/>
            <a:chExt cx="482975" cy="482525"/>
          </a:xfrm>
        </p:grpSpPr>
        <p:sp>
          <p:nvSpPr>
            <p:cNvPr id="1820" name="Google Shape;1820;p42"/>
            <p:cNvSpPr/>
            <p:nvPr/>
          </p:nvSpPr>
          <p:spPr>
            <a:xfrm>
              <a:off x="1193525" y="2604500"/>
              <a:ext cx="275450" cy="304725"/>
            </a:xfrm>
            <a:custGeom>
              <a:avLst/>
              <a:gdLst/>
              <a:ahLst/>
              <a:cxnLst/>
              <a:rect l="l" t="t" r="r" b="b"/>
              <a:pathLst>
                <a:path w="11018" h="12189" extrusionOk="0">
                  <a:moveTo>
                    <a:pt x="2794" y="755"/>
                  </a:moveTo>
                  <a:cubicBezTo>
                    <a:pt x="3041" y="760"/>
                    <a:pt x="3238" y="962"/>
                    <a:pt x="3238" y="1209"/>
                  </a:cubicBezTo>
                  <a:cubicBezTo>
                    <a:pt x="3238" y="1455"/>
                    <a:pt x="3041" y="1656"/>
                    <a:pt x="2794" y="1660"/>
                  </a:cubicBezTo>
                  <a:lnTo>
                    <a:pt x="2341" y="1660"/>
                  </a:lnTo>
                  <a:cubicBezTo>
                    <a:pt x="2094" y="1656"/>
                    <a:pt x="1897" y="1455"/>
                    <a:pt x="1897" y="1209"/>
                  </a:cubicBezTo>
                  <a:cubicBezTo>
                    <a:pt x="1897" y="962"/>
                    <a:pt x="2094" y="760"/>
                    <a:pt x="2341" y="755"/>
                  </a:cubicBezTo>
                  <a:close/>
                  <a:moveTo>
                    <a:pt x="8693" y="755"/>
                  </a:moveTo>
                  <a:cubicBezTo>
                    <a:pt x="8942" y="755"/>
                    <a:pt x="9145" y="957"/>
                    <a:pt x="9145" y="1209"/>
                  </a:cubicBezTo>
                  <a:cubicBezTo>
                    <a:pt x="9145" y="1458"/>
                    <a:pt x="8943" y="1661"/>
                    <a:pt x="8695" y="1661"/>
                  </a:cubicBezTo>
                  <a:cubicBezTo>
                    <a:pt x="8691" y="1661"/>
                    <a:pt x="8687" y="1661"/>
                    <a:pt x="8683" y="1660"/>
                  </a:cubicBezTo>
                  <a:lnTo>
                    <a:pt x="8230" y="1660"/>
                  </a:lnTo>
                  <a:cubicBezTo>
                    <a:pt x="7983" y="1656"/>
                    <a:pt x="7786" y="1455"/>
                    <a:pt x="7786" y="1209"/>
                  </a:cubicBezTo>
                  <a:cubicBezTo>
                    <a:pt x="7786" y="962"/>
                    <a:pt x="7983" y="760"/>
                    <a:pt x="8230" y="755"/>
                  </a:cubicBezTo>
                  <a:lnTo>
                    <a:pt x="8683" y="755"/>
                  </a:lnTo>
                  <a:cubicBezTo>
                    <a:pt x="8686" y="755"/>
                    <a:pt x="8690" y="755"/>
                    <a:pt x="8693" y="755"/>
                  </a:cubicBezTo>
                  <a:close/>
                  <a:moveTo>
                    <a:pt x="909" y="7661"/>
                  </a:moveTo>
                  <a:cubicBezTo>
                    <a:pt x="2327" y="8498"/>
                    <a:pt x="3918" y="8917"/>
                    <a:pt x="5508" y="8917"/>
                  </a:cubicBezTo>
                  <a:cubicBezTo>
                    <a:pt x="7098" y="8917"/>
                    <a:pt x="8688" y="8498"/>
                    <a:pt x="10107" y="7661"/>
                  </a:cubicBezTo>
                  <a:lnTo>
                    <a:pt x="10107" y="7661"/>
                  </a:lnTo>
                  <a:cubicBezTo>
                    <a:pt x="9980" y="7950"/>
                    <a:pt x="9779" y="8202"/>
                    <a:pt x="9524" y="8391"/>
                  </a:cubicBezTo>
                  <a:lnTo>
                    <a:pt x="5509" y="11344"/>
                  </a:lnTo>
                  <a:lnTo>
                    <a:pt x="1491" y="8391"/>
                  </a:lnTo>
                  <a:cubicBezTo>
                    <a:pt x="1237" y="8202"/>
                    <a:pt x="1036" y="7950"/>
                    <a:pt x="909" y="7661"/>
                  </a:cubicBezTo>
                  <a:close/>
                  <a:moveTo>
                    <a:pt x="2341" y="0"/>
                  </a:moveTo>
                  <a:cubicBezTo>
                    <a:pt x="1809" y="0"/>
                    <a:pt x="1341" y="348"/>
                    <a:pt x="1185" y="858"/>
                  </a:cubicBezTo>
                  <a:cubicBezTo>
                    <a:pt x="497" y="990"/>
                    <a:pt x="0" y="1593"/>
                    <a:pt x="0" y="2294"/>
                  </a:cubicBezTo>
                  <a:lnTo>
                    <a:pt x="0" y="6931"/>
                  </a:lnTo>
                  <a:cubicBezTo>
                    <a:pt x="0" y="7747"/>
                    <a:pt x="389" y="8513"/>
                    <a:pt x="1045" y="8998"/>
                  </a:cubicBezTo>
                  <a:lnTo>
                    <a:pt x="5285" y="12115"/>
                  </a:lnTo>
                  <a:cubicBezTo>
                    <a:pt x="5351" y="12164"/>
                    <a:pt x="5430" y="12188"/>
                    <a:pt x="5508" y="12188"/>
                  </a:cubicBezTo>
                  <a:cubicBezTo>
                    <a:pt x="5587" y="12188"/>
                    <a:pt x="5665" y="12164"/>
                    <a:pt x="5732" y="12115"/>
                  </a:cubicBezTo>
                  <a:lnTo>
                    <a:pt x="9973" y="8998"/>
                  </a:lnTo>
                  <a:cubicBezTo>
                    <a:pt x="10628" y="8513"/>
                    <a:pt x="11016" y="7747"/>
                    <a:pt x="11017" y="6931"/>
                  </a:cubicBezTo>
                  <a:lnTo>
                    <a:pt x="11017" y="2294"/>
                  </a:lnTo>
                  <a:cubicBezTo>
                    <a:pt x="11017" y="1596"/>
                    <a:pt x="10524" y="995"/>
                    <a:pt x="9840" y="859"/>
                  </a:cubicBezTo>
                  <a:lnTo>
                    <a:pt x="9839" y="859"/>
                  </a:lnTo>
                  <a:cubicBezTo>
                    <a:pt x="9685" y="350"/>
                    <a:pt x="9215" y="2"/>
                    <a:pt x="8683" y="0"/>
                  </a:cubicBezTo>
                  <a:lnTo>
                    <a:pt x="8230" y="0"/>
                  </a:lnTo>
                  <a:cubicBezTo>
                    <a:pt x="7569" y="9"/>
                    <a:pt x="7038" y="548"/>
                    <a:pt x="7038" y="1209"/>
                  </a:cubicBezTo>
                  <a:cubicBezTo>
                    <a:pt x="7038" y="1869"/>
                    <a:pt x="7569" y="2407"/>
                    <a:pt x="8230" y="2415"/>
                  </a:cubicBezTo>
                  <a:lnTo>
                    <a:pt x="8683" y="2415"/>
                  </a:lnTo>
                  <a:cubicBezTo>
                    <a:pt x="9185" y="2415"/>
                    <a:pt x="9634" y="2104"/>
                    <a:pt x="9812" y="1636"/>
                  </a:cubicBezTo>
                  <a:cubicBezTo>
                    <a:pt x="10084" y="1742"/>
                    <a:pt x="10261" y="2003"/>
                    <a:pt x="10263" y="2294"/>
                  </a:cubicBezTo>
                  <a:lnTo>
                    <a:pt x="10263" y="6663"/>
                  </a:lnTo>
                  <a:cubicBezTo>
                    <a:pt x="8828" y="7668"/>
                    <a:pt x="7168" y="8171"/>
                    <a:pt x="5507" y="8171"/>
                  </a:cubicBezTo>
                  <a:cubicBezTo>
                    <a:pt x="3847" y="8171"/>
                    <a:pt x="2187" y="7668"/>
                    <a:pt x="753" y="6663"/>
                  </a:cubicBezTo>
                  <a:lnTo>
                    <a:pt x="753" y="2294"/>
                  </a:lnTo>
                  <a:cubicBezTo>
                    <a:pt x="753" y="2000"/>
                    <a:pt x="935" y="1737"/>
                    <a:pt x="1210" y="1632"/>
                  </a:cubicBezTo>
                  <a:cubicBezTo>
                    <a:pt x="1387" y="2102"/>
                    <a:pt x="1837" y="2415"/>
                    <a:pt x="2341" y="2415"/>
                  </a:cubicBezTo>
                  <a:lnTo>
                    <a:pt x="2792" y="2415"/>
                  </a:lnTo>
                  <a:cubicBezTo>
                    <a:pt x="3455" y="2407"/>
                    <a:pt x="3984" y="1869"/>
                    <a:pt x="3984" y="1207"/>
                  </a:cubicBezTo>
                  <a:cubicBezTo>
                    <a:pt x="3984" y="546"/>
                    <a:pt x="3455" y="9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86000" y="2836550"/>
              <a:ext cx="251075" cy="229875"/>
            </a:xfrm>
            <a:custGeom>
              <a:avLst/>
              <a:gdLst/>
              <a:ahLst/>
              <a:cxnLst/>
              <a:rect l="l" t="t" r="r" b="b"/>
              <a:pathLst>
                <a:path w="10043" h="9195" extrusionOk="0">
                  <a:moveTo>
                    <a:pt x="3066" y="1"/>
                  </a:moveTo>
                  <a:cubicBezTo>
                    <a:pt x="1374" y="1"/>
                    <a:pt x="0" y="1408"/>
                    <a:pt x="0" y="3136"/>
                  </a:cubicBezTo>
                  <a:cubicBezTo>
                    <a:pt x="0" y="4124"/>
                    <a:pt x="818" y="5438"/>
                    <a:pt x="2432" y="7044"/>
                  </a:cubicBezTo>
                  <a:cubicBezTo>
                    <a:pt x="3176" y="7779"/>
                    <a:pt x="3963" y="8472"/>
                    <a:pt x="4789" y="9116"/>
                  </a:cubicBezTo>
                  <a:cubicBezTo>
                    <a:pt x="4856" y="9168"/>
                    <a:pt x="4936" y="9194"/>
                    <a:pt x="5017" y="9194"/>
                  </a:cubicBezTo>
                  <a:cubicBezTo>
                    <a:pt x="5098" y="9194"/>
                    <a:pt x="5179" y="9168"/>
                    <a:pt x="5247" y="9116"/>
                  </a:cubicBezTo>
                  <a:cubicBezTo>
                    <a:pt x="5337" y="9047"/>
                    <a:pt x="7475" y="7405"/>
                    <a:pt x="8861" y="5653"/>
                  </a:cubicBezTo>
                  <a:cubicBezTo>
                    <a:pt x="8985" y="5490"/>
                    <a:pt x="8955" y="5258"/>
                    <a:pt x="8794" y="5130"/>
                  </a:cubicBezTo>
                  <a:cubicBezTo>
                    <a:pt x="8725" y="5075"/>
                    <a:pt x="8643" y="5049"/>
                    <a:pt x="8560" y="5049"/>
                  </a:cubicBezTo>
                  <a:cubicBezTo>
                    <a:pt x="8452" y="5049"/>
                    <a:pt x="8344" y="5095"/>
                    <a:pt x="8270" y="5185"/>
                  </a:cubicBezTo>
                  <a:cubicBezTo>
                    <a:pt x="7200" y="6537"/>
                    <a:pt x="5605" y="7865"/>
                    <a:pt x="5017" y="8337"/>
                  </a:cubicBezTo>
                  <a:cubicBezTo>
                    <a:pt x="3640" y="7244"/>
                    <a:pt x="755" y="4642"/>
                    <a:pt x="755" y="3136"/>
                  </a:cubicBezTo>
                  <a:cubicBezTo>
                    <a:pt x="755" y="1823"/>
                    <a:pt x="1791" y="756"/>
                    <a:pt x="3066" y="756"/>
                  </a:cubicBezTo>
                  <a:cubicBezTo>
                    <a:pt x="3704" y="756"/>
                    <a:pt x="4300" y="1019"/>
                    <a:pt x="4741" y="1497"/>
                  </a:cubicBezTo>
                  <a:cubicBezTo>
                    <a:pt x="4815" y="1578"/>
                    <a:pt x="4917" y="1619"/>
                    <a:pt x="5018" y="1619"/>
                  </a:cubicBezTo>
                  <a:cubicBezTo>
                    <a:pt x="5119" y="1619"/>
                    <a:pt x="5221" y="1578"/>
                    <a:pt x="5295" y="1497"/>
                  </a:cubicBezTo>
                  <a:cubicBezTo>
                    <a:pt x="5737" y="1019"/>
                    <a:pt x="6331" y="756"/>
                    <a:pt x="6972" y="756"/>
                  </a:cubicBezTo>
                  <a:cubicBezTo>
                    <a:pt x="8126" y="756"/>
                    <a:pt x="9110" y="1643"/>
                    <a:pt x="9263" y="2818"/>
                  </a:cubicBezTo>
                  <a:cubicBezTo>
                    <a:pt x="9283" y="3011"/>
                    <a:pt x="9447" y="3156"/>
                    <a:pt x="9635" y="3156"/>
                  </a:cubicBezTo>
                  <a:cubicBezTo>
                    <a:pt x="9652" y="3156"/>
                    <a:pt x="9668" y="3155"/>
                    <a:pt x="9685" y="3152"/>
                  </a:cubicBezTo>
                  <a:cubicBezTo>
                    <a:pt x="9895" y="3126"/>
                    <a:pt x="10042" y="2931"/>
                    <a:pt x="10011" y="2722"/>
                  </a:cubicBezTo>
                  <a:lnTo>
                    <a:pt x="10009" y="2720"/>
                  </a:lnTo>
                  <a:cubicBezTo>
                    <a:pt x="9809" y="1169"/>
                    <a:pt x="8503" y="1"/>
                    <a:pt x="6970" y="1"/>
                  </a:cubicBezTo>
                  <a:cubicBezTo>
                    <a:pt x="6255" y="2"/>
                    <a:pt x="5563" y="257"/>
                    <a:pt x="5017" y="719"/>
                  </a:cubicBezTo>
                  <a:cubicBezTo>
                    <a:pt x="4471" y="257"/>
                    <a:pt x="3781" y="2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1101025" y="2932850"/>
              <a:ext cx="19850" cy="18875"/>
            </a:xfrm>
            <a:custGeom>
              <a:avLst/>
              <a:gdLst/>
              <a:ahLst/>
              <a:cxnLst/>
              <a:rect l="l" t="t" r="r" b="b"/>
              <a:pathLst>
                <a:path w="794" h="755" extrusionOk="0">
                  <a:moveTo>
                    <a:pt x="417" y="1"/>
                  </a:moveTo>
                  <a:cubicBezTo>
                    <a:pt x="344" y="1"/>
                    <a:pt x="271" y="22"/>
                    <a:pt x="208" y="65"/>
                  </a:cubicBezTo>
                  <a:cubicBezTo>
                    <a:pt x="59" y="164"/>
                    <a:pt x="1" y="356"/>
                    <a:pt x="69" y="522"/>
                  </a:cubicBezTo>
                  <a:cubicBezTo>
                    <a:pt x="128" y="665"/>
                    <a:pt x="266" y="755"/>
                    <a:pt x="415" y="755"/>
                  </a:cubicBezTo>
                  <a:cubicBezTo>
                    <a:pt x="440" y="755"/>
                    <a:pt x="465" y="752"/>
                    <a:pt x="491" y="747"/>
                  </a:cubicBezTo>
                  <a:cubicBezTo>
                    <a:pt x="668" y="712"/>
                    <a:pt x="793" y="558"/>
                    <a:pt x="793" y="378"/>
                  </a:cubicBezTo>
                  <a:cubicBezTo>
                    <a:pt x="793" y="279"/>
                    <a:pt x="754" y="183"/>
                    <a:pt x="683" y="111"/>
                  </a:cubicBezTo>
                  <a:cubicBezTo>
                    <a:pt x="610" y="38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1060475" y="2891325"/>
              <a:ext cx="280225" cy="195700"/>
            </a:xfrm>
            <a:custGeom>
              <a:avLst/>
              <a:gdLst/>
              <a:ahLst/>
              <a:cxnLst/>
              <a:rect l="l" t="t" r="r" b="b"/>
              <a:pathLst>
                <a:path w="11209" h="7828" extrusionOk="0">
                  <a:moveTo>
                    <a:pt x="2038" y="756"/>
                  </a:moveTo>
                  <a:cubicBezTo>
                    <a:pt x="2204" y="756"/>
                    <a:pt x="2371" y="788"/>
                    <a:pt x="2530" y="854"/>
                  </a:cubicBezTo>
                  <a:cubicBezTo>
                    <a:pt x="3008" y="1052"/>
                    <a:pt x="3321" y="1521"/>
                    <a:pt x="3321" y="2039"/>
                  </a:cubicBezTo>
                  <a:cubicBezTo>
                    <a:pt x="3321" y="2747"/>
                    <a:pt x="2747" y="3322"/>
                    <a:pt x="2038" y="3322"/>
                  </a:cubicBezTo>
                  <a:cubicBezTo>
                    <a:pt x="1520" y="3322"/>
                    <a:pt x="1052" y="3009"/>
                    <a:pt x="853" y="2530"/>
                  </a:cubicBezTo>
                  <a:cubicBezTo>
                    <a:pt x="654" y="2050"/>
                    <a:pt x="765" y="1499"/>
                    <a:pt x="1131" y="1132"/>
                  </a:cubicBezTo>
                  <a:cubicBezTo>
                    <a:pt x="1377" y="886"/>
                    <a:pt x="1704" y="756"/>
                    <a:pt x="2038" y="756"/>
                  </a:cubicBezTo>
                  <a:close/>
                  <a:moveTo>
                    <a:pt x="2040" y="0"/>
                  </a:moveTo>
                  <a:cubicBezTo>
                    <a:pt x="1976" y="0"/>
                    <a:pt x="1911" y="3"/>
                    <a:pt x="1846" y="10"/>
                  </a:cubicBezTo>
                  <a:cubicBezTo>
                    <a:pt x="798" y="109"/>
                    <a:pt x="1" y="989"/>
                    <a:pt x="2" y="2042"/>
                  </a:cubicBezTo>
                  <a:cubicBezTo>
                    <a:pt x="4" y="3093"/>
                    <a:pt x="805" y="3972"/>
                    <a:pt x="1853" y="4068"/>
                  </a:cubicBezTo>
                  <a:cubicBezTo>
                    <a:pt x="1916" y="4074"/>
                    <a:pt x="1978" y="4077"/>
                    <a:pt x="2040" y="4077"/>
                  </a:cubicBezTo>
                  <a:cubicBezTo>
                    <a:pt x="3010" y="4077"/>
                    <a:pt x="3859" y="3385"/>
                    <a:pt x="4041" y="2413"/>
                  </a:cubicBezTo>
                  <a:lnTo>
                    <a:pt x="7025" y="2413"/>
                  </a:lnTo>
                  <a:cubicBezTo>
                    <a:pt x="7459" y="2413"/>
                    <a:pt x="7812" y="2766"/>
                    <a:pt x="7812" y="3199"/>
                  </a:cubicBezTo>
                  <a:lnTo>
                    <a:pt x="7812" y="6149"/>
                  </a:lnTo>
                  <a:cubicBezTo>
                    <a:pt x="7821" y="7079"/>
                    <a:pt x="8580" y="7827"/>
                    <a:pt x="9510" y="7827"/>
                  </a:cubicBezTo>
                  <a:cubicBezTo>
                    <a:pt x="10440" y="7827"/>
                    <a:pt x="11198" y="7079"/>
                    <a:pt x="11208" y="6149"/>
                  </a:cubicBezTo>
                  <a:lnTo>
                    <a:pt x="11208" y="3231"/>
                  </a:lnTo>
                  <a:cubicBezTo>
                    <a:pt x="11208" y="3022"/>
                    <a:pt x="11039" y="2853"/>
                    <a:pt x="10831" y="2853"/>
                  </a:cubicBezTo>
                  <a:cubicBezTo>
                    <a:pt x="10622" y="2853"/>
                    <a:pt x="10453" y="3022"/>
                    <a:pt x="10453" y="3231"/>
                  </a:cubicBezTo>
                  <a:lnTo>
                    <a:pt x="10453" y="6147"/>
                  </a:lnTo>
                  <a:cubicBezTo>
                    <a:pt x="10453" y="6669"/>
                    <a:pt x="10030" y="7091"/>
                    <a:pt x="9510" y="7091"/>
                  </a:cubicBezTo>
                  <a:cubicBezTo>
                    <a:pt x="8988" y="7091"/>
                    <a:pt x="8566" y="6669"/>
                    <a:pt x="8566" y="6147"/>
                  </a:cubicBezTo>
                  <a:lnTo>
                    <a:pt x="8566" y="3199"/>
                  </a:lnTo>
                  <a:cubicBezTo>
                    <a:pt x="8565" y="2348"/>
                    <a:pt x="7876" y="1660"/>
                    <a:pt x="7025" y="1658"/>
                  </a:cubicBezTo>
                  <a:lnTo>
                    <a:pt x="4039" y="1658"/>
                  </a:lnTo>
                  <a:cubicBezTo>
                    <a:pt x="3856" y="690"/>
                    <a:pt x="3008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1320800" y="2924300"/>
              <a:ext cx="19900" cy="18850"/>
            </a:xfrm>
            <a:custGeom>
              <a:avLst/>
              <a:gdLst/>
              <a:ahLst/>
              <a:cxnLst/>
              <a:rect l="l" t="t" r="r" b="b"/>
              <a:pathLst>
                <a:path w="796" h="754" extrusionOk="0">
                  <a:moveTo>
                    <a:pt x="418" y="0"/>
                  </a:moveTo>
                  <a:cubicBezTo>
                    <a:pt x="346" y="0"/>
                    <a:pt x="273" y="21"/>
                    <a:pt x="209" y="64"/>
                  </a:cubicBezTo>
                  <a:cubicBezTo>
                    <a:pt x="59" y="164"/>
                    <a:pt x="1" y="356"/>
                    <a:pt x="70" y="521"/>
                  </a:cubicBezTo>
                  <a:cubicBezTo>
                    <a:pt x="130" y="664"/>
                    <a:pt x="268" y="754"/>
                    <a:pt x="419" y="754"/>
                  </a:cubicBezTo>
                  <a:cubicBezTo>
                    <a:pt x="443" y="754"/>
                    <a:pt x="468" y="751"/>
                    <a:pt x="492" y="746"/>
                  </a:cubicBezTo>
                  <a:cubicBezTo>
                    <a:pt x="668" y="712"/>
                    <a:pt x="795" y="556"/>
                    <a:pt x="795" y="377"/>
                  </a:cubicBezTo>
                  <a:cubicBezTo>
                    <a:pt x="793" y="276"/>
                    <a:pt x="754" y="180"/>
                    <a:pt x="684" y="111"/>
                  </a:cubicBezTo>
                  <a:cubicBezTo>
                    <a:pt x="611" y="38"/>
                    <a:pt x="515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8"/>
          <p:cNvSpPr txBox="1">
            <a:spLocks noGrp="1"/>
          </p:cNvSpPr>
          <p:nvPr>
            <p:ph type="title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0" name="Google Shape;1650;p38"/>
          <p:cNvSpPr txBox="1">
            <a:spLocks noGrp="1"/>
          </p:cNvSpPr>
          <p:nvPr>
            <p:ph type="subTitle" idx="1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Transparent panels with soft blur and glowing edges.</a:t>
            </a:r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2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52" name="Google Shape;1652;p38"/>
          <p:cNvSpPr txBox="1">
            <a:spLocks noGrp="1"/>
          </p:cNvSpPr>
          <p:nvPr>
            <p:ph type="subTitle" idx="3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Real-time model showing AI analysis of symptoms.</a:t>
            </a:r>
          </a:p>
        </p:txBody>
      </p:sp>
      <p:sp>
        <p:nvSpPr>
          <p:cNvPr id="1653" name="Google Shape;1653;p38"/>
          <p:cNvSpPr txBox="1">
            <a:spLocks noGrp="1"/>
          </p:cNvSpPr>
          <p:nvPr>
            <p:ph type="title" idx="4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5"/>
          </p:nvPr>
        </p:nvSpPr>
        <p:spPr>
          <a:xfrm>
            <a:off x="136797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Simulates a friendly assistant helping users input symptoms.</a:t>
            </a:r>
          </a:p>
        </p:txBody>
      </p:sp>
      <p:sp>
        <p:nvSpPr>
          <p:cNvPr id="1655" name="Google Shape;1655;p38"/>
          <p:cNvSpPr txBox="1">
            <a:spLocks noGrp="1"/>
          </p:cNvSpPr>
          <p:nvPr>
            <p:ph type="title" idx="6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6" name="Google Shape;1656;p38"/>
          <p:cNvSpPr txBox="1">
            <a:spLocks noGrp="1"/>
          </p:cNvSpPr>
          <p:nvPr>
            <p:ph type="subTitle" idx="7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Option to Connect with a Doctor via video call interface.</a:t>
            </a:r>
          </a:p>
        </p:txBody>
      </p:sp>
      <p:sp>
        <p:nvSpPr>
          <p:cNvPr id="1657" name="Google Shape;1657;p38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 err="1"/>
              <a:t>Glassmorphic</a:t>
            </a:r>
            <a:r>
              <a:rPr lang="en-IN" dirty="0"/>
              <a:t> UI</a:t>
            </a:r>
          </a:p>
        </p:txBody>
      </p:sp>
      <p:sp>
        <p:nvSpPr>
          <p:cNvPr id="1658" name="Google Shape;1658;p38"/>
          <p:cNvSpPr txBox="1">
            <a:spLocks noGrp="1"/>
          </p:cNvSpPr>
          <p:nvPr>
            <p:ph type="subTitle" idx="9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Models</a:t>
            </a:r>
            <a:endParaRPr dirty="0"/>
          </a:p>
        </p:txBody>
      </p:sp>
      <p:sp>
        <p:nvSpPr>
          <p:cNvPr id="1659" name="Google Shape;1659;p38"/>
          <p:cNvSpPr txBox="1">
            <a:spLocks noGrp="1"/>
          </p:cNvSpPr>
          <p:nvPr>
            <p:ph type="subTitle" idx="13"/>
          </p:nvPr>
        </p:nvSpPr>
        <p:spPr>
          <a:xfrm>
            <a:off x="1367995" y="3613425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CHATBOT</a:t>
            </a:r>
            <a:endParaRPr dirty="0"/>
          </a:p>
        </p:txBody>
      </p:sp>
      <p:sp>
        <p:nvSpPr>
          <p:cNvPr id="1660" name="Google Shape;1660;p38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Telemedicine Gateway</a:t>
            </a:r>
            <a:endParaRPr dirty="0"/>
          </a:p>
        </p:txBody>
      </p:sp>
      <p:sp>
        <p:nvSpPr>
          <p:cNvPr id="1661" name="Google Shape;1661;p38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Core UI Features at a Glance</a:t>
            </a:r>
          </a:p>
        </p:txBody>
      </p:sp>
      <p:cxnSp>
        <p:nvCxnSpPr>
          <p:cNvPr id="1662" name="Google Shape;1662;p38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/>
          <p:cNvSpPr txBox="1">
            <a:spLocks noGrp="1"/>
          </p:cNvSpPr>
          <p:nvPr>
            <p:ph type="title"/>
          </p:nvPr>
        </p:nvSpPr>
        <p:spPr>
          <a:xfrm>
            <a:off x="1077904" y="1466055"/>
            <a:ext cx="3648313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🚀 Future Scope</a:t>
            </a:r>
            <a:endParaRPr dirty="0"/>
          </a:p>
        </p:txBody>
      </p:sp>
      <p:cxnSp>
        <p:nvCxnSpPr>
          <p:cNvPr id="1801" name="Google Shape;1801;p41"/>
          <p:cNvCxnSpPr/>
          <p:nvPr/>
        </p:nvCxnSpPr>
        <p:spPr>
          <a:xfrm>
            <a:off x="4244163" y="1327200"/>
            <a:ext cx="0" cy="24891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2" name="Google Shape;1802;p41"/>
          <p:cNvSpPr/>
          <p:nvPr/>
        </p:nvSpPr>
        <p:spPr>
          <a:xfrm rot="-2004035">
            <a:off x="3386820" y="2701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EDF90E-3F4B-5F8F-00D6-E950C4B102B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0" y="1327200"/>
            <a:ext cx="40048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✅ Add multilingual support for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✅ Integrate AI APIs (e.g., GPT-based health chat).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✅ Real doctor booking system &amp; backend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✅ Health history dashboard with user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✅ Emotion-aware UI for personalized comfort.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3"/>
          <p:cNvSpPr txBox="1">
            <a:spLocks noGrp="1"/>
          </p:cNvSpPr>
          <p:nvPr>
            <p:ph type="title"/>
          </p:nvPr>
        </p:nvSpPr>
        <p:spPr>
          <a:xfrm>
            <a:off x="2109300" y="3360875"/>
            <a:ext cx="49254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✅ Conclusion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1830" name="Google Shape;1830;p43"/>
          <p:cNvSpPr txBox="1">
            <a:spLocks noGrp="1"/>
          </p:cNvSpPr>
          <p:nvPr>
            <p:ph type="subTitle" idx="1"/>
          </p:nvPr>
        </p:nvSpPr>
        <p:spPr>
          <a:xfrm>
            <a:off x="1168350" y="1464625"/>
            <a:ext cx="6807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400" b="1" dirty="0"/>
              <a:t>Health is Wealth</a:t>
            </a:r>
            <a:r>
              <a:rPr lang="en-US" sz="1400" dirty="0"/>
              <a:t> isn’t a complete app — it’s a </a:t>
            </a:r>
            <a:r>
              <a:rPr lang="en-US" sz="1400" b="1" dirty="0"/>
              <a:t>UI/UX vision</a:t>
            </a:r>
            <a:r>
              <a:rPr lang="en-US" sz="1400" dirty="0"/>
              <a:t>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Saves user time and stress.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Educates with immersive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Responds intelligently based on urgency.</a:t>
            </a:r>
          </a:p>
          <a:p>
            <a:r>
              <a:rPr lang="en-US" sz="1400" dirty="0"/>
              <a:t>This project brings together the best of </a:t>
            </a:r>
            <a:r>
              <a:rPr lang="en-US" sz="1400" b="1" dirty="0"/>
              <a:t>design</a:t>
            </a:r>
            <a:r>
              <a:rPr lang="en-US" sz="1400" dirty="0"/>
              <a:t>, </a:t>
            </a:r>
            <a:r>
              <a:rPr lang="en-US" sz="1400" b="1" dirty="0"/>
              <a:t>emotion</a:t>
            </a:r>
            <a:r>
              <a:rPr lang="en-US" sz="1400" dirty="0"/>
              <a:t>, and </a:t>
            </a:r>
            <a:r>
              <a:rPr lang="en-US" sz="1400" b="1" dirty="0"/>
              <a:t>technology</a:t>
            </a:r>
            <a:r>
              <a:rPr lang="en-US" sz="1400" dirty="0"/>
              <a:t> to redefine how people interact with their health online.</a:t>
            </a:r>
          </a:p>
        </p:txBody>
      </p:sp>
      <p:grpSp>
        <p:nvGrpSpPr>
          <p:cNvPr id="1831" name="Google Shape;1831;p43"/>
          <p:cNvGrpSpPr/>
          <p:nvPr/>
        </p:nvGrpSpPr>
        <p:grpSpPr>
          <a:xfrm rot="1442508" flipH="1">
            <a:off x="-489169" y="3275141"/>
            <a:ext cx="2807282" cy="2225937"/>
            <a:chOff x="6401200" y="1260600"/>
            <a:chExt cx="1319750" cy="1046450"/>
          </a:xfrm>
        </p:grpSpPr>
        <p:sp>
          <p:nvSpPr>
            <p:cNvPr id="1832" name="Google Shape;1832;p43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3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3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3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3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3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3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3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3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1" name="Google Shape;1841;p43"/>
          <p:cNvGrpSpPr/>
          <p:nvPr/>
        </p:nvGrpSpPr>
        <p:grpSpPr>
          <a:xfrm rot="-3484016">
            <a:off x="6625615" y="3773765"/>
            <a:ext cx="1872567" cy="2087295"/>
            <a:chOff x="4030600" y="1119775"/>
            <a:chExt cx="652000" cy="726800"/>
          </a:xfrm>
        </p:grpSpPr>
        <p:sp>
          <p:nvSpPr>
            <p:cNvPr id="1842" name="Google Shape;1842;p43"/>
            <p:cNvSpPr/>
            <p:nvPr/>
          </p:nvSpPr>
          <p:spPr>
            <a:xfrm>
              <a:off x="4030600" y="1601325"/>
              <a:ext cx="428875" cy="245250"/>
            </a:xfrm>
            <a:custGeom>
              <a:avLst/>
              <a:gdLst/>
              <a:ahLst/>
              <a:cxnLst/>
              <a:rect l="l" t="t" r="r" b="b"/>
              <a:pathLst>
                <a:path w="17155" h="9810" extrusionOk="0">
                  <a:moveTo>
                    <a:pt x="1332" y="0"/>
                  </a:moveTo>
                  <a:cubicBezTo>
                    <a:pt x="915" y="0"/>
                    <a:pt x="634" y="95"/>
                    <a:pt x="521" y="296"/>
                  </a:cubicBezTo>
                  <a:cubicBezTo>
                    <a:pt x="0" y="1221"/>
                    <a:pt x="3246" y="4035"/>
                    <a:pt x="7772" y="6580"/>
                  </a:cubicBezTo>
                  <a:cubicBezTo>
                    <a:pt x="11313" y="8572"/>
                    <a:pt x="14587" y="9810"/>
                    <a:pt x="16093" y="9810"/>
                  </a:cubicBezTo>
                  <a:cubicBezTo>
                    <a:pt x="16511" y="9810"/>
                    <a:pt x="16793" y="9714"/>
                    <a:pt x="16906" y="9513"/>
                  </a:cubicBezTo>
                  <a:cubicBezTo>
                    <a:pt x="17155" y="9071"/>
                    <a:pt x="16532" y="8159"/>
                    <a:pt x="15173" y="6980"/>
                  </a:cubicBezTo>
                  <a:cubicBezTo>
                    <a:pt x="13812" y="5802"/>
                    <a:pt x="11829" y="4453"/>
                    <a:pt x="9655" y="3231"/>
                  </a:cubicBezTo>
                  <a:cubicBezTo>
                    <a:pt x="6112" y="1238"/>
                    <a:pt x="2837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4055900" y="1217400"/>
              <a:ext cx="606625" cy="611125"/>
            </a:xfrm>
            <a:custGeom>
              <a:avLst/>
              <a:gdLst/>
              <a:ahLst/>
              <a:cxnLst/>
              <a:rect l="l" t="t" r="r" b="b"/>
              <a:pathLst>
                <a:path w="24265" h="24445" extrusionOk="0">
                  <a:moveTo>
                    <a:pt x="14062" y="0"/>
                  </a:moveTo>
                  <a:cubicBezTo>
                    <a:pt x="13703" y="0"/>
                    <a:pt x="13355" y="189"/>
                    <a:pt x="13167" y="524"/>
                  </a:cubicBezTo>
                  <a:cubicBezTo>
                    <a:pt x="12979" y="857"/>
                    <a:pt x="12631" y="1045"/>
                    <a:pt x="12273" y="1045"/>
                  </a:cubicBezTo>
                  <a:cubicBezTo>
                    <a:pt x="12103" y="1045"/>
                    <a:pt x="11931" y="1003"/>
                    <a:pt x="11772" y="913"/>
                  </a:cubicBezTo>
                  <a:lnTo>
                    <a:pt x="11474" y="746"/>
                  </a:lnTo>
                  <a:cubicBezTo>
                    <a:pt x="11035" y="499"/>
                    <a:pt x="10558" y="381"/>
                    <a:pt x="10087" y="381"/>
                  </a:cubicBezTo>
                  <a:cubicBezTo>
                    <a:pt x="9096" y="381"/>
                    <a:pt x="8133" y="902"/>
                    <a:pt x="7613" y="1827"/>
                  </a:cubicBezTo>
                  <a:lnTo>
                    <a:pt x="198" y="15010"/>
                  </a:lnTo>
                  <a:cubicBezTo>
                    <a:pt x="1" y="15362"/>
                    <a:pt x="35" y="15801"/>
                    <a:pt x="288" y="16118"/>
                  </a:cubicBezTo>
                  <a:cubicBezTo>
                    <a:pt x="3915" y="20656"/>
                    <a:pt x="9148" y="23626"/>
                    <a:pt x="14904" y="24412"/>
                  </a:cubicBezTo>
                  <a:lnTo>
                    <a:pt x="15084" y="24435"/>
                  </a:lnTo>
                  <a:cubicBezTo>
                    <a:pt x="15129" y="24441"/>
                    <a:pt x="15174" y="24444"/>
                    <a:pt x="15219" y="24444"/>
                  </a:cubicBezTo>
                  <a:cubicBezTo>
                    <a:pt x="15575" y="24444"/>
                    <a:pt x="15909" y="24253"/>
                    <a:pt x="16086" y="23937"/>
                  </a:cubicBezTo>
                  <a:lnTo>
                    <a:pt x="23496" y="10760"/>
                  </a:lnTo>
                  <a:cubicBezTo>
                    <a:pt x="24264" y="9395"/>
                    <a:pt x="23780" y="7666"/>
                    <a:pt x="22415" y="6899"/>
                  </a:cubicBezTo>
                  <a:lnTo>
                    <a:pt x="22117" y="6733"/>
                  </a:lnTo>
                  <a:cubicBezTo>
                    <a:pt x="21625" y="6454"/>
                    <a:pt x="21450" y="5831"/>
                    <a:pt x="21727" y="5337"/>
                  </a:cubicBezTo>
                  <a:cubicBezTo>
                    <a:pt x="22005" y="4845"/>
                    <a:pt x="21830" y="4219"/>
                    <a:pt x="21336" y="3942"/>
                  </a:cubicBezTo>
                  <a:lnTo>
                    <a:pt x="14564" y="132"/>
                  </a:lnTo>
                  <a:cubicBezTo>
                    <a:pt x="14405" y="43"/>
                    <a:pt x="14232" y="0"/>
                    <a:pt x="1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4368625" y="1119775"/>
              <a:ext cx="313975" cy="237975"/>
            </a:xfrm>
            <a:custGeom>
              <a:avLst/>
              <a:gdLst/>
              <a:ahLst/>
              <a:cxnLst/>
              <a:rect l="l" t="t" r="r" b="b"/>
              <a:pathLst>
                <a:path w="12559" h="9519" extrusionOk="0">
                  <a:moveTo>
                    <a:pt x="2113" y="0"/>
                  </a:moveTo>
                  <a:cubicBezTo>
                    <a:pt x="2055" y="0"/>
                    <a:pt x="1998" y="31"/>
                    <a:pt x="1967" y="85"/>
                  </a:cubicBezTo>
                  <a:lnTo>
                    <a:pt x="48" y="3501"/>
                  </a:lnTo>
                  <a:cubicBezTo>
                    <a:pt x="1" y="3581"/>
                    <a:pt x="31" y="3684"/>
                    <a:pt x="111" y="3727"/>
                  </a:cubicBezTo>
                  <a:lnTo>
                    <a:pt x="10364" y="9496"/>
                  </a:lnTo>
                  <a:cubicBezTo>
                    <a:pt x="10390" y="9511"/>
                    <a:pt x="10418" y="9518"/>
                    <a:pt x="10446" y="9518"/>
                  </a:cubicBezTo>
                  <a:cubicBezTo>
                    <a:pt x="10504" y="9518"/>
                    <a:pt x="10561" y="9487"/>
                    <a:pt x="10592" y="9432"/>
                  </a:cubicBezTo>
                  <a:lnTo>
                    <a:pt x="12513" y="6017"/>
                  </a:lnTo>
                  <a:cubicBezTo>
                    <a:pt x="12559" y="5937"/>
                    <a:pt x="12530" y="5833"/>
                    <a:pt x="12449" y="5789"/>
                  </a:cubicBezTo>
                  <a:lnTo>
                    <a:pt x="2195" y="22"/>
                  </a:lnTo>
                  <a:cubicBezTo>
                    <a:pt x="2170" y="7"/>
                    <a:pt x="2141" y="0"/>
                    <a:pt x="2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163800" y="1480500"/>
              <a:ext cx="148550" cy="134225"/>
            </a:xfrm>
            <a:custGeom>
              <a:avLst/>
              <a:gdLst/>
              <a:ahLst/>
              <a:cxnLst/>
              <a:rect l="l" t="t" r="r" b="b"/>
              <a:pathLst>
                <a:path w="5942" h="5369" extrusionOk="0">
                  <a:moveTo>
                    <a:pt x="2877" y="0"/>
                  </a:moveTo>
                  <a:cubicBezTo>
                    <a:pt x="2288" y="0"/>
                    <a:pt x="1703" y="194"/>
                    <a:pt x="1220" y="572"/>
                  </a:cubicBezTo>
                  <a:cubicBezTo>
                    <a:pt x="365" y="1243"/>
                    <a:pt x="0" y="2362"/>
                    <a:pt x="293" y="3407"/>
                  </a:cubicBezTo>
                  <a:cubicBezTo>
                    <a:pt x="585" y="4454"/>
                    <a:pt x="1478" y="5220"/>
                    <a:pt x="2556" y="5349"/>
                  </a:cubicBezTo>
                  <a:cubicBezTo>
                    <a:pt x="2663" y="5362"/>
                    <a:pt x="2770" y="5368"/>
                    <a:pt x="2877" y="5368"/>
                  </a:cubicBezTo>
                  <a:cubicBezTo>
                    <a:pt x="3839" y="5368"/>
                    <a:pt x="4737" y="4852"/>
                    <a:pt x="5216" y="4000"/>
                  </a:cubicBezTo>
                  <a:cubicBezTo>
                    <a:pt x="5942" y="2708"/>
                    <a:pt x="5484" y="1072"/>
                    <a:pt x="4194" y="346"/>
                  </a:cubicBezTo>
                  <a:cubicBezTo>
                    <a:pt x="3783" y="114"/>
                    <a:pt x="3329" y="0"/>
                    <a:pt x="2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226250" y="1490775"/>
              <a:ext cx="14625" cy="111150"/>
            </a:xfrm>
            <a:custGeom>
              <a:avLst/>
              <a:gdLst/>
              <a:ahLst/>
              <a:cxnLst/>
              <a:rect l="l" t="t" r="r" b="b"/>
              <a:pathLst>
                <a:path w="585" h="4446" extrusionOk="0">
                  <a:moveTo>
                    <a:pt x="380" y="0"/>
                  </a:moveTo>
                  <a:cubicBezTo>
                    <a:pt x="277" y="0"/>
                    <a:pt x="208" y="82"/>
                    <a:pt x="204" y="180"/>
                  </a:cubicBezTo>
                  <a:lnTo>
                    <a:pt x="5" y="4248"/>
                  </a:lnTo>
                  <a:cubicBezTo>
                    <a:pt x="1" y="4353"/>
                    <a:pt x="81" y="4440"/>
                    <a:pt x="183" y="4446"/>
                  </a:cubicBezTo>
                  <a:lnTo>
                    <a:pt x="193" y="4446"/>
                  </a:lnTo>
                  <a:cubicBezTo>
                    <a:pt x="294" y="4446"/>
                    <a:pt x="375" y="4368"/>
                    <a:pt x="381" y="4267"/>
                  </a:cubicBezTo>
                  <a:lnTo>
                    <a:pt x="579" y="197"/>
                  </a:lnTo>
                  <a:cubicBezTo>
                    <a:pt x="584" y="95"/>
                    <a:pt x="504" y="5"/>
                    <a:pt x="400" y="1"/>
                  </a:cubicBezTo>
                  <a:cubicBezTo>
                    <a:pt x="393" y="1"/>
                    <a:pt x="386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318600" y="1600225"/>
              <a:ext cx="148575" cy="134250"/>
            </a:xfrm>
            <a:custGeom>
              <a:avLst/>
              <a:gdLst/>
              <a:ahLst/>
              <a:cxnLst/>
              <a:rect l="l" t="t" r="r" b="b"/>
              <a:pathLst>
                <a:path w="5943" h="5370" extrusionOk="0">
                  <a:moveTo>
                    <a:pt x="2876" y="1"/>
                  </a:moveTo>
                  <a:cubicBezTo>
                    <a:pt x="2288" y="1"/>
                    <a:pt x="1703" y="194"/>
                    <a:pt x="1221" y="573"/>
                  </a:cubicBezTo>
                  <a:cubicBezTo>
                    <a:pt x="366" y="1244"/>
                    <a:pt x="1" y="2363"/>
                    <a:pt x="293" y="3408"/>
                  </a:cubicBezTo>
                  <a:cubicBezTo>
                    <a:pt x="586" y="4454"/>
                    <a:pt x="1479" y="5219"/>
                    <a:pt x="2557" y="5350"/>
                  </a:cubicBezTo>
                  <a:cubicBezTo>
                    <a:pt x="2664" y="5363"/>
                    <a:pt x="2771" y="5370"/>
                    <a:pt x="2877" y="5370"/>
                  </a:cubicBezTo>
                  <a:cubicBezTo>
                    <a:pt x="3839" y="5370"/>
                    <a:pt x="4738" y="4852"/>
                    <a:pt x="5217" y="3999"/>
                  </a:cubicBezTo>
                  <a:cubicBezTo>
                    <a:pt x="5943" y="2709"/>
                    <a:pt x="5485" y="1073"/>
                    <a:pt x="4194" y="347"/>
                  </a:cubicBezTo>
                  <a:cubicBezTo>
                    <a:pt x="3783" y="115"/>
                    <a:pt x="3329" y="1"/>
                    <a:pt x="2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4381025" y="1610475"/>
              <a:ext cx="14650" cy="111225"/>
            </a:xfrm>
            <a:custGeom>
              <a:avLst/>
              <a:gdLst/>
              <a:ahLst/>
              <a:cxnLst/>
              <a:rect l="l" t="t" r="r" b="b"/>
              <a:pathLst>
                <a:path w="586" h="4449" extrusionOk="0">
                  <a:moveTo>
                    <a:pt x="378" y="1"/>
                  </a:moveTo>
                  <a:cubicBezTo>
                    <a:pt x="273" y="1"/>
                    <a:pt x="209" y="85"/>
                    <a:pt x="206" y="181"/>
                  </a:cubicBezTo>
                  <a:lnTo>
                    <a:pt x="6" y="4251"/>
                  </a:lnTo>
                  <a:cubicBezTo>
                    <a:pt x="1" y="4355"/>
                    <a:pt x="80" y="4443"/>
                    <a:pt x="185" y="4448"/>
                  </a:cubicBezTo>
                  <a:lnTo>
                    <a:pt x="194" y="4448"/>
                  </a:lnTo>
                  <a:cubicBezTo>
                    <a:pt x="293" y="4448"/>
                    <a:pt x="377" y="4368"/>
                    <a:pt x="381" y="4270"/>
                  </a:cubicBezTo>
                  <a:lnTo>
                    <a:pt x="580" y="200"/>
                  </a:lnTo>
                  <a:cubicBezTo>
                    <a:pt x="586" y="95"/>
                    <a:pt x="506" y="8"/>
                    <a:pt x="402" y="2"/>
                  </a:cubicBezTo>
                  <a:cubicBezTo>
                    <a:pt x="394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4244075" y="1331600"/>
              <a:ext cx="140125" cy="134225"/>
            </a:xfrm>
            <a:custGeom>
              <a:avLst/>
              <a:gdLst/>
              <a:ahLst/>
              <a:cxnLst/>
              <a:rect l="l" t="t" r="r" b="b"/>
              <a:pathLst>
                <a:path w="5605" h="5369" extrusionOk="0">
                  <a:moveTo>
                    <a:pt x="2710" y="1"/>
                  </a:moveTo>
                  <a:cubicBezTo>
                    <a:pt x="2387" y="1"/>
                    <a:pt x="2060" y="59"/>
                    <a:pt x="1747" y="180"/>
                  </a:cubicBezTo>
                  <a:cubicBezTo>
                    <a:pt x="734" y="569"/>
                    <a:pt x="56" y="1531"/>
                    <a:pt x="27" y="2618"/>
                  </a:cubicBezTo>
                  <a:cubicBezTo>
                    <a:pt x="0" y="3703"/>
                    <a:pt x="629" y="4696"/>
                    <a:pt x="1623" y="5137"/>
                  </a:cubicBezTo>
                  <a:cubicBezTo>
                    <a:pt x="1977" y="5294"/>
                    <a:pt x="2346" y="5368"/>
                    <a:pt x="2709" y="5368"/>
                  </a:cubicBezTo>
                  <a:cubicBezTo>
                    <a:pt x="3737" y="5368"/>
                    <a:pt x="4718" y="4774"/>
                    <a:pt x="5163" y="3775"/>
                  </a:cubicBezTo>
                  <a:cubicBezTo>
                    <a:pt x="5604" y="2783"/>
                    <a:pt x="5405" y="1622"/>
                    <a:pt x="4656" y="835"/>
                  </a:cubicBezTo>
                  <a:cubicBezTo>
                    <a:pt x="4140" y="292"/>
                    <a:pt x="3432" y="1"/>
                    <a:pt x="2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257125" y="1389375"/>
              <a:ext cx="111375" cy="14100"/>
            </a:xfrm>
            <a:custGeom>
              <a:avLst/>
              <a:gdLst/>
              <a:ahLst/>
              <a:cxnLst/>
              <a:rect l="l" t="t" r="r" b="b"/>
              <a:pathLst>
                <a:path w="4455" h="564" extrusionOk="0">
                  <a:moveTo>
                    <a:pt x="4257" y="1"/>
                  </a:moveTo>
                  <a:lnTo>
                    <a:pt x="187" y="187"/>
                  </a:lnTo>
                  <a:cubicBezTo>
                    <a:pt x="83" y="189"/>
                    <a:pt x="1" y="274"/>
                    <a:pt x="3" y="379"/>
                  </a:cubicBezTo>
                  <a:cubicBezTo>
                    <a:pt x="5" y="480"/>
                    <a:pt x="90" y="563"/>
                    <a:pt x="191" y="563"/>
                  </a:cubicBezTo>
                  <a:cubicBezTo>
                    <a:pt x="193" y="563"/>
                    <a:pt x="194" y="563"/>
                    <a:pt x="195" y="563"/>
                  </a:cubicBezTo>
                  <a:lnTo>
                    <a:pt x="204" y="563"/>
                  </a:lnTo>
                  <a:lnTo>
                    <a:pt x="4274" y="377"/>
                  </a:lnTo>
                  <a:cubicBezTo>
                    <a:pt x="4375" y="371"/>
                    <a:pt x="4455" y="286"/>
                    <a:pt x="4453" y="183"/>
                  </a:cubicBezTo>
                  <a:cubicBezTo>
                    <a:pt x="4451" y="82"/>
                    <a:pt x="4368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262750" y="1447050"/>
              <a:ext cx="148175" cy="134225"/>
            </a:xfrm>
            <a:custGeom>
              <a:avLst/>
              <a:gdLst/>
              <a:ahLst/>
              <a:cxnLst/>
              <a:rect l="l" t="t" r="r" b="b"/>
              <a:pathLst>
                <a:path w="5927" h="5369" extrusionOk="0">
                  <a:moveTo>
                    <a:pt x="2895" y="1"/>
                  </a:moveTo>
                  <a:cubicBezTo>
                    <a:pt x="1845" y="1"/>
                    <a:pt x="887" y="613"/>
                    <a:pt x="451" y="1574"/>
                  </a:cubicBezTo>
                  <a:cubicBezTo>
                    <a:pt x="0" y="2562"/>
                    <a:pt x="190" y="3725"/>
                    <a:pt x="933" y="4517"/>
                  </a:cubicBezTo>
                  <a:cubicBezTo>
                    <a:pt x="1450" y="5071"/>
                    <a:pt x="2164" y="5369"/>
                    <a:pt x="2893" y="5369"/>
                  </a:cubicBezTo>
                  <a:cubicBezTo>
                    <a:pt x="3210" y="5369"/>
                    <a:pt x="3529" y="5313"/>
                    <a:pt x="3837" y="5197"/>
                  </a:cubicBezTo>
                  <a:cubicBezTo>
                    <a:pt x="5224" y="4677"/>
                    <a:pt x="5927" y="3132"/>
                    <a:pt x="5408" y="1745"/>
                  </a:cubicBezTo>
                  <a:cubicBezTo>
                    <a:pt x="5026" y="728"/>
                    <a:pt x="4070" y="40"/>
                    <a:pt x="2985" y="2"/>
                  </a:cubicBezTo>
                  <a:cubicBezTo>
                    <a:pt x="2955" y="1"/>
                    <a:pt x="2925" y="1"/>
                    <a:pt x="2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4293325" y="1469775"/>
              <a:ext cx="80800" cy="84075"/>
            </a:xfrm>
            <a:custGeom>
              <a:avLst/>
              <a:gdLst/>
              <a:ahLst/>
              <a:cxnLst/>
              <a:rect l="l" t="t" r="r" b="b"/>
              <a:pathLst>
                <a:path w="3232" h="3363" extrusionOk="0">
                  <a:moveTo>
                    <a:pt x="3024" y="1"/>
                  </a:moveTo>
                  <a:cubicBezTo>
                    <a:pt x="2973" y="1"/>
                    <a:pt x="2923" y="21"/>
                    <a:pt x="2885" y="61"/>
                  </a:cubicBezTo>
                  <a:lnTo>
                    <a:pt x="113" y="3048"/>
                  </a:lnTo>
                  <a:cubicBezTo>
                    <a:pt x="1" y="3167"/>
                    <a:pt x="86" y="3363"/>
                    <a:pt x="250" y="3363"/>
                  </a:cubicBezTo>
                  <a:cubicBezTo>
                    <a:pt x="301" y="3363"/>
                    <a:pt x="352" y="3340"/>
                    <a:pt x="387" y="3302"/>
                  </a:cubicBezTo>
                  <a:lnTo>
                    <a:pt x="3161" y="317"/>
                  </a:lnTo>
                  <a:cubicBezTo>
                    <a:pt x="3231" y="241"/>
                    <a:pt x="3227" y="121"/>
                    <a:pt x="3151" y="51"/>
                  </a:cubicBezTo>
                  <a:cubicBezTo>
                    <a:pt x="3115" y="17"/>
                    <a:pt x="3069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4392675" y="1502675"/>
              <a:ext cx="148175" cy="134250"/>
            </a:xfrm>
            <a:custGeom>
              <a:avLst/>
              <a:gdLst/>
              <a:ahLst/>
              <a:cxnLst/>
              <a:rect l="l" t="t" r="r" b="b"/>
              <a:pathLst>
                <a:path w="5927" h="5370" extrusionOk="0">
                  <a:moveTo>
                    <a:pt x="2895" y="1"/>
                  </a:moveTo>
                  <a:cubicBezTo>
                    <a:pt x="1845" y="1"/>
                    <a:pt x="886" y="613"/>
                    <a:pt x="449" y="1574"/>
                  </a:cubicBezTo>
                  <a:cubicBezTo>
                    <a:pt x="0" y="2562"/>
                    <a:pt x="190" y="3725"/>
                    <a:pt x="931" y="4517"/>
                  </a:cubicBezTo>
                  <a:cubicBezTo>
                    <a:pt x="1449" y="5072"/>
                    <a:pt x="2163" y="5370"/>
                    <a:pt x="2894" y="5370"/>
                  </a:cubicBezTo>
                  <a:cubicBezTo>
                    <a:pt x="3209" y="5370"/>
                    <a:pt x="3528" y="5314"/>
                    <a:pt x="3835" y="5199"/>
                  </a:cubicBezTo>
                  <a:cubicBezTo>
                    <a:pt x="5222" y="4679"/>
                    <a:pt x="5927" y="3132"/>
                    <a:pt x="5406" y="1745"/>
                  </a:cubicBezTo>
                  <a:cubicBezTo>
                    <a:pt x="5026" y="728"/>
                    <a:pt x="4070" y="40"/>
                    <a:pt x="2985" y="2"/>
                  </a:cubicBezTo>
                  <a:cubicBezTo>
                    <a:pt x="2955" y="1"/>
                    <a:pt x="2925" y="1"/>
                    <a:pt x="2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4423200" y="1525450"/>
              <a:ext cx="80800" cy="84050"/>
            </a:xfrm>
            <a:custGeom>
              <a:avLst/>
              <a:gdLst/>
              <a:ahLst/>
              <a:cxnLst/>
              <a:rect l="l" t="t" r="r" b="b"/>
              <a:pathLst>
                <a:path w="3232" h="3362" extrusionOk="0">
                  <a:moveTo>
                    <a:pt x="3025" y="0"/>
                  </a:moveTo>
                  <a:cubicBezTo>
                    <a:pt x="2974" y="0"/>
                    <a:pt x="2924" y="21"/>
                    <a:pt x="2887" y="61"/>
                  </a:cubicBezTo>
                  <a:lnTo>
                    <a:pt x="113" y="3046"/>
                  </a:lnTo>
                  <a:cubicBezTo>
                    <a:pt x="1" y="3165"/>
                    <a:pt x="87" y="3361"/>
                    <a:pt x="250" y="3361"/>
                  </a:cubicBezTo>
                  <a:cubicBezTo>
                    <a:pt x="301" y="3361"/>
                    <a:pt x="353" y="3338"/>
                    <a:pt x="387" y="3300"/>
                  </a:cubicBezTo>
                  <a:lnTo>
                    <a:pt x="3161" y="315"/>
                  </a:lnTo>
                  <a:cubicBezTo>
                    <a:pt x="3231" y="239"/>
                    <a:pt x="3227" y="121"/>
                    <a:pt x="3151" y="51"/>
                  </a:cubicBezTo>
                  <a:cubicBezTo>
                    <a:pt x="3115" y="17"/>
                    <a:pt x="3070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4170025" y="1553900"/>
              <a:ext cx="148125" cy="134225"/>
            </a:xfrm>
            <a:custGeom>
              <a:avLst/>
              <a:gdLst/>
              <a:ahLst/>
              <a:cxnLst/>
              <a:rect l="l" t="t" r="r" b="b"/>
              <a:pathLst>
                <a:path w="5925" h="5369" extrusionOk="0">
                  <a:moveTo>
                    <a:pt x="2891" y="0"/>
                  </a:moveTo>
                  <a:cubicBezTo>
                    <a:pt x="1842" y="0"/>
                    <a:pt x="886" y="612"/>
                    <a:pt x="450" y="1573"/>
                  </a:cubicBezTo>
                  <a:cubicBezTo>
                    <a:pt x="0" y="2561"/>
                    <a:pt x="190" y="3722"/>
                    <a:pt x="931" y="4517"/>
                  </a:cubicBezTo>
                  <a:cubicBezTo>
                    <a:pt x="1448" y="5070"/>
                    <a:pt x="2163" y="5368"/>
                    <a:pt x="2893" y="5368"/>
                  </a:cubicBezTo>
                  <a:cubicBezTo>
                    <a:pt x="3209" y="5368"/>
                    <a:pt x="3528" y="5312"/>
                    <a:pt x="3835" y="5197"/>
                  </a:cubicBezTo>
                  <a:cubicBezTo>
                    <a:pt x="5222" y="4676"/>
                    <a:pt x="5925" y="3131"/>
                    <a:pt x="5406" y="1744"/>
                  </a:cubicBezTo>
                  <a:cubicBezTo>
                    <a:pt x="5026" y="726"/>
                    <a:pt x="4070" y="40"/>
                    <a:pt x="2985" y="2"/>
                  </a:cubicBezTo>
                  <a:cubicBezTo>
                    <a:pt x="2954" y="1"/>
                    <a:pt x="2922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200575" y="1576625"/>
              <a:ext cx="80825" cy="84025"/>
            </a:xfrm>
            <a:custGeom>
              <a:avLst/>
              <a:gdLst/>
              <a:ahLst/>
              <a:cxnLst/>
              <a:rect l="l" t="t" r="r" b="b"/>
              <a:pathLst>
                <a:path w="3233" h="3361" extrusionOk="0">
                  <a:moveTo>
                    <a:pt x="3023" y="0"/>
                  </a:moveTo>
                  <a:cubicBezTo>
                    <a:pt x="2973" y="0"/>
                    <a:pt x="2923" y="20"/>
                    <a:pt x="2886" y="60"/>
                  </a:cubicBezTo>
                  <a:lnTo>
                    <a:pt x="112" y="3045"/>
                  </a:lnTo>
                  <a:cubicBezTo>
                    <a:pt x="0" y="3164"/>
                    <a:pt x="85" y="3361"/>
                    <a:pt x="248" y="3361"/>
                  </a:cubicBezTo>
                  <a:cubicBezTo>
                    <a:pt x="249" y="3361"/>
                    <a:pt x="250" y="3361"/>
                    <a:pt x="251" y="3361"/>
                  </a:cubicBezTo>
                  <a:cubicBezTo>
                    <a:pt x="302" y="3361"/>
                    <a:pt x="353" y="3340"/>
                    <a:pt x="389" y="3302"/>
                  </a:cubicBezTo>
                  <a:lnTo>
                    <a:pt x="3162" y="317"/>
                  </a:lnTo>
                  <a:cubicBezTo>
                    <a:pt x="3232" y="240"/>
                    <a:pt x="3226" y="121"/>
                    <a:pt x="3150" y="50"/>
                  </a:cubicBezTo>
                  <a:cubicBezTo>
                    <a:pt x="3115" y="17"/>
                    <a:pt x="3069" y="0"/>
                    <a:pt x="3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353275" y="1307400"/>
              <a:ext cx="148200" cy="134250"/>
            </a:xfrm>
            <a:custGeom>
              <a:avLst/>
              <a:gdLst/>
              <a:ahLst/>
              <a:cxnLst/>
              <a:rect l="l" t="t" r="r" b="b"/>
              <a:pathLst>
                <a:path w="5928" h="5370" extrusionOk="0">
                  <a:moveTo>
                    <a:pt x="2896" y="0"/>
                  </a:moveTo>
                  <a:cubicBezTo>
                    <a:pt x="1846" y="0"/>
                    <a:pt x="889" y="613"/>
                    <a:pt x="451" y="1573"/>
                  </a:cubicBezTo>
                  <a:cubicBezTo>
                    <a:pt x="1" y="2561"/>
                    <a:pt x="191" y="3724"/>
                    <a:pt x="932" y="4517"/>
                  </a:cubicBezTo>
                  <a:cubicBezTo>
                    <a:pt x="1449" y="5071"/>
                    <a:pt x="2165" y="5369"/>
                    <a:pt x="2896" y="5369"/>
                  </a:cubicBezTo>
                  <a:cubicBezTo>
                    <a:pt x="3212" y="5369"/>
                    <a:pt x="3531" y="5313"/>
                    <a:pt x="3837" y="5199"/>
                  </a:cubicBezTo>
                  <a:cubicBezTo>
                    <a:pt x="5225" y="4678"/>
                    <a:pt x="5928" y="3131"/>
                    <a:pt x="5409" y="1744"/>
                  </a:cubicBezTo>
                  <a:cubicBezTo>
                    <a:pt x="5027" y="728"/>
                    <a:pt x="4071" y="40"/>
                    <a:pt x="2986" y="2"/>
                  </a:cubicBezTo>
                  <a:cubicBezTo>
                    <a:pt x="2956" y="1"/>
                    <a:pt x="2926" y="0"/>
                    <a:pt x="2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383825" y="1330150"/>
              <a:ext cx="80825" cy="84050"/>
            </a:xfrm>
            <a:custGeom>
              <a:avLst/>
              <a:gdLst/>
              <a:ahLst/>
              <a:cxnLst/>
              <a:rect l="l" t="t" r="r" b="b"/>
              <a:pathLst>
                <a:path w="3233" h="3362" extrusionOk="0">
                  <a:moveTo>
                    <a:pt x="3025" y="0"/>
                  </a:moveTo>
                  <a:cubicBezTo>
                    <a:pt x="2975" y="0"/>
                    <a:pt x="2924" y="21"/>
                    <a:pt x="2887" y="61"/>
                  </a:cubicBezTo>
                  <a:lnTo>
                    <a:pt x="113" y="3046"/>
                  </a:lnTo>
                  <a:cubicBezTo>
                    <a:pt x="1" y="3166"/>
                    <a:pt x="86" y="3362"/>
                    <a:pt x="252" y="3362"/>
                  </a:cubicBezTo>
                  <a:cubicBezTo>
                    <a:pt x="303" y="3362"/>
                    <a:pt x="352" y="3339"/>
                    <a:pt x="388" y="3301"/>
                  </a:cubicBezTo>
                  <a:lnTo>
                    <a:pt x="3163" y="316"/>
                  </a:lnTo>
                  <a:cubicBezTo>
                    <a:pt x="3233" y="240"/>
                    <a:pt x="3229" y="122"/>
                    <a:pt x="3153" y="51"/>
                  </a:cubicBezTo>
                  <a:cubicBezTo>
                    <a:pt x="3117" y="17"/>
                    <a:pt x="3071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484125" y="1425350"/>
              <a:ext cx="115450" cy="124200"/>
            </a:xfrm>
            <a:custGeom>
              <a:avLst/>
              <a:gdLst/>
              <a:ahLst/>
              <a:cxnLst/>
              <a:rect l="l" t="t" r="r" b="b"/>
              <a:pathLst>
                <a:path w="4618" h="4968" extrusionOk="0">
                  <a:moveTo>
                    <a:pt x="2954" y="0"/>
                  </a:moveTo>
                  <a:cubicBezTo>
                    <a:pt x="2170" y="0"/>
                    <a:pt x="1275" y="605"/>
                    <a:pt x="720" y="1590"/>
                  </a:cubicBezTo>
                  <a:cubicBezTo>
                    <a:pt x="0" y="2869"/>
                    <a:pt x="129" y="4306"/>
                    <a:pt x="1005" y="4800"/>
                  </a:cubicBezTo>
                  <a:cubicBezTo>
                    <a:pt x="1207" y="4913"/>
                    <a:pt x="1430" y="4967"/>
                    <a:pt x="1664" y="4967"/>
                  </a:cubicBezTo>
                  <a:cubicBezTo>
                    <a:pt x="2447" y="4967"/>
                    <a:pt x="3342" y="4362"/>
                    <a:pt x="3897" y="3377"/>
                  </a:cubicBezTo>
                  <a:cubicBezTo>
                    <a:pt x="4617" y="2098"/>
                    <a:pt x="4490" y="661"/>
                    <a:pt x="3612" y="167"/>
                  </a:cubicBezTo>
                  <a:cubicBezTo>
                    <a:pt x="3411" y="54"/>
                    <a:pt x="3187" y="0"/>
                    <a:pt x="2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055900" y="1226950"/>
              <a:ext cx="407475" cy="601575"/>
            </a:xfrm>
            <a:custGeom>
              <a:avLst/>
              <a:gdLst/>
              <a:ahLst/>
              <a:cxnLst/>
              <a:rect l="l" t="t" r="r" b="b"/>
              <a:pathLst>
                <a:path w="16299" h="24063" extrusionOk="0">
                  <a:moveTo>
                    <a:pt x="10082" y="1"/>
                  </a:moveTo>
                  <a:cubicBezTo>
                    <a:pt x="9068" y="1"/>
                    <a:pt x="8119" y="546"/>
                    <a:pt x="7613" y="1445"/>
                  </a:cubicBezTo>
                  <a:lnTo>
                    <a:pt x="198" y="14627"/>
                  </a:lnTo>
                  <a:cubicBezTo>
                    <a:pt x="1" y="14980"/>
                    <a:pt x="35" y="15419"/>
                    <a:pt x="288" y="15734"/>
                  </a:cubicBezTo>
                  <a:cubicBezTo>
                    <a:pt x="3915" y="20274"/>
                    <a:pt x="9148" y="23244"/>
                    <a:pt x="14904" y="24029"/>
                  </a:cubicBezTo>
                  <a:lnTo>
                    <a:pt x="15084" y="24053"/>
                  </a:lnTo>
                  <a:cubicBezTo>
                    <a:pt x="15129" y="24059"/>
                    <a:pt x="15174" y="24062"/>
                    <a:pt x="15219" y="24062"/>
                  </a:cubicBezTo>
                  <a:cubicBezTo>
                    <a:pt x="15575" y="24062"/>
                    <a:pt x="15909" y="23871"/>
                    <a:pt x="16086" y="23553"/>
                  </a:cubicBezTo>
                  <a:lnTo>
                    <a:pt x="16299" y="23172"/>
                  </a:lnTo>
                  <a:cubicBezTo>
                    <a:pt x="10866" y="22223"/>
                    <a:pt x="5967" y="19324"/>
                    <a:pt x="2522" y="15016"/>
                  </a:cubicBezTo>
                  <a:cubicBezTo>
                    <a:pt x="2270" y="14699"/>
                    <a:pt x="2235" y="14262"/>
                    <a:pt x="2433" y="13908"/>
                  </a:cubicBezTo>
                  <a:lnTo>
                    <a:pt x="9848" y="727"/>
                  </a:lnTo>
                  <a:cubicBezTo>
                    <a:pt x="9996" y="461"/>
                    <a:pt x="10188" y="223"/>
                    <a:pt x="10412" y="20"/>
                  </a:cubicBezTo>
                  <a:cubicBezTo>
                    <a:pt x="10301" y="7"/>
                    <a:pt x="10191" y="1"/>
                    <a:pt x="10082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393850" y="1141275"/>
              <a:ext cx="44550" cy="68600"/>
            </a:xfrm>
            <a:custGeom>
              <a:avLst/>
              <a:gdLst/>
              <a:ahLst/>
              <a:cxnLst/>
              <a:rect l="l" t="t" r="r" b="b"/>
              <a:pathLst>
                <a:path w="1782" h="2744" extrusionOk="0">
                  <a:moveTo>
                    <a:pt x="1566" y="0"/>
                  </a:moveTo>
                  <a:cubicBezTo>
                    <a:pt x="1501" y="0"/>
                    <a:pt x="1438" y="35"/>
                    <a:pt x="1403" y="95"/>
                  </a:cubicBezTo>
                  <a:lnTo>
                    <a:pt x="71" y="2463"/>
                  </a:lnTo>
                  <a:cubicBezTo>
                    <a:pt x="1" y="2588"/>
                    <a:pt x="90" y="2742"/>
                    <a:pt x="234" y="2744"/>
                  </a:cubicBezTo>
                  <a:cubicBezTo>
                    <a:pt x="303" y="2744"/>
                    <a:pt x="366" y="2706"/>
                    <a:pt x="398" y="2647"/>
                  </a:cubicBezTo>
                  <a:lnTo>
                    <a:pt x="1730" y="279"/>
                  </a:lnTo>
                  <a:cubicBezTo>
                    <a:pt x="1781" y="190"/>
                    <a:pt x="1749" y="74"/>
                    <a:pt x="1658" y="25"/>
                  </a:cubicBezTo>
                  <a:cubicBezTo>
                    <a:pt x="1629" y="8"/>
                    <a:pt x="1597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418600" y="1155150"/>
              <a:ext cx="44550" cy="68600"/>
            </a:xfrm>
            <a:custGeom>
              <a:avLst/>
              <a:gdLst/>
              <a:ahLst/>
              <a:cxnLst/>
              <a:rect l="l" t="t" r="r" b="b"/>
              <a:pathLst>
                <a:path w="1782" h="2744" extrusionOk="0">
                  <a:moveTo>
                    <a:pt x="1567" y="0"/>
                  </a:moveTo>
                  <a:cubicBezTo>
                    <a:pt x="1501" y="0"/>
                    <a:pt x="1438" y="35"/>
                    <a:pt x="1403" y="97"/>
                  </a:cubicBezTo>
                  <a:lnTo>
                    <a:pt x="71" y="2464"/>
                  </a:lnTo>
                  <a:cubicBezTo>
                    <a:pt x="1" y="2590"/>
                    <a:pt x="92" y="2744"/>
                    <a:pt x="234" y="2744"/>
                  </a:cubicBezTo>
                  <a:cubicBezTo>
                    <a:pt x="303" y="2744"/>
                    <a:pt x="366" y="2708"/>
                    <a:pt x="398" y="2649"/>
                  </a:cubicBezTo>
                  <a:lnTo>
                    <a:pt x="1730" y="281"/>
                  </a:lnTo>
                  <a:cubicBezTo>
                    <a:pt x="1781" y="190"/>
                    <a:pt x="1749" y="76"/>
                    <a:pt x="1658" y="25"/>
                  </a:cubicBezTo>
                  <a:cubicBezTo>
                    <a:pt x="1629" y="8"/>
                    <a:pt x="159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443875" y="1169075"/>
              <a:ext cx="44025" cy="68600"/>
            </a:xfrm>
            <a:custGeom>
              <a:avLst/>
              <a:gdLst/>
              <a:ahLst/>
              <a:cxnLst/>
              <a:rect l="l" t="t" r="r" b="b"/>
              <a:pathLst>
                <a:path w="1761" h="2744" extrusionOk="0">
                  <a:moveTo>
                    <a:pt x="1546" y="1"/>
                  </a:moveTo>
                  <a:cubicBezTo>
                    <a:pt x="1480" y="1"/>
                    <a:pt x="1417" y="35"/>
                    <a:pt x="1382" y="97"/>
                  </a:cubicBezTo>
                  <a:lnTo>
                    <a:pt x="50" y="2464"/>
                  </a:lnTo>
                  <a:cubicBezTo>
                    <a:pt x="1" y="2555"/>
                    <a:pt x="31" y="2669"/>
                    <a:pt x="122" y="2721"/>
                  </a:cubicBezTo>
                  <a:cubicBezTo>
                    <a:pt x="151" y="2736"/>
                    <a:pt x="181" y="2744"/>
                    <a:pt x="213" y="2744"/>
                  </a:cubicBezTo>
                  <a:cubicBezTo>
                    <a:pt x="282" y="2744"/>
                    <a:pt x="345" y="2707"/>
                    <a:pt x="379" y="2649"/>
                  </a:cubicBezTo>
                  <a:lnTo>
                    <a:pt x="1709" y="281"/>
                  </a:lnTo>
                  <a:cubicBezTo>
                    <a:pt x="1760" y="190"/>
                    <a:pt x="1728" y="76"/>
                    <a:pt x="1639" y="24"/>
                  </a:cubicBezTo>
                  <a:cubicBezTo>
                    <a:pt x="1609" y="8"/>
                    <a:pt x="1577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4468100" y="1183000"/>
              <a:ext cx="44550" cy="68600"/>
            </a:xfrm>
            <a:custGeom>
              <a:avLst/>
              <a:gdLst/>
              <a:ahLst/>
              <a:cxnLst/>
              <a:rect l="l" t="t" r="r" b="b"/>
              <a:pathLst>
                <a:path w="1782" h="2744" extrusionOk="0">
                  <a:moveTo>
                    <a:pt x="1567" y="1"/>
                  </a:moveTo>
                  <a:cubicBezTo>
                    <a:pt x="1501" y="1"/>
                    <a:pt x="1438" y="34"/>
                    <a:pt x="1403" y="96"/>
                  </a:cubicBezTo>
                  <a:lnTo>
                    <a:pt x="71" y="2464"/>
                  </a:lnTo>
                  <a:cubicBezTo>
                    <a:pt x="1" y="2589"/>
                    <a:pt x="92" y="2743"/>
                    <a:pt x="234" y="2743"/>
                  </a:cubicBezTo>
                  <a:cubicBezTo>
                    <a:pt x="303" y="2743"/>
                    <a:pt x="365" y="2707"/>
                    <a:pt x="400" y="2648"/>
                  </a:cubicBezTo>
                  <a:lnTo>
                    <a:pt x="1730" y="281"/>
                  </a:lnTo>
                  <a:cubicBezTo>
                    <a:pt x="1781" y="189"/>
                    <a:pt x="1749" y="75"/>
                    <a:pt x="1660" y="24"/>
                  </a:cubicBezTo>
                  <a:cubicBezTo>
                    <a:pt x="1630" y="8"/>
                    <a:pt x="1598" y="1"/>
                    <a:pt x="1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4492900" y="1196950"/>
              <a:ext cx="44525" cy="68575"/>
            </a:xfrm>
            <a:custGeom>
              <a:avLst/>
              <a:gdLst/>
              <a:ahLst/>
              <a:cxnLst/>
              <a:rect l="l" t="t" r="r" b="b"/>
              <a:pathLst>
                <a:path w="1781" h="2743" extrusionOk="0">
                  <a:moveTo>
                    <a:pt x="1566" y="0"/>
                  </a:moveTo>
                  <a:cubicBezTo>
                    <a:pt x="1501" y="0"/>
                    <a:pt x="1438" y="35"/>
                    <a:pt x="1403" y="95"/>
                  </a:cubicBezTo>
                  <a:lnTo>
                    <a:pt x="71" y="2463"/>
                  </a:lnTo>
                  <a:cubicBezTo>
                    <a:pt x="1" y="2588"/>
                    <a:pt x="90" y="2742"/>
                    <a:pt x="234" y="2742"/>
                  </a:cubicBezTo>
                  <a:cubicBezTo>
                    <a:pt x="236" y="2742"/>
                    <a:pt x="237" y="2742"/>
                    <a:pt x="239" y="2742"/>
                  </a:cubicBezTo>
                  <a:cubicBezTo>
                    <a:pt x="304" y="2742"/>
                    <a:pt x="366" y="2705"/>
                    <a:pt x="398" y="2647"/>
                  </a:cubicBezTo>
                  <a:lnTo>
                    <a:pt x="1730" y="279"/>
                  </a:lnTo>
                  <a:cubicBezTo>
                    <a:pt x="1781" y="188"/>
                    <a:pt x="1749" y="74"/>
                    <a:pt x="1658" y="25"/>
                  </a:cubicBezTo>
                  <a:cubicBezTo>
                    <a:pt x="1629" y="8"/>
                    <a:pt x="1597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4517650" y="1210875"/>
              <a:ext cx="44500" cy="68600"/>
            </a:xfrm>
            <a:custGeom>
              <a:avLst/>
              <a:gdLst/>
              <a:ahLst/>
              <a:cxnLst/>
              <a:rect l="l" t="t" r="r" b="b"/>
              <a:pathLst>
                <a:path w="1780" h="2744" extrusionOk="0">
                  <a:moveTo>
                    <a:pt x="1565" y="0"/>
                  </a:moveTo>
                  <a:cubicBezTo>
                    <a:pt x="1499" y="0"/>
                    <a:pt x="1436" y="34"/>
                    <a:pt x="1403" y="95"/>
                  </a:cubicBezTo>
                  <a:lnTo>
                    <a:pt x="71" y="2462"/>
                  </a:lnTo>
                  <a:cubicBezTo>
                    <a:pt x="1" y="2588"/>
                    <a:pt x="90" y="2742"/>
                    <a:pt x="234" y="2744"/>
                  </a:cubicBezTo>
                  <a:cubicBezTo>
                    <a:pt x="301" y="2744"/>
                    <a:pt x="363" y="2706"/>
                    <a:pt x="398" y="2647"/>
                  </a:cubicBezTo>
                  <a:lnTo>
                    <a:pt x="1730" y="279"/>
                  </a:lnTo>
                  <a:cubicBezTo>
                    <a:pt x="1779" y="190"/>
                    <a:pt x="1749" y="74"/>
                    <a:pt x="1657" y="25"/>
                  </a:cubicBezTo>
                  <a:cubicBezTo>
                    <a:pt x="1628" y="8"/>
                    <a:pt x="1596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4542400" y="1224775"/>
              <a:ext cx="44525" cy="68625"/>
            </a:xfrm>
            <a:custGeom>
              <a:avLst/>
              <a:gdLst/>
              <a:ahLst/>
              <a:cxnLst/>
              <a:rect l="l" t="t" r="r" b="b"/>
              <a:pathLst>
                <a:path w="1781" h="2745" extrusionOk="0">
                  <a:moveTo>
                    <a:pt x="1566" y="1"/>
                  </a:moveTo>
                  <a:cubicBezTo>
                    <a:pt x="1500" y="1"/>
                    <a:pt x="1436" y="35"/>
                    <a:pt x="1403" y="96"/>
                  </a:cubicBezTo>
                  <a:lnTo>
                    <a:pt x="71" y="2463"/>
                  </a:lnTo>
                  <a:cubicBezTo>
                    <a:pt x="1" y="2589"/>
                    <a:pt x="90" y="2743"/>
                    <a:pt x="234" y="2744"/>
                  </a:cubicBezTo>
                  <a:cubicBezTo>
                    <a:pt x="301" y="2743"/>
                    <a:pt x="363" y="2706"/>
                    <a:pt x="398" y="2648"/>
                  </a:cubicBezTo>
                  <a:lnTo>
                    <a:pt x="1730" y="280"/>
                  </a:lnTo>
                  <a:cubicBezTo>
                    <a:pt x="1781" y="191"/>
                    <a:pt x="1749" y="75"/>
                    <a:pt x="1657" y="25"/>
                  </a:cubicBezTo>
                  <a:cubicBezTo>
                    <a:pt x="1629" y="9"/>
                    <a:pt x="1597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4567150" y="1238700"/>
              <a:ext cx="44525" cy="68625"/>
            </a:xfrm>
            <a:custGeom>
              <a:avLst/>
              <a:gdLst/>
              <a:ahLst/>
              <a:cxnLst/>
              <a:rect l="l" t="t" r="r" b="b"/>
              <a:pathLst>
                <a:path w="1781" h="2745" extrusionOk="0">
                  <a:moveTo>
                    <a:pt x="1565" y="1"/>
                  </a:moveTo>
                  <a:cubicBezTo>
                    <a:pt x="1500" y="1"/>
                    <a:pt x="1436" y="35"/>
                    <a:pt x="1403" y="97"/>
                  </a:cubicBezTo>
                  <a:lnTo>
                    <a:pt x="71" y="2465"/>
                  </a:lnTo>
                  <a:cubicBezTo>
                    <a:pt x="1" y="2588"/>
                    <a:pt x="90" y="2744"/>
                    <a:pt x="234" y="2744"/>
                  </a:cubicBezTo>
                  <a:cubicBezTo>
                    <a:pt x="303" y="2744"/>
                    <a:pt x="363" y="2706"/>
                    <a:pt x="398" y="2647"/>
                  </a:cubicBezTo>
                  <a:lnTo>
                    <a:pt x="1730" y="280"/>
                  </a:lnTo>
                  <a:cubicBezTo>
                    <a:pt x="1781" y="190"/>
                    <a:pt x="1749" y="76"/>
                    <a:pt x="1657" y="25"/>
                  </a:cubicBezTo>
                  <a:cubicBezTo>
                    <a:pt x="1628" y="8"/>
                    <a:pt x="1596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4591900" y="1252625"/>
              <a:ext cx="44525" cy="68600"/>
            </a:xfrm>
            <a:custGeom>
              <a:avLst/>
              <a:gdLst/>
              <a:ahLst/>
              <a:cxnLst/>
              <a:rect l="l" t="t" r="r" b="b"/>
              <a:pathLst>
                <a:path w="1781" h="2744" extrusionOk="0">
                  <a:moveTo>
                    <a:pt x="1566" y="0"/>
                  </a:moveTo>
                  <a:cubicBezTo>
                    <a:pt x="1501" y="0"/>
                    <a:pt x="1438" y="35"/>
                    <a:pt x="1403" y="97"/>
                  </a:cubicBezTo>
                  <a:lnTo>
                    <a:pt x="71" y="2465"/>
                  </a:lnTo>
                  <a:cubicBezTo>
                    <a:pt x="1" y="2588"/>
                    <a:pt x="92" y="2744"/>
                    <a:pt x="234" y="2744"/>
                  </a:cubicBezTo>
                  <a:cubicBezTo>
                    <a:pt x="303" y="2744"/>
                    <a:pt x="365" y="2706"/>
                    <a:pt x="398" y="2647"/>
                  </a:cubicBezTo>
                  <a:lnTo>
                    <a:pt x="1730" y="281"/>
                  </a:lnTo>
                  <a:cubicBezTo>
                    <a:pt x="1781" y="190"/>
                    <a:pt x="1749" y="76"/>
                    <a:pt x="1657" y="25"/>
                  </a:cubicBezTo>
                  <a:cubicBezTo>
                    <a:pt x="1629" y="8"/>
                    <a:pt x="1597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4616650" y="1266550"/>
              <a:ext cx="44525" cy="68600"/>
            </a:xfrm>
            <a:custGeom>
              <a:avLst/>
              <a:gdLst/>
              <a:ahLst/>
              <a:cxnLst/>
              <a:rect l="l" t="t" r="r" b="b"/>
              <a:pathLst>
                <a:path w="1781" h="2744" extrusionOk="0">
                  <a:moveTo>
                    <a:pt x="1567" y="0"/>
                  </a:moveTo>
                  <a:cubicBezTo>
                    <a:pt x="1501" y="0"/>
                    <a:pt x="1438" y="35"/>
                    <a:pt x="1403" y="97"/>
                  </a:cubicBezTo>
                  <a:lnTo>
                    <a:pt x="71" y="2464"/>
                  </a:lnTo>
                  <a:cubicBezTo>
                    <a:pt x="1" y="2590"/>
                    <a:pt x="92" y="2744"/>
                    <a:pt x="234" y="2744"/>
                  </a:cubicBezTo>
                  <a:cubicBezTo>
                    <a:pt x="303" y="2744"/>
                    <a:pt x="365" y="2708"/>
                    <a:pt x="398" y="2649"/>
                  </a:cubicBezTo>
                  <a:lnTo>
                    <a:pt x="1730" y="281"/>
                  </a:lnTo>
                  <a:cubicBezTo>
                    <a:pt x="1781" y="190"/>
                    <a:pt x="1749" y="76"/>
                    <a:pt x="1659" y="25"/>
                  </a:cubicBezTo>
                  <a:cubicBezTo>
                    <a:pt x="1630" y="8"/>
                    <a:pt x="159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71" name="Google Shape;1871;p43"/>
          <p:cNvCxnSpPr/>
          <p:nvPr/>
        </p:nvCxnSpPr>
        <p:spPr>
          <a:xfrm>
            <a:off x="1919550" y="3058950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F7EC"/>
      </a:dk2>
      <a:lt2>
        <a:srgbClr val="ECBCEE"/>
      </a:lt2>
      <a:accent1>
        <a:srgbClr val="9BCDF8"/>
      </a:accent1>
      <a:accent2>
        <a:srgbClr val="8A8BF3"/>
      </a:accent2>
      <a:accent3>
        <a:srgbClr val="BEF3D8"/>
      </a:accent3>
      <a:accent4>
        <a:srgbClr val="F5CD8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Lexend Light</vt:lpstr>
      <vt:lpstr>Arial</vt:lpstr>
      <vt:lpstr>Fira Sans Condensed Medium</vt:lpstr>
      <vt:lpstr>Bebas Neue</vt:lpstr>
      <vt:lpstr>Lexend</vt:lpstr>
      <vt:lpstr>Hand Drawn Style Healthcare Center by Slidesgo</vt:lpstr>
      <vt:lpstr>Health is Wealth: The Future of Digital Healthcare</vt:lpstr>
      <vt:lpstr>🔍 Problem Statement</vt:lpstr>
      <vt:lpstr>💡 Our Solution</vt:lpstr>
      <vt:lpstr>Mission and vision</vt:lpstr>
      <vt:lpstr>01</vt:lpstr>
      <vt:lpstr>🚀 Future Scope</vt:lpstr>
      <vt:lpstr>✅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HANISH KUMAR (RA2311026011126)</cp:lastModifiedBy>
  <cp:revision>1</cp:revision>
  <dcterms:modified xsi:type="dcterms:W3CDTF">2025-04-17T06:11:41Z</dcterms:modified>
</cp:coreProperties>
</file>