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21"/>
  </p:normalViewPr>
  <p:slideViewPr>
    <p:cSldViewPr snapToGrid="0" snapToObjects="1">
      <p:cViewPr varScale="1">
        <p:scale>
          <a:sx n="90" d="100"/>
          <a:sy n="90" d="100"/>
        </p:scale>
        <p:origin x="232"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8BEE33-BFAC-47DF-869A-315E17AE7D90}"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B60095-F919-4E3C-9A2F-4C990F010A40}">
      <dgm:prSet/>
      <dgm:spPr/>
      <dgm:t>
        <a:bodyPr/>
        <a:lstStyle/>
        <a:p>
          <a:pPr>
            <a:lnSpc>
              <a:spcPct val="100000"/>
            </a:lnSpc>
          </a:pPr>
          <a:r>
            <a:rPr lang="en-US" b="1"/>
            <a:t>First, install the following python packages.</a:t>
          </a:r>
          <a:br>
            <a:rPr lang="en-US" b="1"/>
          </a:br>
          <a:r>
            <a:rPr lang="en-US" b="1"/>
            <a:t>pip install requests</a:t>
          </a:r>
          <a:br>
            <a:rPr lang="en-US" b="1"/>
          </a:br>
          <a:r>
            <a:rPr lang="en-US" b="1"/>
            <a:t>pip install beautifulsoup4</a:t>
          </a:r>
          <a:endParaRPr lang="en-US"/>
        </a:p>
      </dgm:t>
    </dgm:pt>
    <dgm:pt modelId="{F717A6DD-0B14-4FB5-BEC0-EF9DFC12FA12}" type="parTrans" cxnId="{A02BDE70-3790-4B6E-86C8-67CB0CA48857}">
      <dgm:prSet/>
      <dgm:spPr/>
      <dgm:t>
        <a:bodyPr/>
        <a:lstStyle/>
        <a:p>
          <a:endParaRPr lang="en-US"/>
        </a:p>
      </dgm:t>
    </dgm:pt>
    <dgm:pt modelId="{6DF17461-EF97-49CC-8C49-60EF41E77F34}" type="sibTrans" cxnId="{A02BDE70-3790-4B6E-86C8-67CB0CA48857}">
      <dgm:prSet/>
      <dgm:spPr/>
      <dgm:t>
        <a:bodyPr/>
        <a:lstStyle/>
        <a:p>
          <a:endParaRPr lang="en-US"/>
        </a:p>
      </dgm:t>
    </dgm:pt>
    <dgm:pt modelId="{A7C857D1-D353-4C2B-9BCA-3ABAD437F950}">
      <dgm:prSet/>
      <dgm:spPr/>
      <dgm:t>
        <a:bodyPr/>
        <a:lstStyle/>
        <a:p>
          <a:pPr>
            <a:lnSpc>
              <a:spcPct val="100000"/>
            </a:lnSpc>
          </a:pPr>
          <a:r>
            <a:rPr lang="en-US" b="1"/>
            <a:t>Then, we can start importing all the necessary packages.</a:t>
          </a:r>
          <a:endParaRPr lang="en-US"/>
        </a:p>
      </dgm:t>
    </dgm:pt>
    <dgm:pt modelId="{E9596514-E8F3-4E75-9E35-D3F46FDFEC86}" type="parTrans" cxnId="{B8DDA42E-5654-4385-8185-C3F5D59422CC}">
      <dgm:prSet/>
      <dgm:spPr/>
      <dgm:t>
        <a:bodyPr/>
        <a:lstStyle/>
        <a:p>
          <a:endParaRPr lang="en-US"/>
        </a:p>
      </dgm:t>
    </dgm:pt>
    <dgm:pt modelId="{5E26FAA3-B0CA-4326-AC7A-BDB6C3A1926A}" type="sibTrans" cxnId="{B8DDA42E-5654-4385-8185-C3F5D59422CC}">
      <dgm:prSet/>
      <dgm:spPr/>
      <dgm:t>
        <a:bodyPr/>
        <a:lstStyle/>
        <a:p>
          <a:endParaRPr lang="en-US"/>
        </a:p>
      </dgm:t>
    </dgm:pt>
    <dgm:pt modelId="{1502764D-A709-45B7-89F9-A9FC9BEDBFF0}">
      <dgm:prSet/>
      <dgm:spPr/>
      <dgm:t>
        <a:bodyPr/>
        <a:lstStyle/>
        <a:p>
          <a:pPr>
            <a:lnSpc>
              <a:spcPct val="100000"/>
            </a:lnSpc>
          </a:pPr>
          <a:r>
            <a:rPr lang="en-US" b="1"/>
            <a:t>import requests</a:t>
          </a:r>
          <a:endParaRPr lang="en-US"/>
        </a:p>
      </dgm:t>
    </dgm:pt>
    <dgm:pt modelId="{1DE994E1-CB5F-49BF-B2FD-406DCDAE87B2}" type="parTrans" cxnId="{D1F2236A-9A25-4CD1-89CD-406220B2BF83}">
      <dgm:prSet/>
      <dgm:spPr/>
      <dgm:t>
        <a:bodyPr/>
        <a:lstStyle/>
        <a:p>
          <a:endParaRPr lang="en-US"/>
        </a:p>
      </dgm:t>
    </dgm:pt>
    <dgm:pt modelId="{EA7C634B-C204-4280-BC58-C61EF1CBA53C}" type="sibTrans" cxnId="{D1F2236A-9A25-4CD1-89CD-406220B2BF83}">
      <dgm:prSet/>
      <dgm:spPr/>
      <dgm:t>
        <a:bodyPr/>
        <a:lstStyle/>
        <a:p>
          <a:endParaRPr lang="en-US"/>
        </a:p>
      </dgm:t>
    </dgm:pt>
    <dgm:pt modelId="{888A66DE-A37E-4C3A-931B-2F7188C8FEA3}">
      <dgm:prSet/>
      <dgm:spPr/>
      <dgm:t>
        <a:bodyPr/>
        <a:lstStyle/>
        <a:p>
          <a:pPr>
            <a:lnSpc>
              <a:spcPct val="100000"/>
            </a:lnSpc>
          </a:pPr>
          <a:r>
            <a:rPr lang="en-US" b="1"/>
            <a:t>from bs4 import BeautifulSoup</a:t>
          </a:r>
          <a:endParaRPr lang="en-US"/>
        </a:p>
      </dgm:t>
    </dgm:pt>
    <dgm:pt modelId="{86152516-E354-49E3-8604-476594A3A8D1}" type="parTrans" cxnId="{9F83A9B9-2252-4845-B647-F850404AF5DC}">
      <dgm:prSet/>
      <dgm:spPr/>
      <dgm:t>
        <a:bodyPr/>
        <a:lstStyle/>
        <a:p>
          <a:endParaRPr lang="en-US"/>
        </a:p>
      </dgm:t>
    </dgm:pt>
    <dgm:pt modelId="{24CB7960-1E96-457F-BF4A-7C5DA9742321}" type="sibTrans" cxnId="{9F83A9B9-2252-4845-B647-F850404AF5DC}">
      <dgm:prSet/>
      <dgm:spPr/>
      <dgm:t>
        <a:bodyPr/>
        <a:lstStyle/>
        <a:p>
          <a:endParaRPr lang="en-US"/>
        </a:p>
      </dgm:t>
    </dgm:pt>
    <dgm:pt modelId="{45712C90-7E9D-EB45-9F4F-6434C334F4A4}" type="pres">
      <dgm:prSet presAssocID="{DF8BEE33-BFAC-47DF-869A-315E17AE7D90}" presName="hierChild1" presStyleCnt="0">
        <dgm:presLayoutVars>
          <dgm:chPref val="1"/>
          <dgm:dir/>
          <dgm:animOne val="branch"/>
          <dgm:animLvl val="lvl"/>
          <dgm:resizeHandles/>
        </dgm:presLayoutVars>
      </dgm:prSet>
      <dgm:spPr/>
    </dgm:pt>
    <dgm:pt modelId="{F8E7DBF0-E233-FF41-9A18-969C48BBBE7F}" type="pres">
      <dgm:prSet presAssocID="{2DB60095-F919-4E3C-9A2F-4C990F010A40}" presName="hierRoot1" presStyleCnt="0"/>
      <dgm:spPr/>
    </dgm:pt>
    <dgm:pt modelId="{60D06283-E79E-A843-988F-6AD68360594B}" type="pres">
      <dgm:prSet presAssocID="{2DB60095-F919-4E3C-9A2F-4C990F010A40}" presName="composite" presStyleCnt="0"/>
      <dgm:spPr/>
    </dgm:pt>
    <dgm:pt modelId="{797AD11D-AB73-5846-B40B-5CD146ECEB44}" type="pres">
      <dgm:prSet presAssocID="{2DB60095-F919-4E3C-9A2F-4C990F010A40}" presName="background" presStyleLbl="node0" presStyleIdx="0" presStyleCnt="4"/>
      <dgm:spPr/>
    </dgm:pt>
    <dgm:pt modelId="{4056EAF7-9F20-0446-9596-269743B9CD76}" type="pres">
      <dgm:prSet presAssocID="{2DB60095-F919-4E3C-9A2F-4C990F010A40}" presName="text" presStyleLbl="fgAcc0" presStyleIdx="0" presStyleCnt="4">
        <dgm:presLayoutVars>
          <dgm:chPref val="3"/>
        </dgm:presLayoutVars>
      </dgm:prSet>
      <dgm:spPr/>
    </dgm:pt>
    <dgm:pt modelId="{2CCBF353-C44E-3B46-918A-3ACCB0B70634}" type="pres">
      <dgm:prSet presAssocID="{2DB60095-F919-4E3C-9A2F-4C990F010A40}" presName="hierChild2" presStyleCnt="0"/>
      <dgm:spPr/>
    </dgm:pt>
    <dgm:pt modelId="{FEE518A1-4716-7048-99F3-7A66BE63E241}" type="pres">
      <dgm:prSet presAssocID="{A7C857D1-D353-4C2B-9BCA-3ABAD437F950}" presName="hierRoot1" presStyleCnt="0"/>
      <dgm:spPr/>
    </dgm:pt>
    <dgm:pt modelId="{9B943ADE-75A2-4643-B0EF-BBE2DD71F63A}" type="pres">
      <dgm:prSet presAssocID="{A7C857D1-D353-4C2B-9BCA-3ABAD437F950}" presName="composite" presStyleCnt="0"/>
      <dgm:spPr/>
    </dgm:pt>
    <dgm:pt modelId="{F727FC6C-7057-9E4D-8598-F32D0AE7144F}" type="pres">
      <dgm:prSet presAssocID="{A7C857D1-D353-4C2B-9BCA-3ABAD437F950}" presName="background" presStyleLbl="node0" presStyleIdx="1" presStyleCnt="4"/>
      <dgm:spPr/>
    </dgm:pt>
    <dgm:pt modelId="{B8398A22-A4A4-5044-B68C-9EB99F5B1CAB}" type="pres">
      <dgm:prSet presAssocID="{A7C857D1-D353-4C2B-9BCA-3ABAD437F950}" presName="text" presStyleLbl="fgAcc0" presStyleIdx="1" presStyleCnt="4">
        <dgm:presLayoutVars>
          <dgm:chPref val="3"/>
        </dgm:presLayoutVars>
      </dgm:prSet>
      <dgm:spPr/>
    </dgm:pt>
    <dgm:pt modelId="{97DEAA89-384F-EB47-B738-EE6A2F31DF67}" type="pres">
      <dgm:prSet presAssocID="{A7C857D1-D353-4C2B-9BCA-3ABAD437F950}" presName="hierChild2" presStyleCnt="0"/>
      <dgm:spPr/>
    </dgm:pt>
    <dgm:pt modelId="{9C388D58-C367-B14B-B553-B881C44339AD}" type="pres">
      <dgm:prSet presAssocID="{1502764D-A709-45B7-89F9-A9FC9BEDBFF0}" presName="hierRoot1" presStyleCnt="0"/>
      <dgm:spPr/>
    </dgm:pt>
    <dgm:pt modelId="{E37C25D6-DA92-9A46-AA1E-6CB9A667E382}" type="pres">
      <dgm:prSet presAssocID="{1502764D-A709-45B7-89F9-A9FC9BEDBFF0}" presName="composite" presStyleCnt="0"/>
      <dgm:spPr/>
    </dgm:pt>
    <dgm:pt modelId="{6377920B-0177-DF46-98EF-1EA4BF7C122B}" type="pres">
      <dgm:prSet presAssocID="{1502764D-A709-45B7-89F9-A9FC9BEDBFF0}" presName="background" presStyleLbl="node0" presStyleIdx="2" presStyleCnt="4"/>
      <dgm:spPr/>
    </dgm:pt>
    <dgm:pt modelId="{7922A137-9403-C243-8C4C-2A6E55E2E607}" type="pres">
      <dgm:prSet presAssocID="{1502764D-A709-45B7-89F9-A9FC9BEDBFF0}" presName="text" presStyleLbl="fgAcc0" presStyleIdx="2" presStyleCnt="4">
        <dgm:presLayoutVars>
          <dgm:chPref val="3"/>
        </dgm:presLayoutVars>
      </dgm:prSet>
      <dgm:spPr/>
    </dgm:pt>
    <dgm:pt modelId="{881A111F-E53F-4C4A-BAF7-CFD11B968E04}" type="pres">
      <dgm:prSet presAssocID="{1502764D-A709-45B7-89F9-A9FC9BEDBFF0}" presName="hierChild2" presStyleCnt="0"/>
      <dgm:spPr/>
    </dgm:pt>
    <dgm:pt modelId="{4FE3D900-84ED-FF44-BABC-CD7877751D0B}" type="pres">
      <dgm:prSet presAssocID="{888A66DE-A37E-4C3A-931B-2F7188C8FEA3}" presName="hierRoot1" presStyleCnt="0"/>
      <dgm:spPr/>
    </dgm:pt>
    <dgm:pt modelId="{B99AFC77-AABE-6843-AEF6-30F30E1D8098}" type="pres">
      <dgm:prSet presAssocID="{888A66DE-A37E-4C3A-931B-2F7188C8FEA3}" presName="composite" presStyleCnt="0"/>
      <dgm:spPr/>
    </dgm:pt>
    <dgm:pt modelId="{9A51480A-DB65-034D-9A24-B3EB26838C39}" type="pres">
      <dgm:prSet presAssocID="{888A66DE-A37E-4C3A-931B-2F7188C8FEA3}" presName="background" presStyleLbl="node0" presStyleIdx="3" presStyleCnt="4"/>
      <dgm:spPr/>
    </dgm:pt>
    <dgm:pt modelId="{A0605672-2668-8846-A02D-3B48AE485E2A}" type="pres">
      <dgm:prSet presAssocID="{888A66DE-A37E-4C3A-931B-2F7188C8FEA3}" presName="text" presStyleLbl="fgAcc0" presStyleIdx="3" presStyleCnt="4">
        <dgm:presLayoutVars>
          <dgm:chPref val="3"/>
        </dgm:presLayoutVars>
      </dgm:prSet>
      <dgm:spPr/>
    </dgm:pt>
    <dgm:pt modelId="{F9254D13-0971-E045-814E-F72B14F115D8}" type="pres">
      <dgm:prSet presAssocID="{888A66DE-A37E-4C3A-931B-2F7188C8FEA3}" presName="hierChild2" presStyleCnt="0"/>
      <dgm:spPr/>
    </dgm:pt>
  </dgm:ptLst>
  <dgm:cxnLst>
    <dgm:cxn modelId="{022F800C-F6EF-7C4E-9AF5-1B3FA74FF177}" type="presOf" srcId="{A7C857D1-D353-4C2B-9BCA-3ABAD437F950}" destId="{B8398A22-A4A4-5044-B68C-9EB99F5B1CAB}" srcOrd="0" destOrd="0" presId="urn:microsoft.com/office/officeart/2005/8/layout/hierarchy1"/>
    <dgm:cxn modelId="{2B956A26-DD52-3D49-8485-94EEF93561F3}" type="presOf" srcId="{1502764D-A709-45B7-89F9-A9FC9BEDBFF0}" destId="{7922A137-9403-C243-8C4C-2A6E55E2E607}" srcOrd="0" destOrd="0" presId="urn:microsoft.com/office/officeart/2005/8/layout/hierarchy1"/>
    <dgm:cxn modelId="{B8DDA42E-5654-4385-8185-C3F5D59422CC}" srcId="{DF8BEE33-BFAC-47DF-869A-315E17AE7D90}" destId="{A7C857D1-D353-4C2B-9BCA-3ABAD437F950}" srcOrd="1" destOrd="0" parTransId="{E9596514-E8F3-4E75-9E35-D3F46FDFEC86}" sibTransId="{5E26FAA3-B0CA-4326-AC7A-BDB6C3A1926A}"/>
    <dgm:cxn modelId="{D1F2236A-9A25-4CD1-89CD-406220B2BF83}" srcId="{DF8BEE33-BFAC-47DF-869A-315E17AE7D90}" destId="{1502764D-A709-45B7-89F9-A9FC9BEDBFF0}" srcOrd="2" destOrd="0" parTransId="{1DE994E1-CB5F-49BF-B2FD-406DCDAE87B2}" sibTransId="{EA7C634B-C204-4280-BC58-C61EF1CBA53C}"/>
    <dgm:cxn modelId="{BF388B6F-F2B9-2A4F-B141-A034B2620C94}" type="presOf" srcId="{888A66DE-A37E-4C3A-931B-2F7188C8FEA3}" destId="{A0605672-2668-8846-A02D-3B48AE485E2A}" srcOrd="0" destOrd="0" presId="urn:microsoft.com/office/officeart/2005/8/layout/hierarchy1"/>
    <dgm:cxn modelId="{A02BDE70-3790-4B6E-86C8-67CB0CA48857}" srcId="{DF8BEE33-BFAC-47DF-869A-315E17AE7D90}" destId="{2DB60095-F919-4E3C-9A2F-4C990F010A40}" srcOrd="0" destOrd="0" parTransId="{F717A6DD-0B14-4FB5-BEC0-EF9DFC12FA12}" sibTransId="{6DF17461-EF97-49CC-8C49-60EF41E77F34}"/>
    <dgm:cxn modelId="{9E3D85B4-82B2-1341-B36E-276C05ABEEDB}" type="presOf" srcId="{2DB60095-F919-4E3C-9A2F-4C990F010A40}" destId="{4056EAF7-9F20-0446-9596-269743B9CD76}" srcOrd="0" destOrd="0" presId="urn:microsoft.com/office/officeart/2005/8/layout/hierarchy1"/>
    <dgm:cxn modelId="{9F83A9B9-2252-4845-B647-F850404AF5DC}" srcId="{DF8BEE33-BFAC-47DF-869A-315E17AE7D90}" destId="{888A66DE-A37E-4C3A-931B-2F7188C8FEA3}" srcOrd="3" destOrd="0" parTransId="{86152516-E354-49E3-8604-476594A3A8D1}" sibTransId="{24CB7960-1E96-457F-BF4A-7C5DA9742321}"/>
    <dgm:cxn modelId="{577DB4CF-4FAE-EF4F-835D-7133EFFFD253}" type="presOf" srcId="{DF8BEE33-BFAC-47DF-869A-315E17AE7D90}" destId="{45712C90-7E9D-EB45-9F4F-6434C334F4A4}" srcOrd="0" destOrd="0" presId="urn:microsoft.com/office/officeart/2005/8/layout/hierarchy1"/>
    <dgm:cxn modelId="{83B22C3F-AC7A-BA48-B88E-16322E68F14B}" type="presParOf" srcId="{45712C90-7E9D-EB45-9F4F-6434C334F4A4}" destId="{F8E7DBF0-E233-FF41-9A18-969C48BBBE7F}" srcOrd="0" destOrd="0" presId="urn:microsoft.com/office/officeart/2005/8/layout/hierarchy1"/>
    <dgm:cxn modelId="{1D99397A-E451-DA49-A9D6-BA1171E29592}" type="presParOf" srcId="{F8E7DBF0-E233-FF41-9A18-969C48BBBE7F}" destId="{60D06283-E79E-A843-988F-6AD68360594B}" srcOrd="0" destOrd="0" presId="urn:microsoft.com/office/officeart/2005/8/layout/hierarchy1"/>
    <dgm:cxn modelId="{B615E9E5-4876-8541-9027-C4C353ED8199}" type="presParOf" srcId="{60D06283-E79E-A843-988F-6AD68360594B}" destId="{797AD11D-AB73-5846-B40B-5CD146ECEB44}" srcOrd="0" destOrd="0" presId="urn:microsoft.com/office/officeart/2005/8/layout/hierarchy1"/>
    <dgm:cxn modelId="{47C7039C-A1AA-EB4C-AB0D-4CEC7F64EB8B}" type="presParOf" srcId="{60D06283-E79E-A843-988F-6AD68360594B}" destId="{4056EAF7-9F20-0446-9596-269743B9CD76}" srcOrd="1" destOrd="0" presId="urn:microsoft.com/office/officeart/2005/8/layout/hierarchy1"/>
    <dgm:cxn modelId="{C6824EC1-E8D2-144E-8D55-D43C9F6225C4}" type="presParOf" srcId="{F8E7DBF0-E233-FF41-9A18-969C48BBBE7F}" destId="{2CCBF353-C44E-3B46-918A-3ACCB0B70634}" srcOrd="1" destOrd="0" presId="urn:microsoft.com/office/officeart/2005/8/layout/hierarchy1"/>
    <dgm:cxn modelId="{FA3FE0EF-D1E7-944C-9E8C-46C9A2AC3FBE}" type="presParOf" srcId="{45712C90-7E9D-EB45-9F4F-6434C334F4A4}" destId="{FEE518A1-4716-7048-99F3-7A66BE63E241}" srcOrd="1" destOrd="0" presId="urn:microsoft.com/office/officeart/2005/8/layout/hierarchy1"/>
    <dgm:cxn modelId="{D5A9FE08-377B-A74D-9D20-72967F3FEC31}" type="presParOf" srcId="{FEE518A1-4716-7048-99F3-7A66BE63E241}" destId="{9B943ADE-75A2-4643-B0EF-BBE2DD71F63A}" srcOrd="0" destOrd="0" presId="urn:microsoft.com/office/officeart/2005/8/layout/hierarchy1"/>
    <dgm:cxn modelId="{4D1DB65E-B478-4B40-9B61-55335EF9F944}" type="presParOf" srcId="{9B943ADE-75A2-4643-B0EF-BBE2DD71F63A}" destId="{F727FC6C-7057-9E4D-8598-F32D0AE7144F}" srcOrd="0" destOrd="0" presId="urn:microsoft.com/office/officeart/2005/8/layout/hierarchy1"/>
    <dgm:cxn modelId="{FA319096-73CC-3340-93BE-0A15ABCEA48B}" type="presParOf" srcId="{9B943ADE-75A2-4643-B0EF-BBE2DD71F63A}" destId="{B8398A22-A4A4-5044-B68C-9EB99F5B1CAB}" srcOrd="1" destOrd="0" presId="urn:microsoft.com/office/officeart/2005/8/layout/hierarchy1"/>
    <dgm:cxn modelId="{37192FEF-6082-464A-B9BA-858E09B928D6}" type="presParOf" srcId="{FEE518A1-4716-7048-99F3-7A66BE63E241}" destId="{97DEAA89-384F-EB47-B738-EE6A2F31DF67}" srcOrd="1" destOrd="0" presId="urn:microsoft.com/office/officeart/2005/8/layout/hierarchy1"/>
    <dgm:cxn modelId="{B32AA04C-1D51-334E-A5AB-93EAB4DAB04C}" type="presParOf" srcId="{45712C90-7E9D-EB45-9F4F-6434C334F4A4}" destId="{9C388D58-C367-B14B-B553-B881C44339AD}" srcOrd="2" destOrd="0" presId="urn:microsoft.com/office/officeart/2005/8/layout/hierarchy1"/>
    <dgm:cxn modelId="{CA184815-5A9D-9B4A-8087-88F5EC3A37E4}" type="presParOf" srcId="{9C388D58-C367-B14B-B553-B881C44339AD}" destId="{E37C25D6-DA92-9A46-AA1E-6CB9A667E382}" srcOrd="0" destOrd="0" presId="urn:microsoft.com/office/officeart/2005/8/layout/hierarchy1"/>
    <dgm:cxn modelId="{56F81F98-ED20-2749-846B-74B3116065BB}" type="presParOf" srcId="{E37C25D6-DA92-9A46-AA1E-6CB9A667E382}" destId="{6377920B-0177-DF46-98EF-1EA4BF7C122B}" srcOrd="0" destOrd="0" presId="urn:microsoft.com/office/officeart/2005/8/layout/hierarchy1"/>
    <dgm:cxn modelId="{9819068C-8910-F14A-9DB5-8A3F40E287DB}" type="presParOf" srcId="{E37C25D6-DA92-9A46-AA1E-6CB9A667E382}" destId="{7922A137-9403-C243-8C4C-2A6E55E2E607}" srcOrd="1" destOrd="0" presId="urn:microsoft.com/office/officeart/2005/8/layout/hierarchy1"/>
    <dgm:cxn modelId="{15A7F81A-4E3E-7441-9814-6FAAD01F7FCB}" type="presParOf" srcId="{9C388D58-C367-B14B-B553-B881C44339AD}" destId="{881A111F-E53F-4C4A-BAF7-CFD11B968E04}" srcOrd="1" destOrd="0" presId="urn:microsoft.com/office/officeart/2005/8/layout/hierarchy1"/>
    <dgm:cxn modelId="{F0AFA508-9275-E547-A2F6-CF963EEA51F5}" type="presParOf" srcId="{45712C90-7E9D-EB45-9F4F-6434C334F4A4}" destId="{4FE3D900-84ED-FF44-BABC-CD7877751D0B}" srcOrd="3" destOrd="0" presId="urn:microsoft.com/office/officeart/2005/8/layout/hierarchy1"/>
    <dgm:cxn modelId="{1E4EFF34-D56E-0345-8883-EA012A78A8DE}" type="presParOf" srcId="{4FE3D900-84ED-FF44-BABC-CD7877751D0B}" destId="{B99AFC77-AABE-6843-AEF6-30F30E1D8098}" srcOrd="0" destOrd="0" presId="urn:microsoft.com/office/officeart/2005/8/layout/hierarchy1"/>
    <dgm:cxn modelId="{F90C1AF2-F501-8B4D-A58F-B1E86C8EE5CF}" type="presParOf" srcId="{B99AFC77-AABE-6843-AEF6-30F30E1D8098}" destId="{9A51480A-DB65-034D-9A24-B3EB26838C39}" srcOrd="0" destOrd="0" presId="urn:microsoft.com/office/officeart/2005/8/layout/hierarchy1"/>
    <dgm:cxn modelId="{81264DE5-77E3-BD4E-A334-06EE462C36E4}" type="presParOf" srcId="{B99AFC77-AABE-6843-AEF6-30F30E1D8098}" destId="{A0605672-2668-8846-A02D-3B48AE485E2A}" srcOrd="1" destOrd="0" presId="urn:microsoft.com/office/officeart/2005/8/layout/hierarchy1"/>
    <dgm:cxn modelId="{6D070C7B-99F9-2E4F-8E26-C838EB83B5CF}" type="presParOf" srcId="{4FE3D900-84ED-FF44-BABC-CD7877751D0B}" destId="{F9254D13-0971-E045-814E-F72B14F115D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AD11D-AB73-5846-B40B-5CD146ECEB44}">
      <dsp:nvSpPr>
        <dsp:cNvPr id="0" name=""/>
        <dsp:cNvSpPr/>
      </dsp:nvSpPr>
      <dsp:spPr>
        <a:xfrm>
          <a:off x="3382" y="1112411"/>
          <a:ext cx="2414833" cy="15334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56EAF7-9F20-0446-9596-269743B9CD76}">
      <dsp:nvSpPr>
        <dsp:cNvPr id="0" name=""/>
        <dsp:cNvSpPr/>
      </dsp:nvSpPr>
      <dsp:spPr>
        <a:xfrm>
          <a:off x="271696" y="1367311"/>
          <a:ext cx="2414833" cy="15334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b="1" kern="1200"/>
            <a:t>First, install the following python packages.</a:t>
          </a:r>
          <a:br>
            <a:rPr lang="en-US" sz="2100" b="1" kern="1200"/>
          </a:br>
          <a:r>
            <a:rPr lang="en-US" sz="2100" b="1" kern="1200"/>
            <a:t>pip install requests</a:t>
          </a:r>
          <a:br>
            <a:rPr lang="en-US" sz="2100" b="1" kern="1200"/>
          </a:br>
          <a:r>
            <a:rPr lang="en-US" sz="2100" b="1" kern="1200"/>
            <a:t>pip install beautifulsoup4</a:t>
          </a:r>
          <a:endParaRPr lang="en-US" sz="2100" kern="1200"/>
        </a:p>
      </dsp:txBody>
      <dsp:txXfrm>
        <a:off x="316608" y="1412223"/>
        <a:ext cx="2325009" cy="1443594"/>
      </dsp:txXfrm>
    </dsp:sp>
    <dsp:sp modelId="{F727FC6C-7057-9E4D-8598-F32D0AE7144F}">
      <dsp:nvSpPr>
        <dsp:cNvPr id="0" name=""/>
        <dsp:cNvSpPr/>
      </dsp:nvSpPr>
      <dsp:spPr>
        <a:xfrm>
          <a:off x="2954844" y="1112411"/>
          <a:ext cx="2414833" cy="15334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98A22-A4A4-5044-B68C-9EB99F5B1CAB}">
      <dsp:nvSpPr>
        <dsp:cNvPr id="0" name=""/>
        <dsp:cNvSpPr/>
      </dsp:nvSpPr>
      <dsp:spPr>
        <a:xfrm>
          <a:off x="3223159" y="1367311"/>
          <a:ext cx="2414833" cy="15334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b="1" kern="1200"/>
            <a:t>Then, we can start importing all the necessary packages.</a:t>
          </a:r>
          <a:endParaRPr lang="en-US" sz="2100" kern="1200"/>
        </a:p>
      </dsp:txBody>
      <dsp:txXfrm>
        <a:off x="3268071" y="1412223"/>
        <a:ext cx="2325009" cy="1443594"/>
      </dsp:txXfrm>
    </dsp:sp>
    <dsp:sp modelId="{6377920B-0177-DF46-98EF-1EA4BF7C122B}">
      <dsp:nvSpPr>
        <dsp:cNvPr id="0" name=""/>
        <dsp:cNvSpPr/>
      </dsp:nvSpPr>
      <dsp:spPr>
        <a:xfrm>
          <a:off x="5906307" y="1112411"/>
          <a:ext cx="2414833" cy="15334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22A137-9403-C243-8C4C-2A6E55E2E607}">
      <dsp:nvSpPr>
        <dsp:cNvPr id="0" name=""/>
        <dsp:cNvSpPr/>
      </dsp:nvSpPr>
      <dsp:spPr>
        <a:xfrm>
          <a:off x="6174622" y="1367311"/>
          <a:ext cx="2414833" cy="15334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b="1" kern="1200"/>
            <a:t>import requests</a:t>
          </a:r>
          <a:endParaRPr lang="en-US" sz="2100" kern="1200"/>
        </a:p>
      </dsp:txBody>
      <dsp:txXfrm>
        <a:off x="6219534" y="1412223"/>
        <a:ext cx="2325009" cy="1443594"/>
      </dsp:txXfrm>
    </dsp:sp>
    <dsp:sp modelId="{9A51480A-DB65-034D-9A24-B3EB26838C39}">
      <dsp:nvSpPr>
        <dsp:cNvPr id="0" name=""/>
        <dsp:cNvSpPr/>
      </dsp:nvSpPr>
      <dsp:spPr>
        <a:xfrm>
          <a:off x="8857770" y="1112411"/>
          <a:ext cx="2414833" cy="153341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605672-2668-8846-A02D-3B48AE485E2A}">
      <dsp:nvSpPr>
        <dsp:cNvPr id="0" name=""/>
        <dsp:cNvSpPr/>
      </dsp:nvSpPr>
      <dsp:spPr>
        <a:xfrm>
          <a:off x="9126084" y="1367311"/>
          <a:ext cx="2414833" cy="153341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100000"/>
            </a:lnSpc>
            <a:spcBef>
              <a:spcPct val="0"/>
            </a:spcBef>
            <a:spcAft>
              <a:spcPct val="35000"/>
            </a:spcAft>
            <a:buNone/>
          </a:pPr>
          <a:r>
            <a:rPr lang="en-US" sz="2100" b="1" kern="1200"/>
            <a:t>from bs4 import BeautifulSoup</a:t>
          </a:r>
          <a:endParaRPr lang="en-US" sz="2100" kern="1200"/>
        </a:p>
      </dsp:txBody>
      <dsp:txXfrm>
        <a:off x="9170996" y="1412223"/>
        <a:ext cx="2325009" cy="144359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4-24T16:19:08.816"/>
    </inkml:context>
    <inkml:brush xml:id="br0">
      <inkml:brushProperty name="width" value="0.1" units="cm"/>
      <inkml:brushProperty name="height" value="0.1" units="cm"/>
      <inkml:brushProperty name="color" value="#FFFFFF"/>
    </inkml:brush>
  </inkml:definitions>
  <inkml:trace contextRef="#ctx0" brushRef="#br0">1 0 128,'0'6'0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47917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6292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8258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4339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552085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5073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6274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973494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11511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900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4/29/20</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37219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4/29/20</a:t>
            </a:fld>
            <a:endParaRPr lang="en-US"/>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4041111305"/>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802" r:id="rId6"/>
    <p:sldLayoutId id="2147483797" r:id="rId7"/>
    <p:sldLayoutId id="2147483798" r:id="rId8"/>
    <p:sldLayoutId id="2147483799" r:id="rId9"/>
    <p:sldLayoutId id="2147483801" r:id="rId10"/>
    <p:sldLayoutId id="2147483800"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libertymetrics.com/"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4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4BCCFF-1CBD-4E4E-950E-AC8411A689E3}"/>
              </a:ext>
            </a:extLst>
          </p:cNvPr>
          <p:cNvPicPr>
            <a:picLocks noChangeAspect="1"/>
          </p:cNvPicPr>
          <p:nvPr/>
        </p:nvPicPr>
        <p:blipFill rotWithShape="1">
          <a:blip r:embed="rId2">
            <a:alphaModFix amt="50000"/>
          </a:blip>
          <a:srcRect t="7855" r="-1" b="7853"/>
          <a:stretch/>
        </p:blipFill>
        <p:spPr>
          <a:xfrm>
            <a:off x="20" y="10"/>
            <a:ext cx="12188930" cy="6857990"/>
          </a:xfrm>
          <a:prstGeom prst="rect">
            <a:avLst/>
          </a:prstGeom>
        </p:spPr>
      </p:pic>
      <p:sp>
        <p:nvSpPr>
          <p:cNvPr id="2" name="Title 1">
            <a:extLst>
              <a:ext uri="{FF2B5EF4-FFF2-40B4-BE49-F238E27FC236}">
                <a16:creationId xmlns:a16="http://schemas.microsoft.com/office/drawing/2014/main" id="{FD4FB9C6-EBFC-894D-9DCC-8CEA0C3B9AC9}"/>
              </a:ext>
            </a:extLst>
          </p:cNvPr>
          <p:cNvSpPr>
            <a:spLocks noGrp="1"/>
          </p:cNvSpPr>
          <p:nvPr>
            <p:ph type="ctrTitle"/>
          </p:nvPr>
        </p:nvSpPr>
        <p:spPr>
          <a:xfrm>
            <a:off x="1524000" y="1122363"/>
            <a:ext cx="9144000" cy="3063240"/>
          </a:xfrm>
        </p:spPr>
        <p:txBody>
          <a:bodyPr>
            <a:normAutofit/>
          </a:bodyPr>
          <a:lstStyle/>
          <a:p>
            <a:pPr algn="ctr">
              <a:lnSpc>
                <a:spcPct val="90000"/>
              </a:lnSpc>
            </a:pPr>
            <a:r>
              <a:rPr lang="en-US" sz="7600"/>
              <a:t>Webscraping using BeautifulSoup</a:t>
            </a:r>
          </a:p>
        </p:txBody>
      </p:sp>
      <p:sp>
        <p:nvSpPr>
          <p:cNvPr id="3" name="Subtitle 2">
            <a:extLst>
              <a:ext uri="{FF2B5EF4-FFF2-40B4-BE49-F238E27FC236}">
                <a16:creationId xmlns:a16="http://schemas.microsoft.com/office/drawing/2014/main" id="{18F5F293-084A-634B-A885-09CD55A791B7}"/>
              </a:ext>
            </a:extLst>
          </p:cNvPr>
          <p:cNvSpPr>
            <a:spLocks noGrp="1"/>
          </p:cNvSpPr>
          <p:nvPr>
            <p:ph type="subTitle" idx="1"/>
          </p:nvPr>
        </p:nvSpPr>
        <p:spPr>
          <a:xfrm>
            <a:off x="1527048" y="4599432"/>
            <a:ext cx="9144000" cy="1536192"/>
          </a:xfrm>
        </p:spPr>
        <p:txBody>
          <a:bodyPr>
            <a:normAutofit/>
          </a:bodyPr>
          <a:lstStyle/>
          <a:p>
            <a:pPr algn="ctr"/>
            <a:r>
              <a:rPr lang="en-US" sz="3200"/>
              <a:t>Hanisha Patchineelam</a:t>
            </a:r>
            <a:endParaRPr lang="en-US" sz="3200" dirty="0"/>
          </a:p>
        </p:txBody>
      </p:sp>
      <p:sp>
        <p:nvSpPr>
          <p:cNvPr id="56" name="Rectangle 6">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193773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6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71D77C-66E4-0247-9860-349721ED70CD}"/>
              </a:ext>
            </a:extLst>
          </p:cNvPr>
          <p:cNvSpPr>
            <a:spLocks noGrp="1"/>
          </p:cNvSpPr>
          <p:nvPr>
            <p:ph type="title"/>
          </p:nvPr>
        </p:nvSpPr>
        <p:spPr>
          <a:xfrm>
            <a:off x="630936" y="630936"/>
            <a:ext cx="3419856" cy="1463040"/>
          </a:xfrm>
        </p:spPr>
        <p:txBody>
          <a:bodyPr vert="horz" lIns="91440" tIns="45720" rIns="91440" bIns="45720" rtlCol="0" anchor="ctr">
            <a:normAutofit/>
          </a:bodyPr>
          <a:lstStyle/>
          <a:p>
            <a:pPr>
              <a:lnSpc>
                <a:spcPct val="90000"/>
              </a:lnSpc>
            </a:pPr>
            <a:r>
              <a:rPr lang="en-US" sz="3700"/>
              <a:t>What is webscraping?</a:t>
            </a:r>
          </a:p>
        </p:txBody>
      </p:sp>
      <p:sp>
        <p:nvSpPr>
          <p:cNvPr id="4" name="TextBox 3">
            <a:extLst>
              <a:ext uri="{FF2B5EF4-FFF2-40B4-BE49-F238E27FC236}">
                <a16:creationId xmlns:a16="http://schemas.microsoft.com/office/drawing/2014/main" id="{2E36FFD6-9B1B-124E-8421-BB429CFC956A}"/>
              </a:ext>
            </a:extLst>
          </p:cNvPr>
          <p:cNvSpPr txBox="1"/>
          <p:nvPr/>
        </p:nvSpPr>
        <p:spPr>
          <a:xfrm>
            <a:off x="4532864" y="630936"/>
            <a:ext cx="6894576" cy="3494438"/>
          </a:xfrm>
          <a:prstGeom prst="rect">
            <a:avLst/>
          </a:prstGeom>
        </p:spPr>
        <p:txBody>
          <a:bodyPr vert="horz" lIns="91440" tIns="45720" rIns="91440" bIns="45720" rtlCol="0" anchor="ctr">
            <a:normAutofit/>
          </a:bodyPr>
          <a:lstStyle/>
          <a:p>
            <a:pPr indent="-228600">
              <a:spcAft>
                <a:spcPts val="600"/>
              </a:spcAft>
              <a:buFont typeface="Arial" panose="020B0604020202020204" pitchFamily="34" charset="0"/>
              <a:buChar char="•"/>
            </a:pPr>
            <a:r>
              <a:rPr lang="en-US" sz="2400" dirty="0"/>
              <a:t>Web scraping is nothing but parsing out the data from the website and pulling out the information you exactly want and put it on an excel sheet or Json file format. For this I have used </a:t>
            </a:r>
            <a:r>
              <a:rPr lang="en-US" sz="2400" dirty="0" err="1"/>
              <a:t>beautifulSoup</a:t>
            </a:r>
            <a:r>
              <a:rPr lang="en-US" sz="2400" dirty="0"/>
              <a:t>.</a:t>
            </a:r>
          </a:p>
          <a:p>
            <a:pPr indent="-228600">
              <a:spcAft>
                <a:spcPts val="600"/>
              </a:spcAft>
              <a:buFont typeface="Arial" panose="020B0604020202020204" pitchFamily="34" charset="0"/>
              <a:buChar char="•"/>
            </a:pPr>
            <a:r>
              <a:rPr lang="en-US" sz="2400" dirty="0" err="1"/>
              <a:t>BeautifulSoup</a:t>
            </a:r>
            <a:r>
              <a:rPr lang="en-US" sz="2400" dirty="0"/>
              <a:t> is a library for python used for extracting data.</a:t>
            </a:r>
          </a:p>
          <a:p>
            <a:pPr indent="-228600">
              <a:spcAft>
                <a:spcPts val="600"/>
              </a:spcAft>
              <a:buFont typeface="Arial" panose="020B0604020202020204" pitchFamily="34" charset="0"/>
              <a:buChar char="•"/>
            </a:pPr>
            <a:r>
              <a:rPr lang="en-US" sz="2400" dirty="0"/>
              <a:t>For this project, I have designed a simple website using html and want to show to demo on how we can scrape. But this method can be used for a professional websites to scrape the content you want to put on the excel sheets.</a:t>
            </a:r>
          </a:p>
          <a:p>
            <a:pPr indent="-228600">
              <a:spcAft>
                <a:spcPts val="600"/>
              </a:spcAft>
              <a:buFont typeface="Arial" panose="020B0604020202020204" pitchFamily="34" charset="0"/>
              <a:buChar char="•"/>
            </a:pPr>
            <a:r>
              <a:rPr lang="en-US" sz="2400" dirty="0"/>
              <a:t>For example, below I have attached an image of how exactly web scarping works.</a:t>
            </a:r>
          </a:p>
          <a:p>
            <a:pPr indent="-228600">
              <a:spcAft>
                <a:spcPts val="600"/>
              </a:spcAft>
              <a:buFont typeface="Arial" panose="020B0604020202020204" pitchFamily="34" charset="0"/>
              <a:buChar char="•"/>
            </a:pPr>
            <a:endParaRPr lang="en-US" sz="1100" dirty="0"/>
          </a:p>
        </p:txBody>
      </p:sp>
      <mc:AlternateContent xmlns:mc="http://schemas.openxmlformats.org/markup-compatibility/2006" xmlns:p14="http://schemas.microsoft.com/office/powerpoint/2010/main">
        <mc:Choice Requires="p14">
          <p:contentPart p14:bwMode="auto" r:id="rId2">
            <p14:nvContentPartPr>
              <p14:cNvPr id="73" name="Ink 6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73" name="Ink 65">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1956150"/>
                <a:ext cx="36000" cy="32709"/>
              </a:xfrm>
              <a:prstGeom prst="rect">
                <a:avLst/>
              </a:prstGeom>
            </p:spPr>
          </p:pic>
        </mc:Fallback>
      </mc:AlternateContent>
      <p:sp>
        <p:nvSpPr>
          <p:cNvPr id="74"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704088"/>
            <a:ext cx="18288" cy="1316736"/>
          </a:xfrm>
          <a:custGeom>
            <a:avLst/>
            <a:gdLst>
              <a:gd name="connsiteX0" fmla="*/ 0 w 18288"/>
              <a:gd name="connsiteY0" fmla="*/ 0 h 1316736"/>
              <a:gd name="connsiteX1" fmla="*/ 18288 w 18288"/>
              <a:gd name="connsiteY1" fmla="*/ 0 h 1316736"/>
              <a:gd name="connsiteX2" fmla="*/ 18288 w 18288"/>
              <a:gd name="connsiteY2" fmla="*/ 632033 h 1316736"/>
              <a:gd name="connsiteX3" fmla="*/ 18288 w 18288"/>
              <a:gd name="connsiteY3" fmla="*/ 1316736 h 1316736"/>
              <a:gd name="connsiteX4" fmla="*/ 0 w 18288"/>
              <a:gd name="connsiteY4" fmla="*/ 1316736 h 1316736"/>
              <a:gd name="connsiteX5" fmla="*/ 0 w 18288"/>
              <a:gd name="connsiteY5" fmla="*/ 671535 h 1316736"/>
              <a:gd name="connsiteX6" fmla="*/ 0 w 18288"/>
              <a:gd name="connsiteY6" fmla="*/ 0 h 131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288" h="1316736" fill="none" extrusionOk="0">
                <a:moveTo>
                  <a:pt x="0" y="0"/>
                </a:moveTo>
                <a:cubicBezTo>
                  <a:pt x="5414" y="683"/>
                  <a:pt x="12510" y="720"/>
                  <a:pt x="18288" y="0"/>
                </a:cubicBezTo>
                <a:cubicBezTo>
                  <a:pt x="11385" y="276484"/>
                  <a:pt x="47354" y="495364"/>
                  <a:pt x="18288" y="632033"/>
                </a:cubicBezTo>
                <a:cubicBezTo>
                  <a:pt x="-10778" y="768702"/>
                  <a:pt x="26786" y="1005085"/>
                  <a:pt x="18288" y="1316736"/>
                </a:cubicBezTo>
                <a:cubicBezTo>
                  <a:pt x="9577" y="1315893"/>
                  <a:pt x="6900" y="1316365"/>
                  <a:pt x="0" y="1316736"/>
                </a:cubicBezTo>
                <a:cubicBezTo>
                  <a:pt x="-29997" y="1144491"/>
                  <a:pt x="20055" y="926108"/>
                  <a:pt x="0" y="671535"/>
                </a:cubicBezTo>
                <a:cubicBezTo>
                  <a:pt x="-20055" y="416962"/>
                  <a:pt x="15787" y="211813"/>
                  <a:pt x="0" y="0"/>
                </a:cubicBezTo>
                <a:close/>
              </a:path>
              <a:path w="18288" h="1316736" stroke="0" extrusionOk="0">
                <a:moveTo>
                  <a:pt x="0" y="0"/>
                </a:moveTo>
                <a:cubicBezTo>
                  <a:pt x="5341" y="9"/>
                  <a:pt x="11148" y="-611"/>
                  <a:pt x="18288" y="0"/>
                </a:cubicBezTo>
                <a:cubicBezTo>
                  <a:pt x="-6741" y="195124"/>
                  <a:pt x="36996" y="409062"/>
                  <a:pt x="18288" y="618866"/>
                </a:cubicBezTo>
                <a:cubicBezTo>
                  <a:pt x="-420" y="828670"/>
                  <a:pt x="28345" y="1144651"/>
                  <a:pt x="18288" y="1316736"/>
                </a:cubicBezTo>
                <a:cubicBezTo>
                  <a:pt x="10476" y="1317615"/>
                  <a:pt x="8805" y="1316987"/>
                  <a:pt x="0" y="1316736"/>
                </a:cubicBezTo>
                <a:cubicBezTo>
                  <a:pt x="30302" y="1053606"/>
                  <a:pt x="-1997" y="890047"/>
                  <a:pt x="0" y="671535"/>
                </a:cubicBezTo>
                <a:cubicBezTo>
                  <a:pt x="1997" y="453023"/>
                  <a:pt x="-25538" y="322042"/>
                  <a:pt x="0" y="0"/>
                </a:cubicBezTo>
                <a:close/>
              </a:path>
            </a:pathLst>
          </a:custGeom>
          <a:solidFill>
            <a:srgbClr val="FFBF64"/>
          </a:solidFill>
          <a:ln w="34925">
            <a:solidFill>
              <a:srgbClr val="FFBF64"/>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D0C6AF1-CECC-5D44-9283-EE4BA010961F}"/>
              </a:ext>
            </a:extLst>
          </p:cNvPr>
          <p:cNvPicPr>
            <a:picLocks noChangeAspect="1"/>
          </p:cNvPicPr>
          <p:nvPr/>
        </p:nvPicPr>
        <p:blipFill>
          <a:blip r:embed="rId4"/>
          <a:stretch>
            <a:fillRect/>
          </a:stretch>
        </p:blipFill>
        <p:spPr>
          <a:xfrm>
            <a:off x="1438458" y="4510290"/>
            <a:ext cx="8264395" cy="1962793"/>
          </a:xfrm>
          <a:prstGeom prst="rect">
            <a:avLst/>
          </a:prstGeom>
        </p:spPr>
      </p:pic>
    </p:spTree>
    <p:extLst>
      <p:ext uri="{BB962C8B-B14F-4D97-AF65-F5344CB8AC3E}">
        <p14:creationId xmlns:p14="http://schemas.microsoft.com/office/powerpoint/2010/main" val="153422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43749-90B8-2144-BE86-0BB47922667A}"/>
              </a:ext>
            </a:extLst>
          </p:cNvPr>
          <p:cNvSpPr>
            <a:spLocks noGrp="1"/>
          </p:cNvSpPr>
          <p:nvPr>
            <p:ph type="title"/>
          </p:nvPr>
        </p:nvSpPr>
        <p:spPr>
          <a:xfrm>
            <a:off x="635000" y="634029"/>
            <a:ext cx="10921640" cy="1314698"/>
          </a:xfrm>
        </p:spPr>
        <p:txBody>
          <a:bodyPr anchor="ctr">
            <a:normAutofit/>
          </a:bodyPr>
          <a:lstStyle/>
          <a:p>
            <a:pPr algn="ctr"/>
            <a:r>
              <a:rPr lang="en-US" sz="7200"/>
              <a:t>Environmental setup</a:t>
            </a:r>
            <a:endParaRPr lang="en-US" sz="7200" dirty="0"/>
          </a:p>
        </p:txBody>
      </p:sp>
      <p:sp>
        <p:nvSpPr>
          <p:cNvPr id="19"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60A15A7-6679-4E88-861F-09ADD7B59C53}"/>
              </a:ext>
            </a:extLst>
          </p:cNvPr>
          <p:cNvGraphicFramePr>
            <a:graphicFrameLocks noGrp="1"/>
          </p:cNvGraphicFramePr>
          <p:nvPr>
            <p:ph idx="1"/>
            <p:extLst>
              <p:ext uri="{D42A27DB-BD31-4B8C-83A1-F6EECF244321}">
                <p14:modId xmlns:p14="http://schemas.microsoft.com/office/powerpoint/2010/main" val="687641924"/>
              </p:ext>
            </p:extLst>
          </p:nvPr>
        </p:nvGraphicFramePr>
        <p:xfrm>
          <a:off x="357189" y="2508244"/>
          <a:ext cx="11544300" cy="4013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579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DC70-B0BD-0F49-96A4-B5682916F202}"/>
              </a:ext>
            </a:extLst>
          </p:cNvPr>
          <p:cNvSpPr>
            <a:spLocks noGrp="1"/>
          </p:cNvSpPr>
          <p:nvPr>
            <p:ph type="title"/>
          </p:nvPr>
        </p:nvSpPr>
        <p:spPr>
          <a:xfrm>
            <a:off x="838200" y="365125"/>
            <a:ext cx="10515600" cy="1325563"/>
          </a:xfrm>
        </p:spPr>
        <p:txBody>
          <a:bodyPr/>
          <a:lstStyle/>
          <a:p>
            <a:r>
              <a:rPr lang="en-US"/>
              <a:t>Implementation</a:t>
            </a:r>
            <a:endParaRPr lang="en-US" dirty="0"/>
          </a:p>
        </p:txBody>
      </p:sp>
      <p:sp>
        <p:nvSpPr>
          <p:cNvPr id="3" name="Content Placeholder 2">
            <a:extLst>
              <a:ext uri="{FF2B5EF4-FFF2-40B4-BE49-F238E27FC236}">
                <a16:creationId xmlns:a16="http://schemas.microsoft.com/office/drawing/2014/main" id="{EC581699-BDA5-924D-BB99-77980998394B}"/>
              </a:ext>
            </a:extLst>
          </p:cNvPr>
          <p:cNvSpPr>
            <a:spLocks noGrp="1"/>
          </p:cNvSpPr>
          <p:nvPr>
            <p:ph idx="1"/>
          </p:nvPr>
        </p:nvSpPr>
        <p:spPr>
          <a:xfrm>
            <a:off x="838200" y="1690688"/>
            <a:ext cx="10515600" cy="4958085"/>
          </a:xfrm>
        </p:spPr>
        <p:txBody>
          <a:bodyPr/>
          <a:lstStyle/>
          <a:p>
            <a:r>
              <a:rPr lang="en-US" b="1" dirty="0"/>
              <a:t>To perform </a:t>
            </a:r>
            <a:r>
              <a:rPr lang="en-US" b="1" dirty="0" err="1"/>
              <a:t>webscraping</a:t>
            </a:r>
            <a:r>
              <a:rPr lang="en-US" b="1" dirty="0"/>
              <a:t>, I imported the libraries shown below.</a:t>
            </a:r>
          </a:p>
          <a:p>
            <a:endParaRPr lang="en-US" b="1" dirty="0"/>
          </a:p>
          <a:p>
            <a:endParaRPr lang="en-US" b="1" dirty="0"/>
          </a:p>
          <a:p>
            <a:r>
              <a:rPr lang="en-US" b="1" dirty="0"/>
              <a:t>After importing the modules, I specified the </a:t>
            </a:r>
            <a:r>
              <a:rPr lang="en-US" b="1" dirty="0" err="1"/>
              <a:t>url</a:t>
            </a:r>
            <a:r>
              <a:rPr lang="en-US" b="1" dirty="0"/>
              <a:t> of the website to get the html of the page. I checked with the view page source of the website to verify if I got the same content. Here, I have used </a:t>
            </a:r>
            <a:r>
              <a:rPr lang="en-US" b="1" dirty="0">
                <a:hlinkClick r:id="rId2"/>
              </a:rPr>
              <a:t>http://libertymetrics.com</a:t>
            </a:r>
            <a:r>
              <a:rPr lang="en-US" b="1" dirty="0"/>
              <a:t>.</a:t>
            </a:r>
          </a:p>
          <a:p>
            <a:endParaRPr lang="en-US" b="1" dirty="0"/>
          </a:p>
        </p:txBody>
      </p:sp>
      <p:pic>
        <p:nvPicPr>
          <p:cNvPr id="7" name="Picture 6">
            <a:extLst>
              <a:ext uri="{FF2B5EF4-FFF2-40B4-BE49-F238E27FC236}">
                <a16:creationId xmlns:a16="http://schemas.microsoft.com/office/drawing/2014/main" id="{FD97A836-8463-4D45-82EB-83978A916F57}"/>
              </a:ext>
            </a:extLst>
          </p:cNvPr>
          <p:cNvPicPr>
            <a:picLocks noChangeAspect="1"/>
          </p:cNvPicPr>
          <p:nvPr/>
        </p:nvPicPr>
        <p:blipFill>
          <a:blip r:embed="rId3"/>
          <a:stretch>
            <a:fillRect/>
          </a:stretch>
        </p:blipFill>
        <p:spPr>
          <a:xfrm>
            <a:off x="2508250" y="2319795"/>
            <a:ext cx="7200900" cy="927100"/>
          </a:xfrm>
          <a:prstGeom prst="rect">
            <a:avLst/>
          </a:prstGeom>
        </p:spPr>
      </p:pic>
      <p:pic>
        <p:nvPicPr>
          <p:cNvPr id="9" name="Picture 8">
            <a:extLst>
              <a:ext uri="{FF2B5EF4-FFF2-40B4-BE49-F238E27FC236}">
                <a16:creationId xmlns:a16="http://schemas.microsoft.com/office/drawing/2014/main" id="{68E921AF-4166-B746-B646-94AED143FDB8}"/>
              </a:ext>
            </a:extLst>
          </p:cNvPr>
          <p:cNvPicPr>
            <a:picLocks noChangeAspect="1"/>
          </p:cNvPicPr>
          <p:nvPr/>
        </p:nvPicPr>
        <p:blipFill>
          <a:blip r:embed="rId4"/>
          <a:stretch>
            <a:fillRect/>
          </a:stretch>
        </p:blipFill>
        <p:spPr>
          <a:xfrm>
            <a:off x="2520950" y="4702390"/>
            <a:ext cx="7188200" cy="1651000"/>
          </a:xfrm>
          <a:prstGeom prst="rect">
            <a:avLst/>
          </a:prstGeom>
        </p:spPr>
      </p:pic>
    </p:spTree>
    <p:extLst>
      <p:ext uri="{BB962C8B-B14F-4D97-AF65-F5344CB8AC3E}">
        <p14:creationId xmlns:p14="http://schemas.microsoft.com/office/powerpoint/2010/main" val="1584612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D09205-4D79-9545-AE7C-9BCF65DB2E12}"/>
              </a:ext>
            </a:extLst>
          </p:cNvPr>
          <p:cNvSpPr txBox="1"/>
          <p:nvPr/>
        </p:nvSpPr>
        <p:spPr>
          <a:xfrm>
            <a:off x="371959" y="340963"/>
            <a:ext cx="11499743" cy="7478970"/>
          </a:xfrm>
          <a:prstGeom prst="rect">
            <a:avLst/>
          </a:prstGeom>
          <a:noFill/>
        </p:spPr>
        <p:txBody>
          <a:bodyPr wrap="square" rtlCol="0">
            <a:spAutoFit/>
          </a:bodyPr>
          <a:lstStyle/>
          <a:p>
            <a:pPr marL="285750" indent="-285750">
              <a:buFont typeface="Courier New" panose="02070309020205020404" pitchFamily="49" charset="0"/>
              <a:buChar char="o"/>
            </a:pPr>
            <a:r>
              <a:rPr lang="en-US" sz="2400" b="1" dirty="0"/>
              <a:t>Now, I have created a </a:t>
            </a:r>
            <a:r>
              <a:rPr lang="en-US" sz="2400" b="1" dirty="0" err="1"/>
              <a:t>BeautifulSoup</a:t>
            </a:r>
            <a:r>
              <a:rPr lang="en-US" sz="2400" b="1" dirty="0"/>
              <a:t> object from the html  by passing the html to the </a:t>
            </a:r>
            <a:r>
              <a:rPr lang="en-US" sz="2400" b="1" dirty="0" err="1"/>
              <a:t>beautifulSoup</a:t>
            </a:r>
            <a:r>
              <a:rPr lang="en-US" sz="2400" b="1" dirty="0"/>
              <a:t>() function</a:t>
            </a:r>
          </a:p>
          <a:p>
            <a:pPr marL="285750" indent="-285750">
              <a:buFont typeface="Courier New" panose="02070309020205020404" pitchFamily="49" charset="0"/>
              <a:buChar char="o"/>
            </a:pPr>
            <a:r>
              <a:rPr lang="en-US" sz="2400" b="1" dirty="0"/>
              <a:t>The soup </a:t>
            </a:r>
            <a:r>
              <a:rPr lang="en-US" sz="2400" b="1" dirty="0" err="1"/>
              <a:t>opject</a:t>
            </a:r>
            <a:r>
              <a:rPr lang="en-US" sz="2400" b="1" dirty="0"/>
              <a:t> allows you to get the information of the website. For example, I want to find all the ‘a’ tags in the website. I get the below output</a:t>
            </a:r>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endParaRPr lang="en-US" sz="2400" b="1" dirty="0"/>
          </a:p>
          <a:p>
            <a:pPr marL="285750" indent="-285750">
              <a:buFont typeface="Courier New" panose="02070309020205020404" pitchFamily="49" charset="0"/>
              <a:buChar char="o"/>
            </a:pPr>
            <a:r>
              <a:rPr lang="en-US" sz="2400" b="1" dirty="0"/>
              <a:t>Similarly, If I can fetch  a specific ID of the website, I created a var scrape and printed scrape as below It shows everything </a:t>
            </a:r>
            <a:r>
              <a:rPr lang="en-US" sz="2400" b="1"/>
              <a:t>inside that div.</a:t>
            </a: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pPr marL="285750" indent="-285750">
              <a:buFont typeface="Courier New" panose="02070309020205020404" pitchFamily="49" charset="0"/>
              <a:buChar char="o"/>
            </a:pPr>
            <a:endParaRPr lang="en-US" sz="2400" b="1" dirty="0"/>
          </a:p>
          <a:p>
            <a:endParaRPr lang="en-US" sz="2400" b="1" dirty="0"/>
          </a:p>
          <a:p>
            <a:endParaRPr lang="en-US" sz="2400" b="1" dirty="0"/>
          </a:p>
          <a:p>
            <a:endParaRPr lang="en-US" sz="2400" b="1" dirty="0"/>
          </a:p>
          <a:p>
            <a:endParaRPr lang="en-US" sz="2400" b="1" dirty="0"/>
          </a:p>
          <a:p>
            <a:pPr marL="285750" indent="-285750">
              <a:buFont typeface="Courier New" panose="02070309020205020404" pitchFamily="49" charset="0"/>
              <a:buChar char="o"/>
            </a:pPr>
            <a:endParaRPr lang="en-US" sz="2400" b="1" dirty="0"/>
          </a:p>
        </p:txBody>
      </p:sp>
      <p:pic>
        <p:nvPicPr>
          <p:cNvPr id="6" name="Picture 5">
            <a:extLst>
              <a:ext uri="{FF2B5EF4-FFF2-40B4-BE49-F238E27FC236}">
                <a16:creationId xmlns:a16="http://schemas.microsoft.com/office/drawing/2014/main" id="{93D69A0B-41AF-4041-8CA0-36EBDF767418}"/>
              </a:ext>
            </a:extLst>
          </p:cNvPr>
          <p:cNvPicPr>
            <a:picLocks noChangeAspect="1"/>
          </p:cNvPicPr>
          <p:nvPr/>
        </p:nvPicPr>
        <p:blipFill>
          <a:blip r:embed="rId2"/>
          <a:stretch>
            <a:fillRect/>
          </a:stretch>
        </p:blipFill>
        <p:spPr>
          <a:xfrm>
            <a:off x="371959" y="1588478"/>
            <a:ext cx="11499743" cy="1619672"/>
          </a:xfrm>
          <a:prstGeom prst="rect">
            <a:avLst/>
          </a:prstGeom>
        </p:spPr>
      </p:pic>
      <p:pic>
        <p:nvPicPr>
          <p:cNvPr id="11" name="Picture 10">
            <a:extLst>
              <a:ext uri="{FF2B5EF4-FFF2-40B4-BE49-F238E27FC236}">
                <a16:creationId xmlns:a16="http://schemas.microsoft.com/office/drawing/2014/main" id="{C85F3D7F-7AD8-0843-AF2B-DD43651FB12E}"/>
              </a:ext>
            </a:extLst>
          </p:cNvPr>
          <p:cNvPicPr>
            <a:picLocks noChangeAspect="1"/>
          </p:cNvPicPr>
          <p:nvPr/>
        </p:nvPicPr>
        <p:blipFill>
          <a:blip r:embed="rId3"/>
          <a:stretch>
            <a:fillRect/>
          </a:stretch>
        </p:blipFill>
        <p:spPr>
          <a:xfrm>
            <a:off x="2159107" y="3881580"/>
            <a:ext cx="7429500" cy="2829186"/>
          </a:xfrm>
          <a:prstGeom prst="rect">
            <a:avLst/>
          </a:prstGeom>
        </p:spPr>
      </p:pic>
    </p:spTree>
    <p:extLst>
      <p:ext uri="{BB962C8B-B14F-4D97-AF65-F5344CB8AC3E}">
        <p14:creationId xmlns:p14="http://schemas.microsoft.com/office/powerpoint/2010/main" val="1895121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6">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32" name="Rectangle 19">
            <a:extLst>
              <a:ext uri="{FF2B5EF4-FFF2-40B4-BE49-F238E27FC236}">
                <a16:creationId xmlns:a16="http://schemas.microsoft.com/office/drawing/2014/main" id="{AD35AE2F-5E3A-49D9-8DE1-8A333BA408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9452634-829D-5E4D-A411-F9B117B23AAA}"/>
              </a:ext>
            </a:extLst>
          </p:cNvPr>
          <p:cNvPicPr>
            <a:picLocks noChangeAspect="1"/>
          </p:cNvPicPr>
          <p:nvPr/>
        </p:nvPicPr>
        <p:blipFill rotWithShape="1">
          <a:blip r:embed="rId2">
            <a:alphaModFix amt="50000"/>
          </a:blip>
          <a:srcRect l="2942" r="1082"/>
          <a:stretch/>
        </p:blipFill>
        <p:spPr>
          <a:xfrm>
            <a:off x="20" y="10"/>
            <a:ext cx="12188930" cy="6857990"/>
          </a:xfrm>
          <a:prstGeom prst="rect">
            <a:avLst/>
          </a:prstGeom>
        </p:spPr>
      </p:pic>
      <p:sp>
        <p:nvSpPr>
          <p:cNvPr id="2" name="TextBox 1">
            <a:extLst>
              <a:ext uri="{FF2B5EF4-FFF2-40B4-BE49-F238E27FC236}">
                <a16:creationId xmlns:a16="http://schemas.microsoft.com/office/drawing/2014/main" id="{080C7EC1-8647-1F4B-B383-6FF795136894}"/>
              </a:ext>
            </a:extLst>
          </p:cNvPr>
          <p:cNvSpPr txBox="1"/>
          <p:nvPr/>
        </p:nvSpPr>
        <p:spPr>
          <a:xfrm>
            <a:off x="1524000" y="1122363"/>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b="1">
                <a:latin typeface="+mj-lt"/>
                <a:ea typeface="+mj-ea"/>
                <a:cs typeface="+mj-cs"/>
              </a:rPr>
              <a:t>JSON FILE OF A SAMPLE WEBSITE THAT I HAVE WORKED ON.</a:t>
            </a:r>
          </a:p>
        </p:txBody>
      </p:sp>
      <p:sp>
        <p:nvSpPr>
          <p:cNvPr id="33" name="Rectangle 6">
            <a:extLst>
              <a:ext uri="{FF2B5EF4-FFF2-40B4-BE49-F238E27FC236}">
                <a16:creationId xmlns:a16="http://schemas.microsoft.com/office/drawing/2014/main" id="{04D8AD8F-EF7F-481F-B99A-B851389705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79EB4626-023C-436D-9F57-9EB460809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902700 h 5416094"/>
              <a:gd name="connsiteX1" fmla="*/ 902700 w 10515600"/>
              <a:gd name="connsiteY1" fmla="*/ 0 h 5416094"/>
              <a:gd name="connsiteX2" fmla="*/ 1746919 w 10515600"/>
              <a:gd name="connsiteY2" fmla="*/ 0 h 5416094"/>
              <a:gd name="connsiteX3" fmla="*/ 2329833 w 10515600"/>
              <a:gd name="connsiteY3" fmla="*/ 0 h 5416094"/>
              <a:gd name="connsiteX4" fmla="*/ 2825644 w 10515600"/>
              <a:gd name="connsiteY4" fmla="*/ 0 h 5416094"/>
              <a:gd name="connsiteX5" fmla="*/ 3582762 w 10515600"/>
              <a:gd name="connsiteY5" fmla="*/ 0 h 5416094"/>
              <a:gd name="connsiteX6" fmla="*/ 4165675 w 10515600"/>
              <a:gd name="connsiteY6" fmla="*/ 0 h 5416094"/>
              <a:gd name="connsiteX7" fmla="*/ 5009894 w 10515600"/>
              <a:gd name="connsiteY7" fmla="*/ 0 h 5416094"/>
              <a:gd name="connsiteX8" fmla="*/ 5505706 w 10515600"/>
              <a:gd name="connsiteY8" fmla="*/ 0 h 5416094"/>
              <a:gd name="connsiteX9" fmla="*/ 6349925 w 10515600"/>
              <a:gd name="connsiteY9" fmla="*/ 0 h 5416094"/>
              <a:gd name="connsiteX10" fmla="*/ 6758634 w 10515600"/>
              <a:gd name="connsiteY10" fmla="*/ 0 h 5416094"/>
              <a:gd name="connsiteX11" fmla="*/ 7428650 w 10515600"/>
              <a:gd name="connsiteY11" fmla="*/ 0 h 5416094"/>
              <a:gd name="connsiteX12" fmla="*/ 8098665 w 10515600"/>
              <a:gd name="connsiteY12" fmla="*/ 0 h 5416094"/>
              <a:gd name="connsiteX13" fmla="*/ 8681579 w 10515600"/>
              <a:gd name="connsiteY13" fmla="*/ 0 h 5416094"/>
              <a:gd name="connsiteX14" fmla="*/ 9612900 w 10515600"/>
              <a:gd name="connsiteY14" fmla="*/ 0 h 5416094"/>
              <a:gd name="connsiteX15" fmla="*/ 10515600 w 10515600"/>
              <a:gd name="connsiteY15" fmla="*/ 902700 h 5416094"/>
              <a:gd name="connsiteX16" fmla="*/ 10515600 w 10515600"/>
              <a:gd name="connsiteY16" fmla="*/ 1504482 h 5416094"/>
              <a:gd name="connsiteX17" fmla="*/ 10515600 w 10515600"/>
              <a:gd name="connsiteY17" fmla="*/ 2178479 h 5416094"/>
              <a:gd name="connsiteX18" fmla="*/ 10515600 w 10515600"/>
              <a:gd name="connsiteY18" fmla="*/ 2780261 h 5416094"/>
              <a:gd name="connsiteX19" fmla="*/ 10515600 w 10515600"/>
              <a:gd name="connsiteY19" fmla="*/ 3273722 h 5416094"/>
              <a:gd name="connsiteX20" fmla="*/ 10515600 w 10515600"/>
              <a:gd name="connsiteY20" fmla="*/ 3803291 h 5416094"/>
              <a:gd name="connsiteX21" fmla="*/ 10515600 w 10515600"/>
              <a:gd name="connsiteY21" fmla="*/ 4513394 h 5416094"/>
              <a:gd name="connsiteX22" fmla="*/ 9612900 w 10515600"/>
              <a:gd name="connsiteY22" fmla="*/ 5416094 h 5416094"/>
              <a:gd name="connsiteX23" fmla="*/ 9117089 w 10515600"/>
              <a:gd name="connsiteY23" fmla="*/ 5416094 h 5416094"/>
              <a:gd name="connsiteX24" fmla="*/ 8708379 w 10515600"/>
              <a:gd name="connsiteY24" fmla="*/ 5416094 h 5416094"/>
              <a:gd name="connsiteX25" fmla="*/ 8299670 w 10515600"/>
              <a:gd name="connsiteY25" fmla="*/ 5416094 h 5416094"/>
              <a:gd name="connsiteX26" fmla="*/ 7629654 w 10515600"/>
              <a:gd name="connsiteY26" fmla="*/ 5416094 h 5416094"/>
              <a:gd name="connsiteX27" fmla="*/ 7133843 w 10515600"/>
              <a:gd name="connsiteY27" fmla="*/ 5416094 h 5416094"/>
              <a:gd name="connsiteX28" fmla="*/ 6376726 w 10515600"/>
              <a:gd name="connsiteY28" fmla="*/ 5416094 h 5416094"/>
              <a:gd name="connsiteX29" fmla="*/ 5880914 w 10515600"/>
              <a:gd name="connsiteY29" fmla="*/ 5416094 h 5416094"/>
              <a:gd name="connsiteX30" fmla="*/ 5123797 w 10515600"/>
              <a:gd name="connsiteY30" fmla="*/ 5416094 h 5416094"/>
              <a:gd name="connsiteX31" fmla="*/ 4715088 w 10515600"/>
              <a:gd name="connsiteY31" fmla="*/ 5416094 h 5416094"/>
              <a:gd name="connsiteX32" fmla="*/ 3957970 w 10515600"/>
              <a:gd name="connsiteY32" fmla="*/ 5416094 h 5416094"/>
              <a:gd name="connsiteX33" fmla="*/ 3462159 w 10515600"/>
              <a:gd name="connsiteY33" fmla="*/ 5416094 h 5416094"/>
              <a:gd name="connsiteX34" fmla="*/ 3053449 w 10515600"/>
              <a:gd name="connsiteY34" fmla="*/ 5416094 h 5416094"/>
              <a:gd name="connsiteX35" fmla="*/ 2557638 w 10515600"/>
              <a:gd name="connsiteY35" fmla="*/ 5416094 h 5416094"/>
              <a:gd name="connsiteX36" fmla="*/ 1800521 w 10515600"/>
              <a:gd name="connsiteY36" fmla="*/ 5416094 h 5416094"/>
              <a:gd name="connsiteX37" fmla="*/ 902700 w 10515600"/>
              <a:gd name="connsiteY37" fmla="*/ 5416094 h 5416094"/>
              <a:gd name="connsiteX38" fmla="*/ 0 w 10515600"/>
              <a:gd name="connsiteY38" fmla="*/ 4513394 h 5416094"/>
              <a:gd name="connsiteX39" fmla="*/ 0 w 10515600"/>
              <a:gd name="connsiteY39" fmla="*/ 3911612 h 5416094"/>
              <a:gd name="connsiteX40" fmla="*/ 0 w 10515600"/>
              <a:gd name="connsiteY40" fmla="*/ 3309829 h 5416094"/>
              <a:gd name="connsiteX41" fmla="*/ 0 w 10515600"/>
              <a:gd name="connsiteY41" fmla="*/ 2780261 h 5416094"/>
              <a:gd name="connsiteX42" fmla="*/ 0 w 10515600"/>
              <a:gd name="connsiteY42" fmla="*/ 2106265 h 5416094"/>
              <a:gd name="connsiteX43" fmla="*/ 0 w 10515600"/>
              <a:gd name="connsiteY43" fmla="*/ 1504482 h 5416094"/>
              <a:gd name="connsiteX44" fmla="*/ 0 w 10515600"/>
              <a:gd name="connsiteY44" fmla="*/ 90270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15600" h="5416094" extrusionOk="0">
                <a:moveTo>
                  <a:pt x="0" y="902700"/>
                </a:moveTo>
                <a:cubicBezTo>
                  <a:pt x="-57306" y="368805"/>
                  <a:pt x="305054" y="37193"/>
                  <a:pt x="902700" y="0"/>
                </a:cubicBezTo>
                <a:cubicBezTo>
                  <a:pt x="1280419" y="-35006"/>
                  <a:pt x="1407743" y="-35339"/>
                  <a:pt x="1746919" y="0"/>
                </a:cubicBezTo>
                <a:cubicBezTo>
                  <a:pt x="2086095" y="35339"/>
                  <a:pt x="2146539" y="-12333"/>
                  <a:pt x="2329833" y="0"/>
                </a:cubicBezTo>
                <a:cubicBezTo>
                  <a:pt x="2513127" y="12333"/>
                  <a:pt x="2706706" y="12952"/>
                  <a:pt x="2825644" y="0"/>
                </a:cubicBezTo>
                <a:cubicBezTo>
                  <a:pt x="2944582" y="-12952"/>
                  <a:pt x="3420817" y="-27100"/>
                  <a:pt x="3582762" y="0"/>
                </a:cubicBezTo>
                <a:cubicBezTo>
                  <a:pt x="3744707" y="27100"/>
                  <a:pt x="4023584" y="-9167"/>
                  <a:pt x="4165675" y="0"/>
                </a:cubicBezTo>
                <a:cubicBezTo>
                  <a:pt x="4307766" y="9167"/>
                  <a:pt x="4770188" y="27031"/>
                  <a:pt x="5009894" y="0"/>
                </a:cubicBezTo>
                <a:cubicBezTo>
                  <a:pt x="5249600" y="-27031"/>
                  <a:pt x="5349881" y="-194"/>
                  <a:pt x="5505706" y="0"/>
                </a:cubicBezTo>
                <a:cubicBezTo>
                  <a:pt x="5661531" y="194"/>
                  <a:pt x="6129254" y="-29363"/>
                  <a:pt x="6349925" y="0"/>
                </a:cubicBezTo>
                <a:cubicBezTo>
                  <a:pt x="6570596" y="29363"/>
                  <a:pt x="6581199" y="-14617"/>
                  <a:pt x="6758634" y="0"/>
                </a:cubicBezTo>
                <a:cubicBezTo>
                  <a:pt x="6936069" y="14617"/>
                  <a:pt x="7246491" y="25675"/>
                  <a:pt x="7428650" y="0"/>
                </a:cubicBezTo>
                <a:cubicBezTo>
                  <a:pt x="7610809" y="-25675"/>
                  <a:pt x="7825190" y="-17078"/>
                  <a:pt x="8098665" y="0"/>
                </a:cubicBezTo>
                <a:cubicBezTo>
                  <a:pt x="8372141" y="17078"/>
                  <a:pt x="8559625" y="-21568"/>
                  <a:pt x="8681579" y="0"/>
                </a:cubicBezTo>
                <a:cubicBezTo>
                  <a:pt x="8803533" y="21568"/>
                  <a:pt x="9307226" y="-46066"/>
                  <a:pt x="9612900" y="0"/>
                </a:cubicBezTo>
                <a:cubicBezTo>
                  <a:pt x="10119954" y="-10560"/>
                  <a:pt x="10418674" y="366684"/>
                  <a:pt x="10515600" y="902700"/>
                </a:cubicBezTo>
                <a:cubicBezTo>
                  <a:pt x="10494548" y="1140809"/>
                  <a:pt x="10524881" y="1252168"/>
                  <a:pt x="10515600" y="1504482"/>
                </a:cubicBezTo>
                <a:cubicBezTo>
                  <a:pt x="10506319" y="1756796"/>
                  <a:pt x="10494309" y="1995078"/>
                  <a:pt x="10515600" y="2178479"/>
                </a:cubicBezTo>
                <a:cubicBezTo>
                  <a:pt x="10536891" y="2361880"/>
                  <a:pt x="10522845" y="2487483"/>
                  <a:pt x="10515600" y="2780261"/>
                </a:cubicBezTo>
                <a:cubicBezTo>
                  <a:pt x="10508355" y="3073039"/>
                  <a:pt x="10533694" y="3138252"/>
                  <a:pt x="10515600" y="3273722"/>
                </a:cubicBezTo>
                <a:cubicBezTo>
                  <a:pt x="10497506" y="3409192"/>
                  <a:pt x="10514952" y="3569910"/>
                  <a:pt x="10515600" y="3803291"/>
                </a:cubicBezTo>
                <a:cubicBezTo>
                  <a:pt x="10516248" y="4036672"/>
                  <a:pt x="10499126" y="4317688"/>
                  <a:pt x="10515600" y="4513394"/>
                </a:cubicBezTo>
                <a:cubicBezTo>
                  <a:pt x="10585499" y="4997151"/>
                  <a:pt x="10115437" y="5453981"/>
                  <a:pt x="9612900" y="5416094"/>
                </a:cubicBezTo>
                <a:cubicBezTo>
                  <a:pt x="9473271" y="5418358"/>
                  <a:pt x="9316384" y="5423764"/>
                  <a:pt x="9117089" y="5416094"/>
                </a:cubicBezTo>
                <a:cubicBezTo>
                  <a:pt x="8917794" y="5408424"/>
                  <a:pt x="8902141" y="5433256"/>
                  <a:pt x="8708379" y="5416094"/>
                </a:cubicBezTo>
                <a:cubicBezTo>
                  <a:pt x="8514617" y="5398933"/>
                  <a:pt x="8454700" y="5422387"/>
                  <a:pt x="8299670" y="5416094"/>
                </a:cubicBezTo>
                <a:cubicBezTo>
                  <a:pt x="8144640" y="5409801"/>
                  <a:pt x="7907022" y="5398388"/>
                  <a:pt x="7629654" y="5416094"/>
                </a:cubicBezTo>
                <a:cubicBezTo>
                  <a:pt x="7352286" y="5433800"/>
                  <a:pt x="7244777" y="5409877"/>
                  <a:pt x="7133843" y="5416094"/>
                </a:cubicBezTo>
                <a:cubicBezTo>
                  <a:pt x="7022909" y="5422311"/>
                  <a:pt x="6748865" y="5379753"/>
                  <a:pt x="6376726" y="5416094"/>
                </a:cubicBezTo>
                <a:cubicBezTo>
                  <a:pt x="6004587" y="5452435"/>
                  <a:pt x="5991442" y="5438860"/>
                  <a:pt x="5880914" y="5416094"/>
                </a:cubicBezTo>
                <a:cubicBezTo>
                  <a:pt x="5770386" y="5393328"/>
                  <a:pt x="5294303" y="5440618"/>
                  <a:pt x="5123797" y="5416094"/>
                </a:cubicBezTo>
                <a:cubicBezTo>
                  <a:pt x="4953291" y="5391570"/>
                  <a:pt x="4828705" y="5430421"/>
                  <a:pt x="4715088" y="5416094"/>
                </a:cubicBezTo>
                <a:cubicBezTo>
                  <a:pt x="4601471" y="5401767"/>
                  <a:pt x="4227806" y="5381491"/>
                  <a:pt x="3957970" y="5416094"/>
                </a:cubicBezTo>
                <a:cubicBezTo>
                  <a:pt x="3688134" y="5450697"/>
                  <a:pt x="3670638" y="5425309"/>
                  <a:pt x="3462159" y="5416094"/>
                </a:cubicBezTo>
                <a:cubicBezTo>
                  <a:pt x="3253680" y="5406879"/>
                  <a:pt x="3167443" y="5432031"/>
                  <a:pt x="3053449" y="5416094"/>
                </a:cubicBezTo>
                <a:cubicBezTo>
                  <a:pt x="2939455" y="5400158"/>
                  <a:pt x="2701485" y="5433995"/>
                  <a:pt x="2557638" y="5416094"/>
                </a:cubicBezTo>
                <a:cubicBezTo>
                  <a:pt x="2413791" y="5398193"/>
                  <a:pt x="2168647" y="5424510"/>
                  <a:pt x="1800521" y="5416094"/>
                </a:cubicBezTo>
                <a:cubicBezTo>
                  <a:pt x="1432395" y="5407678"/>
                  <a:pt x="1261364" y="5454497"/>
                  <a:pt x="902700" y="5416094"/>
                </a:cubicBezTo>
                <a:cubicBezTo>
                  <a:pt x="519468" y="5419760"/>
                  <a:pt x="63003" y="5077223"/>
                  <a:pt x="0" y="4513394"/>
                </a:cubicBezTo>
                <a:cubicBezTo>
                  <a:pt x="-20265" y="4243495"/>
                  <a:pt x="27650" y="4053844"/>
                  <a:pt x="0" y="3911612"/>
                </a:cubicBezTo>
                <a:cubicBezTo>
                  <a:pt x="-27650" y="3769380"/>
                  <a:pt x="24988" y="3469350"/>
                  <a:pt x="0" y="3309829"/>
                </a:cubicBezTo>
                <a:cubicBezTo>
                  <a:pt x="-24988" y="3150308"/>
                  <a:pt x="-16973" y="2933511"/>
                  <a:pt x="0" y="2780261"/>
                </a:cubicBezTo>
                <a:cubicBezTo>
                  <a:pt x="16973" y="2627011"/>
                  <a:pt x="-11552" y="2315258"/>
                  <a:pt x="0" y="2106265"/>
                </a:cubicBezTo>
                <a:cubicBezTo>
                  <a:pt x="11552" y="1897272"/>
                  <a:pt x="-9167" y="1726905"/>
                  <a:pt x="0" y="1504482"/>
                </a:cubicBezTo>
                <a:cubicBezTo>
                  <a:pt x="9167" y="1282059"/>
                  <a:pt x="10972" y="1160784"/>
                  <a:pt x="0" y="902700"/>
                </a:cubicBezTo>
                <a:close/>
              </a:path>
            </a:pathLst>
          </a:custGeom>
          <a:noFill/>
          <a:ln w="60325" cap="rnd">
            <a:solidFill>
              <a:schemeClr val="tx1"/>
            </a:solidFill>
            <a:round/>
            <a:extLst>
              <a:ext uri="{C807C97D-BFC1-408E-A445-0C87EB9F89A2}">
                <ask:lineSketchStyleProps xmlns:ask="http://schemas.microsoft.com/office/drawing/2018/sketchyshapes" sd="1219033472">
                  <a:prstGeom prst="round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67565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Sketchy_SerifHand">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docProps/app.xml><?xml version="1.0" encoding="utf-8"?>
<Properties xmlns="http://schemas.openxmlformats.org/officeDocument/2006/extended-properties" xmlns:vt="http://schemas.openxmlformats.org/officeDocument/2006/docPropsVTypes">
  <TotalTime>0</TotalTime>
  <Words>308</Words>
  <Application>Microsoft Macintosh PowerPoint</Application>
  <PresentationFormat>Widescreen</PresentationFormat>
  <Paragraphs>36</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Courier New</vt:lpstr>
      <vt:lpstr>Modern Love</vt:lpstr>
      <vt:lpstr>The Hand</vt:lpstr>
      <vt:lpstr>SketchyVTI</vt:lpstr>
      <vt:lpstr>Webscraping using BeautifulSoup</vt:lpstr>
      <vt:lpstr>What is webscraping?</vt:lpstr>
      <vt:lpstr>Environmental setup</vt:lpstr>
      <vt:lpstr>Implementation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Webscraping using BeautifulSoup</dc:title>
  <dc:creator>Patchineelam, Hanisha</dc:creator>
  <cp:lastModifiedBy>Patchineelam, Hanisha</cp:lastModifiedBy>
  <cp:revision>1</cp:revision>
  <dcterms:created xsi:type="dcterms:W3CDTF">2020-04-29T17:16:35Z</dcterms:created>
  <dcterms:modified xsi:type="dcterms:W3CDTF">2020-04-29T17:16:38Z</dcterms:modified>
</cp:coreProperties>
</file>