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8" r:id="rId7"/>
    <p:sldId id="269" r:id="rId8"/>
    <p:sldId id="262" r:id="rId9"/>
    <p:sldId id="259" r:id="rId10"/>
    <p:sldId id="270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/>
    <p:restoredTop sz="94694"/>
  </p:normalViewPr>
  <p:slideViewPr>
    <p:cSldViewPr snapToGrid="0">
      <p:cViewPr>
        <p:scale>
          <a:sx n="78" d="100"/>
          <a:sy n="78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3A59-DFB3-10C7-D2ED-88381413F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18E53-F0B6-6AF0-91FF-90D3FA7F9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4140-FBA0-AB04-07FF-D61DBAFF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6CEF-4301-0ECC-7DAC-38268820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D09A-E287-644E-22F9-E1BCEA85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67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5C6-90C5-4DEE-F8D5-BACAAEA0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830C6-C031-CBBF-8B64-B7D38F4F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6D06-5365-EF5C-75E7-037B0394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004C-0FA3-5B2B-3B6C-8A62C417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289D-4620-56AD-AD82-6C7AA77E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900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C66E4-F433-651F-A4FC-E6A3CEE38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E4522-317F-99EB-9C7A-D0EFA07F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C4AE8-D8DB-3E5C-7250-5AF70F0B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5D4C-950A-B174-6BE5-B198A56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A8B1-4F21-DA29-CA72-78D976A5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917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EE57-6E2A-8AA4-0107-E61EB964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927C-984F-EFF4-DF95-D92913E3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1304-A529-5344-694A-B6BBA8BF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F2B1-3FD8-8595-FA8F-61D7858D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89D0-0D86-4D6D-CCE6-F224A361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572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45C3-4B54-6F27-FC25-9C536A97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B408-FA89-884E-8BB1-E7010D64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760E-CAF6-2B28-50C8-8C3811CF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855B6-95F8-3110-A6A1-31F09493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4700-F1F5-08BB-9AFE-F3022FE2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1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7672-F9AD-A1B8-6EAC-377E9C50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A94D-3E14-5FF8-EBD5-C73F78DE4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2C6B-4244-A70B-7005-67B80ACC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FD09-B6DC-751A-0607-500D7DFA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73EA-DB08-31C1-5838-DC04D4EF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A35A-F355-EDA9-6E10-BE1D7E30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19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B62-253B-C1A1-165C-B9296BE4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8BC8A-D2A3-2A77-57AA-7926D272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BD551-EEB1-780A-6BBE-B48500D66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BA478-7DC8-D0C6-2CC0-224D71276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1DA59-132C-E2E2-4ACC-0F61DE4D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54A70-1D69-13E7-9D5F-24B603F9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893F9-6DE7-80A4-DE26-06DF9637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374CC-3E35-F624-CC53-731A080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391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217D-6C1C-8597-F16F-31FFC0CE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C53D1-12CF-E79B-8D26-6DA014DF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A41CC-AD0D-65E6-0BF9-C75C8DC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24769-A93B-A089-6BDB-F9E93E9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487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4C1FB-22D6-055A-8716-508064C9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C0637-4E5D-BEF3-005A-A32E5504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D9135-9183-48A1-14CB-1DBAB8F3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34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34B-1DF0-638D-2AE6-9479AFD5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F7D-2A6D-22BE-8BAC-062EFE24B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E1C8-6BDF-2324-E75C-2DA26ED3D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0281-28EE-62ED-053E-D34673B3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46DF5-EFC8-1372-BE7B-C0F1EC86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AD5A2-4482-C05C-E13F-D7C9E1B9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034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C9AC-A23D-F9CD-C9DA-180A97AE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FADD0-1D65-55D5-FC37-D72522E2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17D7E-A271-31A4-53E0-56123CDBB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66A2F-079F-29E5-38CF-4B619714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023DD-3A7A-1752-4763-CF42B744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69C8D-A488-807D-AAAF-1A4F3EE8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203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54374-13F0-E8A8-6074-B3281889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08679-593A-8A90-CD3D-CD05A685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70ECE-FC5F-7E7E-C99C-EE9A5EAD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CA91-D556-D844-A27C-845A2F5FDE1E}" type="datetimeFigureOut">
              <a:rPr lang="en-PK" smtClean="0"/>
              <a:t>12/07/2022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AF0-EA0E-CBD5-34A6-B6993AE1A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AE80-3814-6964-8B0C-D08F47E3C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F6F1-37E4-1A46-9BB6-CC6BCDF52B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50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BC8B-BCEE-72EB-729D-731C1980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9725" y="3783953"/>
            <a:ext cx="2232549" cy="1141851"/>
          </a:xfrm>
          <a:noFill/>
        </p:spPr>
        <p:txBody>
          <a:bodyPr>
            <a:normAutofit/>
          </a:bodyPr>
          <a:lstStyle/>
          <a:p>
            <a:r>
              <a:rPr lang="en-PK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Model vs Transfomers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F93E3-BDC3-9F58-304E-9779E389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PK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ADE78-2D53-9249-6238-09E30CDD5D57}"/>
              </a:ext>
            </a:extLst>
          </p:cNvPr>
          <p:cNvSpPr txBox="1"/>
          <p:nvPr/>
        </p:nvSpPr>
        <p:spPr>
          <a:xfrm>
            <a:off x="5183586" y="5904126"/>
            <a:ext cx="202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Hanish Bhogadi</a:t>
            </a:r>
          </a:p>
        </p:txBody>
      </p:sp>
    </p:spTree>
    <p:extLst>
      <p:ext uri="{BB962C8B-B14F-4D97-AF65-F5344CB8AC3E}">
        <p14:creationId xmlns:p14="http://schemas.microsoft.com/office/powerpoint/2010/main" val="327738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533D6-29FA-4992-0A14-FE92F950F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E6315-CD79-8745-11FC-FC04EA74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11703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PK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6A7B-4755-7210-0DE5-0C1C0281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52173"/>
            <a:ext cx="10398159" cy="2275369"/>
          </a:xfrm>
        </p:spPr>
        <p:txBody>
          <a:bodyPr>
            <a:normAutofit/>
          </a:bodyPr>
          <a:lstStyle/>
          <a:p>
            <a:r>
              <a:rPr lang="en-PK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Captioning refers to define the context of the image in text form</a:t>
            </a:r>
          </a:p>
          <a:p>
            <a:r>
              <a:rPr lang="en-PK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Data Science, Image Captioning is a problem that is solved using Deep L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PK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arning (using both Computer Vision and Natural Language Processing)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7935-4336-D5B7-4DC3-7C95564A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44254"/>
            <a:ext cx="10905066" cy="999380"/>
          </a:xfrm>
        </p:spPr>
        <p:txBody>
          <a:bodyPr>
            <a:normAutofit fontScale="90000"/>
          </a:bodyPr>
          <a:lstStyle/>
          <a:p>
            <a:r>
              <a:rPr lang="en-PK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 Attention Models</a:t>
            </a:r>
            <a:br>
              <a:rPr lang="en-PK" sz="3600" b="1" dirty="0"/>
            </a:b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87A-A540-0A8C-8716-05E50863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85" y="2256503"/>
            <a:ext cx="4008384" cy="164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models are neural networks that focus on specific aspects of a complex sequential input, one at a time until the entire dataset is categorized.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0D9B0501-8A3E-7FB7-5236-CD190980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53" y="2277642"/>
            <a:ext cx="6441561" cy="340465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3E6AC3-1DC0-C335-2124-366853189E2A}"/>
              </a:ext>
            </a:extLst>
          </p:cNvPr>
          <p:cNvSpPr txBox="1"/>
          <p:nvPr/>
        </p:nvSpPr>
        <p:spPr>
          <a:xfrm>
            <a:off x="6992098" y="1589221"/>
            <a:ext cx="3772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Models Intuition 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579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7935-4336-D5B7-4DC3-7C95564A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12" y="635914"/>
            <a:ext cx="10905066" cy="1135737"/>
          </a:xfrm>
        </p:spPr>
        <p:txBody>
          <a:bodyPr>
            <a:normAutofit/>
          </a:bodyPr>
          <a:lstStyle/>
          <a:p>
            <a:r>
              <a:rPr lang="en-PK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 Transformers</a:t>
            </a:r>
            <a:br>
              <a:rPr lang="en-PK" sz="3600" dirty="0"/>
            </a:b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87A-A540-0A8C-8716-05E50863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301516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 Neural Network is a neural network-based architecture that aims to solve sequence-to-sequence tasks while handling long-range dependencies with ease. 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image captioning, machine translation etc. 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in image, they have an encoder and decoder block.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16AE452-AD84-5359-116A-D0D5CBC3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16" y="1782981"/>
            <a:ext cx="4985020" cy="436189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5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7935-4336-D5B7-4DC3-7C95564A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79" y="681472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they work?</a:t>
            </a:r>
            <a:endParaRPr lang="en-PK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87A-A540-0A8C-8716-05E50863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79" y="1670242"/>
            <a:ext cx="4008384" cy="4506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all input words/entire image at once, unlike the sequential approach of RNNs  or attention models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 is then divided into smaller parts where these smaller parts need sequence information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information provided via positional embeddings. The output from positional embedding is fed into multiheaded attention layer in parallel. By parallel, we mean all image parts at once.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1D59F6-450B-EAF3-EF05-3F80CAA4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16" y="1782981"/>
            <a:ext cx="4985020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4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87A-A540-0A8C-8716-05E50863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08" y="1216305"/>
            <a:ext cx="4008384" cy="439398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headed attention computes self attention for each image part in parallel several times (heads) where each head could help the model learn a different contextual information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self attention we mean creating the encoded representation of each image part in context of all other image parts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then aggregated and normalized and passed through a feed forward layer 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1D59F6-450B-EAF3-EF05-3F80CAA4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4723"/>
            <a:ext cx="4985020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13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87A-A540-0A8C-8716-05E50863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886" y="1125452"/>
            <a:ext cx="4008384" cy="4361892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in decoder block, the output of previous sequence (image part) is fed to a multi headed attention layer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which is then aggregated, normalized and given together with encoder block output to another multi headed attention layer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that is then again aggregated, normalized and provided to a feed forward layer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a SoftMax layer is used to predict the caption for that image part (for example an image part may contain cat, while full image is cat playing with a ball) 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1D59F6-450B-EAF3-EF05-3F80CAA4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22" y="1125452"/>
            <a:ext cx="4985020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5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A9EE7-F645-B99C-F0D8-29770A29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PK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Comparis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PK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1ACA-4E1F-969B-75BC-9F2A4FB3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compare the BLEU scores achieved using Attention Model vs Transformers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same image. 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to compare the generated image captions with the provided reference captions since multiple captions can be good 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 uses modified precision on n-grams in the generated image caption compared to the provided reference captions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 also has an adjustment factor to penalize shorter image captions than the reference image caption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BLEU Score can be 100 (0-100)</a:t>
            </a:r>
          </a:p>
          <a:p>
            <a:pPr marL="0" indent="0">
              <a:buNone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A9EE7-F645-B99C-F0D8-29770A29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PK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Comparis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PK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1ACA-4E1F-969B-75BC-9F2A4FB3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compare the BLEU scores achieved using Attention Model vs Transformers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same image. 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picture is Transformer Model result while bottom one is Attention model. </a:t>
            </a:r>
          </a:p>
          <a:p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Transformers result is better and has higher BLUE score (68.65 vs 30.04 of Attention Model)</a:t>
            </a:r>
          </a:p>
          <a:p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6B7E14DA-EFE8-E023-6A25-94A081CC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03115"/>
            <a:ext cx="5384856" cy="30693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FD72696-E595-4972-F1F2-45FBF6A4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6595"/>
            <a:ext cx="5310740" cy="31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497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Image Caption Generation</vt:lpstr>
      <vt:lpstr>Goal</vt:lpstr>
      <vt:lpstr>Overview: Attention Models </vt:lpstr>
      <vt:lpstr>Overview: Transformers </vt:lpstr>
      <vt:lpstr>How they work?</vt:lpstr>
      <vt:lpstr>PowerPoint Presentation</vt:lpstr>
      <vt:lpstr>PowerPoint Presentation</vt:lpstr>
      <vt:lpstr>Results Comparision</vt:lpstr>
      <vt:lpstr>Results Comparision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Generation</dc:title>
  <dc:creator>Asad Abbaa</dc:creator>
  <cp:lastModifiedBy>Hanish Bhogadi</cp:lastModifiedBy>
  <cp:revision>14</cp:revision>
  <dcterms:created xsi:type="dcterms:W3CDTF">2022-12-04T10:01:02Z</dcterms:created>
  <dcterms:modified xsi:type="dcterms:W3CDTF">2022-12-07T23:45:20Z</dcterms:modified>
</cp:coreProperties>
</file>