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D9DC-A88A-4030-AFA0-AF77B99F0122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E542-6E4A-4809-A9F3-BF3FADDE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D9DC-A88A-4030-AFA0-AF77B99F0122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E542-6E4A-4809-A9F3-BF3FADDE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5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D9DC-A88A-4030-AFA0-AF77B99F0122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E542-6E4A-4809-A9F3-BF3FADDE013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9379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D9DC-A88A-4030-AFA0-AF77B99F0122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E542-6E4A-4809-A9F3-BF3FADDE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D9DC-A88A-4030-AFA0-AF77B99F0122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E542-6E4A-4809-A9F3-BF3FADDE013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7966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D9DC-A88A-4030-AFA0-AF77B99F0122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E542-6E4A-4809-A9F3-BF3FADDE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96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D9DC-A88A-4030-AFA0-AF77B99F0122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E542-6E4A-4809-A9F3-BF3FADDE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77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D9DC-A88A-4030-AFA0-AF77B99F0122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E542-6E4A-4809-A9F3-BF3FADDE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9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D9DC-A88A-4030-AFA0-AF77B99F0122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E542-6E4A-4809-A9F3-BF3FADDE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0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D9DC-A88A-4030-AFA0-AF77B99F0122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E542-6E4A-4809-A9F3-BF3FADDE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D9DC-A88A-4030-AFA0-AF77B99F0122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E542-6E4A-4809-A9F3-BF3FADDE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3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D9DC-A88A-4030-AFA0-AF77B99F0122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E542-6E4A-4809-A9F3-BF3FADDE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0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D9DC-A88A-4030-AFA0-AF77B99F0122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E542-6E4A-4809-A9F3-BF3FADDE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D9DC-A88A-4030-AFA0-AF77B99F0122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E542-6E4A-4809-A9F3-BF3FADDE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0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D9DC-A88A-4030-AFA0-AF77B99F0122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E542-6E4A-4809-A9F3-BF3FADDE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D9DC-A88A-4030-AFA0-AF77B99F0122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E542-6E4A-4809-A9F3-BF3FADDE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3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2D9DC-A88A-4030-AFA0-AF77B99F0122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88E542-6E4A-4809-A9F3-BF3FADDE0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6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D673-0D47-E687-DB14-8587E6989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highlight>
                  <a:srgbClr val="0000FF"/>
                </a:highlight>
              </a:rPr>
              <a:t>Famly</a:t>
            </a:r>
            <a:r>
              <a:rPr lang="en-US" dirty="0">
                <a:highlight>
                  <a:srgbClr val="0000FF"/>
                </a:highlight>
              </a:rPr>
              <a:t> </a:t>
            </a:r>
            <a:r>
              <a:rPr lang="en-US" dirty="0" err="1">
                <a:highlight>
                  <a:srgbClr val="0000FF"/>
                </a:highlight>
              </a:rPr>
              <a:t>playning</a:t>
            </a:r>
            <a:r>
              <a:rPr lang="en-US" dirty="0">
                <a:highlight>
                  <a:srgbClr val="0000FF"/>
                </a:highlight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FE33D-E97B-5961-5F9E-91F91AAB4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625" y="3509963"/>
            <a:ext cx="9144000" cy="165576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8832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7BDF7-8125-11A8-AE42-9D31038E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5D162-EEBD-9BAD-732F-388D0373E16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000" dirty="0"/>
              <a:t>F=is </a:t>
            </a:r>
            <a:r>
              <a:rPr lang="en-US" sz="4000" dirty="0" err="1"/>
              <a:t>tha</a:t>
            </a:r>
            <a:r>
              <a:rPr lang="en-US" sz="4000" dirty="0"/>
              <a:t> </a:t>
            </a:r>
            <a:r>
              <a:rPr lang="en-US" sz="4000" dirty="0" err="1"/>
              <a:t>frst</a:t>
            </a:r>
            <a:r>
              <a:rPr lang="en-US" sz="4000" dirty="0"/>
              <a:t> human </a:t>
            </a:r>
            <a:r>
              <a:rPr lang="en-US" sz="4000"/>
              <a:t>body ‘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5249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8DED-DC0D-39DB-3387-0CFEDE60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9" y="590550"/>
            <a:ext cx="8596668" cy="1320800"/>
          </a:xfrm>
        </p:spPr>
        <p:txBody>
          <a:bodyPr/>
          <a:lstStyle/>
          <a:p>
            <a:r>
              <a:rPr lang="en-US" dirty="0" err="1"/>
              <a:t>Affact</a:t>
            </a:r>
            <a:r>
              <a:rPr lang="en-US" dirty="0"/>
              <a:t> family </a:t>
            </a:r>
            <a:r>
              <a:rPr lang="en-US" dirty="0" err="1"/>
              <a:t>pallayning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ED34-688D-BEA5-D798-AC63C9888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2160589"/>
            <a:ext cx="8654877" cy="3880773"/>
          </a:xfrm>
        </p:spPr>
        <p:txBody>
          <a:bodyPr/>
          <a:lstStyle/>
          <a:p>
            <a:r>
              <a:rPr lang="en-US" dirty="0" err="1"/>
              <a:t>Pv</a:t>
            </a:r>
            <a:r>
              <a:rPr lang="en-US" dirty="0"/>
              <a:t> bleeding </a:t>
            </a:r>
          </a:p>
        </p:txBody>
      </p:sp>
    </p:spTree>
    <p:extLst>
      <p:ext uri="{BB962C8B-B14F-4D97-AF65-F5344CB8AC3E}">
        <p14:creationId xmlns:p14="http://schemas.microsoft.com/office/powerpoint/2010/main" val="24380411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17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Famly playning </vt:lpstr>
      <vt:lpstr> </vt:lpstr>
      <vt:lpstr>Affact family pallayning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Famly playning </dc:title>
  <dc:creator>hp</dc:creator>
  <cp:lastModifiedBy>hp</cp:lastModifiedBy>
  <cp:revision>3</cp:revision>
  <dcterms:created xsi:type="dcterms:W3CDTF">2025-05-08T19:07:45Z</dcterms:created>
  <dcterms:modified xsi:type="dcterms:W3CDTF">2025-05-09T07:00:06Z</dcterms:modified>
</cp:coreProperties>
</file>