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Overlock"/>
      <p:regular r:id="rId44"/>
      <p:bold r:id="rId45"/>
      <p:italic r:id="rId46"/>
      <p:boldItalic r:id="rId47"/>
    </p:embeddedFont>
    <p:embeddedFont>
      <p:font typeface="Arial Narrow"/>
      <p:regular r:id="rId48"/>
      <p:bold r:id="rId49"/>
      <p:italic r:id="rId50"/>
      <p:boldItalic r:id="rId51"/>
    </p:embeddedFont>
    <p:embeddedFont>
      <p:font typeface="Bebas Neue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izsDYcirasd9Yp4yHCWHzVNGJ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6ED64-A2EB-4C35-9F67-23CF5C04B060}">
  <a:tblStyle styleId="{EB46ED64-A2EB-4C35-9F67-23CF5C04B0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Overlock-regular.fntdata"/><Relationship Id="rId43" Type="http://schemas.openxmlformats.org/officeDocument/2006/relationships/slide" Target="slides/slide38.xml"/><Relationship Id="rId46" Type="http://schemas.openxmlformats.org/officeDocument/2006/relationships/font" Target="fonts/Overlock-italic.fntdata"/><Relationship Id="rId45" Type="http://schemas.openxmlformats.org/officeDocument/2006/relationships/font" Target="fonts/Overlo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regular.fntdata"/><Relationship Id="rId47" Type="http://schemas.openxmlformats.org/officeDocument/2006/relationships/font" Target="fonts/Overlock-boldItalic.fntdata"/><Relationship Id="rId49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3" Type="http://customschemas.google.com/relationships/presentationmetadata" Target="metadata"/><Relationship Id="rId52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jKnBDUesjTeEQ0fGjHWxVtKbRe2okeqs/view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48c8ac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348c8ac7f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348c8a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https://drive.google.com/file/d/1jKnBDUesjTeEQ0fGjHWxVtKbRe2okeqs/view</a:t>
            </a:r>
            <a:endParaRPr/>
          </a:p>
        </p:txBody>
      </p:sp>
      <p:sp>
        <p:nvSpPr>
          <p:cNvPr id="411" name="Google Shape;411;g5348c8ac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5348c8ac7f_0_90"/>
          <p:cNvPicPr preferRelativeResize="0"/>
          <p:nvPr/>
        </p:nvPicPr>
        <p:blipFill rotWithShape="1">
          <a:blip r:embed="rId3">
            <a:alphaModFix/>
          </a:blip>
          <a:srcRect b="-7458" l="0" r="0" t="16715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5348c8ac7f_0_90"/>
          <p:cNvPicPr preferRelativeResize="0"/>
          <p:nvPr/>
        </p:nvPicPr>
        <p:blipFill rotWithShape="1">
          <a:blip r:embed="rId3">
            <a:alphaModFix/>
          </a:blip>
          <a:srcRect b="82221" l="0" r="72915" t="0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5348c8ac7f_0_9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19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b="1" i="0" sz="1900" u="none" cap="none" strike="noStrike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g5348c8ac7f_0_9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 #11:</a:t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Project Data Entry Website</a:t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3" name="Google Shape;93;g5348c8ac7f_0_9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94" name="Google Shape;94;g5348c8ac7f_0_90"/>
            <p:cNvPicPr preferRelativeResize="0"/>
            <p:nvPr/>
          </p:nvPicPr>
          <p:blipFill rotWithShape="1">
            <a:blip r:embed="rId3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g5348c8ac7f_0_90"/>
            <p:cNvPicPr preferRelativeResize="0"/>
            <p:nvPr/>
          </p:nvPicPr>
          <p:blipFill rotWithShape="1">
            <a:blip r:embed="rId3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71418" y="2843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KONFIRMASI LOGIN JIKA BENAR</a:t>
            </a:r>
            <a:endParaRPr/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35" y="1017725"/>
            <a:ext cx="4067065" cy="37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743" y="284335"/>
            <a:ext cx="3343275" cy="25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7"/>
          <p:cNvCxnSpPr/>
          <p:nvPr/>
        </p:nvCxnSpPr>
        <p:spPr>
          <a:xfrm flipH="1" rot="10800000">
            <a:off x="3125972" y="2131273"/>
            <a:ext cx="2711302" cy="16862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UTAMA/BERANDA JIKA BERHASIL LOGIN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95171"/>
            <a:ext cx="8378456" cy="421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MASTER 🡪 DATA ANGGOTA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51" y="709901"/>
            <a:ext cx="8931349" cy="43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TAMPIL DATA ANGGOTA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2501"/>
            <a:ext cx="9144000" cy="405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699" y="137201"/>
            <a:ext cx="869162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300"/>
              <a:t>HALAMAN PADA FORM DATA ANGGOTA (5 data per halaman) </a:t>
            </a:r>
            <a:endParaRPr sz="2300"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50" y="745071"/>
            <a:ext cx="8931349" cy="404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9"/>
          <p:cNvCxnSpPr/>
          <p:nvPr/>
        </p:nvCxnSpPr>
        <p:spPr>
          <a:xfrm flipH="1">
            <a:off x="1010093" y="818707"/>
            <a:ext cx="2222206" cy="37958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29"/>
          <p:cNvCxnSpPr/>
          <p:nvPr/>
        </p:nvCxnSpPr>
        <p:spPr>
          <a:xfrm>
            <a:off x="3232299" y="818707"/>
            <a:ext cx="5135524" cy="37958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699" y="137201"/>
            <a:ext cx="869162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300"/>
              <a:t>HALAMAN PADA FORM DATA ANGGOTA (5 data per halaman) </a:t>
            </a:r>
            <a:endParaRPr sz="2300"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88" y="709901"/>
            <a:ext cx="8691623" cy="419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0"/>
          <p:cNvCxnSpPr/>
          <p:nvPr/>
        </p:nvCxnSpPr>
        <p:spPr>
          <a:xfrm>
            <a:off x="3232299" y="818707"/>
            <a:ext cx="5419332" cy="37532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PENCARIAN DATA ANGGOTA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12" y="850604"/>
            <a:ext cx="8389088" cy="404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ANGGOTA YANG DICARI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24005"/>
            <a:ext cx="8520600" cy="221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PENCARIAN DATA ANGGOTA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09901"/>
            <a:ext cx="8676167" cy="420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ANGGOTA YANG DICARI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68" y="1031494"/>
            <a:ext cx="8832300" cy="308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TAMBAH DATA ANGGOTA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20" y="709901"/>
            <a:ext cx="8520600" cy="386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TAMBAH DATA ANGGOTA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51" y="977432"/>
            <a:ext cx="8520600" cy="318863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10749" y="3621304"/>
            <a:ext cx="81194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Anggota terdiri dari 5 karakter (bisa disesuaikan keperluannya)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Nama,Pilih Jenis Kelamin , dan alamat.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tbanggota di database dbpus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KONFIRMASI JIKA ISIAN KOSONG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98405"/>
            <a:ext cx="8343202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11700" y="137201"/>
            <a:ext cx="8520600" cy="838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KONFIRMASI SIMPAN</a:t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34" y="1743476"/>
            <a:ext cx="8144540" cy="31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4825495" y="709901"/>
            <a:ext cx="3882571" cy="1310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4825495" y="709901"/>
            <a:ext cx="3882571" cy="26577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Simpan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5304465" y="1229675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5604541" y="1617025"/>
            <a:ext cx="788496" cy="24258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6552697" y="1617025"/>
            <a:ext cx="788496" cy="2425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8"/>
          <p:cNvCxnSpPr/>
          <p:nvPr/>
        </p:nvCxnSpPr>
        <p:spPr>
          <a:xfrm flipH="1" rot="10800000">
            <a:off x="1701209" y="1859614"/>
            <a:ext cx="3903332" cy="248910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ANGGOTA YANG TELAH DITAMBAHKAN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68714"/>
            <a:ext cx="8520600" cy="230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EDIT ANGGOTA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9901"/>
            <a:ext cx="9144000" cy="424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02" y="709901"/>
            <a:ext cx="7240044" cy="2918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EDIT ANGGOTA</a:t>
            </a:r>
            <a:endParaRPr/>
          </a:p>
        </p:txBody>
      </p:sp>
      <p:sp>
        <p:nvSpPr>
          <p:cNvPr id="308" name="Google Shape;308;p41"/>
          <p:cNvSpPr txBox="1"/>
          <p:nvPr/>
        </p:nvSpPr>
        <p:spPr>
          <a:xfrm>
            <a:off x="311700" y="3706024"/>
            <a:ext cx="628588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Anggota tidak bisa di edit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bisa di edit adalah Foto, Nama,Pilih Jenis Kelamin , dan alamat.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tbanggota di database dbpus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870387" y="899082"/>
            <a:ext cx="3882571" cy="1310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4870387" y="899082"/>
            <a:ext cx="3882571" cy="26577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5349357" y="1418856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5649433" y="1806206"/>
            <a:ext cx="788496" cy="24258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6597589" y="1806206"/>
            <a:ext cx="788496" cy="2425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41"/>
          <p:cNvCxnSpPr/>
          <p:nvPr/>
        </p:nvCxnSpPr>
        <p:spPr>
          <a:xfrm flipH="1" rot="10800000">
            <a:off x="1500554" y="1859616"/>
            <a:ext cx="4103987" cy="161041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41"/>
          <p:cNvSpPr/>
          <p:nvPr/>
        </p:nvSpPr>
        <p:spPr>
          <a:xfrm>
            <a:off x="1315233" y="1252603"/>
            <a:ext cx="576197" cy="47403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1310576" y="2244282"/>
            <a:ext cx="2309446" cy="30241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2223"/>
            <a:ext cx="8259146" cy="327402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KONFIRMASI EDIT ANGGOTA</a:t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4870387" y="899082"/>
            <a:ext cx="3882571" cy="1310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4870387" y="899082"/>
            <a:ext cx="3882571" cy="26577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5349357" y="1418856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5649433" y="1806206"/>
            <a:ext cx="788496" cy="24258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6597589" y="1806206"/>
            <a:ext cx="788496" cy="2425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42"/>
          <p:cNvCxnSpPr/>
          <p:nvPr/>
        </p:nvCxnSpPr>
        <p:spPr>
          <a:xfrm flipH="1" rot="10800000">
            <a:off x="1701209" y="1859614"/>
            <a:ext cx="3903332" cy="248910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42"/>
          <p:cNvSpPr/>
          <p:nvPr/>
        </p:nvSpPr>
        <p:spPr>
          <a:xfrm>
            <a:off x="1380837" y="1806206"/>
            <a:ext cx="576197" cy="56893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1376180" y="2942889"/>
            <a:ext cx="2309446" cy="30241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931"/>
            <a:ext cx="9144000" cy="508363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ANGGOTA YANG TELAH DIEDIT</a:t>
            </a:r>
            <a:endParaRPr/>
          </a:p>
        </p:txBody>
      </p:sp>
      <p:sp>
        <p:nvSpPr>
          <p:cNvPr id="337" name="Google Shape;337;p43"/>
          <p:cNvSpPr/>
          <p:nvPr/>
        </p:nvSpPr>
        <p:spPr>
          <a:xfrm>
            <a:off x="311700" y="2746697"/>
            <a:ext cx="6513535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KONFIRMASI HAPUS DATA ANGGOTA</a:t>
            </a:r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37" y="2437818"/>
            <a:ext cx="8520600" cy="2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4"/>
          <p:cNvSpPr/>
          <p:nvPr/>
        </p:nvSpPr>
        <p:spPr>
          <a:xfrm>
            <a:off x="4949700" y="1104728"/>
            <a:ext cx="3882571" cy="1310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4949700" y="826153"/>
            <a:ext cx="3882600" cy="265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Hapus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5428657" y="1171502"/>
            <a:ext cx="33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dihapus?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5728734" y="1558852"/>
            <a:ext cx="788400" cy="24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6676890" y="1558852"/>
            <a:ext cx="788400" cy="24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4"/>
          <p:cNvCxnSpPr/>
          <p:nvPr/>
        </p:nvCxnSpPr>
        <p:spPr>
          <a:xfrm rot="10800000">
            <a:off x="7145079" y="2415531"/>
            <a:ext cx="1446028" cy="124866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3310815" y="564401"/>
            <a:ext cx="3135219" cy="569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4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TIM 6</a:t>
            </a:r>
            <a:endParaRPr sz="44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2138525" y="8001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97750" y="3145100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42450" y="1090972"/>
            <a:ext cx="8803800" cy="56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Abdul Rozaq, S.Kom., M.M., M.Kom (Politeknik Negeri Banjarmasin)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Kadri Yusuf, ST., M.Kom (Politeknik Negeri Medan)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Rahimi Fitri, S.Kom., M.Kom (Politeknik Negeri Banjarmasin)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Hermawan Arief Putranto S.T.,M.T (Politeknik Negeri Jember)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Tora Fahrudin, S.T., M.T. (Universitas Telkom)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Dedy Rahman Wijaya (Universitas Telkom)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Yogiswara ST MT  ( Politeknik Negeri Jember 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Taufiq Rizaldi S.ST., M.T (Politeknik Negeri Jember)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Christia Putra S.Kom.,MMSI (STMIK Palangkaraya)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Iklima Ermis Ismail, S.Kom.,M.Kom (Politeknik Negri Jakarta)</a:t>
            </a:r>
            <a:endParaRPr/>
          </a:p>
          <a:p>
            <a:pPr indent="-387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DATA ANGGOTA BERKURANG</a:t>
            </a:r>
            <a:endParaRPr/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9900"/>
            <a:ext cx="9144000" cy="42555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45"/>
          <p:cNvCxnSpPr/>
          <p:nvPr/>
        </p:nvCxnSpPr>
        <p:spPr>
          <a:xfrm flipH="1">
            <a:off x="776177" y="709900"/>
            <a:ext cx="1903228" cy="372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45"/>
          <p:cNvCxnSpPr/>
          <p:nvPr/>
        </p:nvCxnSpPr>
        <p:spPr>
          <a:xfrm>
            <a:off x="2679405" y="709900"/>
            <a:ext cx="5858539" cy="372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CETAK KARTU ANGGOTA</a:t>
            </a:r>
            <a:endParaRPr/>
          </a:p>
        </p:txBody>
      </p:sp>
      <p:pic>
        <p:nvPicPr>
          <p:cNvPr id="363" name="Google Shape;3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09901"/>
            <a:ext cx="8651631" cy="430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KARTU ANGGOTA</a:t>
            </a:r>
            <a:endParaRPr/>
          </a:p>
        </p:txBody>
      </p:sp>
      <p:pic>
        <p:nvPicPr>
          <p:cNvPr id="369" name="Google Shape;3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08" y="832338"/>
            <a:ext cx="8734384" cy="38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CETAK DATA ANGGOTA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86" y="832338"/>
            <a:ext cx="8124092" cy="414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LAPORAN DATA ANGGOTA</a:t>
            </a:r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31" y="609600"/>
            <a:ext cx="8410269" cy="422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TRANSAKSI</a:t>
            </a:r>
            <a:endParaRPr/>
          </a:p>
        </p:txBody>
      </p:sp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84738"/>
            <a:ext cx="8691623" cy="15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INPUT TRANSAKSI</a:t>
            </a:r>
            <a:endParaRPr/>
          </a:p>
        </p:txBody>
      </p:sp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56" y="849886"/>
            <a:ext cx="7613040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410749" y="3621304"/>
            <a:ext cx="81194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transaksi terdiri dari 5 karakter (bisa disesuaikan keperluannya)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Isian data dengan Pilih Anggota,Pilih Buku, dan tanggal pinjam.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tbtransaksi di database dbpus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Catatan : Pengembangan lebih lanjut bisa dilakukan oleh peserta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8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400" name="Google Shape;400;p8"/>
            <p:cNvPicPr preferRelativeResize="0"/>
            <p:nvPr/>
          </p:nvPicPr>
          <p:blipFill rotWithShape="1">
            <a:blip r:embed="rId3">
              <a:alphaModFix/>
            </a:blip>
            <a:srcRect b="9916" l="20689" r="20683" t="11365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8"/>
            <p:cNvPicPr preferRelativeResize="0"/>
            <p:nvPr/>
          </p:nvPicPr>
          <p:blipFill rotWithShape="1">
            <a:blip r:embed="rId4">
              <a:alphaModFix/>
            </a:blip>
            <a:srcRect b="38298" l="6571" r="6501" t="3801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8"/>
            <p:cNvPicPr preferRelativeResize="0"/>
            <p:nvPr/>
          </p:nvPicPr>
          <p:blipFill rotWithShape="1">
            <a:blip r:embed="rId5">
              <a:alphaModFix/>
            </a:blip>
            <a:srcRect b="16415" l="11819" r="12785" t="14813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8"/>
            <p:cNvPicPr preferRelativeResize="0"/>
            <p:nvPr/>
          </p:nvPicPr>
          <p:blipFill rotWithShape="1">
            <a:blip r:embed="rId6">
              <a:alphaModFix/>
            </a:blip>
            <a:srcRect b="16076" l="13266" r="9456" t="16077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8"/>
            <p:cNvPicPr preferRelativeResize="0"/>
            <p:nvPr/>
          </p:nvPicPr>
          <p:blipFill rotWithShape="1">
            <a:blip r:embed="rId7">
              <a:alphaModFix/>
            </a:blip>
            <a:srcRect b="12511" l="7654" r="7467" t="13458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5" name="Google Shape;405;p8"/>
          <p:cNvPicPr preferRelativeResize="0"/>
          <p:nvPr/>
        </p:nvPicPr>
        <p:blipFill rotWithShape="1">
          <a:blip r:embed="rId8">
            <a:alphaModFix/>
          </a:blip>
          <a:srcRect b="0" l="0" r="0"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8"/>
          <p:cNvPicPr preferRelativeResize="0"/>
          <p:nvPr/>
        </p:nvPicPr>
        <p:blipFill rotWithShape="1">
          <a:blip r:embed="rId8">
            <a:alphaModFix/>
          </a:blip>
          <a:srcRect b="82222" l="0" r="72916" t="0"/>
          <a:stretch/>
        </p:blipFill>
        <p:spPr>
          <a:xfrm>
            <a:off x="7931775" y="4038600"/>
            <a:ext cx="1212226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8"/>
          <p:cNvPicPr preferRelativeResize="0"/>
          <p:nvPr/>
        </p:nvPicPr>
        <p:blipFill rotWithShape="1">
          <a:blip r:embed="rId8">
            <a:alphaModFix/>
          </a:blip>
          <a:srcRect b="82222" l="-630" r="629" t="0"/>
          <a:stretch/>
        </p:blipFill>
        <p:spPr>
          <a:xfrm>
            <a:off x="-85725" y="0"/>
            <a:ext cx="9229726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8"/>
          <p:cNvSpPr txBox="1"/>
          <p:nvPr/>
        </p:nvSpPr>
        <p:spPr>
          <a:xfrm>
            <a:off x="1171575" y="1959224"/>
            <a:ext cx="6677100" cy="86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4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g5348c8ac7f_0_0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414" name="Google Shape;414;g5348c8ac7f_0_0"/>
            <p:cNvPicPr preferRelativeResize="0"/>
            <p:nvPr/>
          </p:nvPicPr>
          <p:blipFill rotWithShape="1">
            <a:blip r:embed="rId3">
              <a:alphaModFix/>
            </a:blip>
            <a:srcRect b="9917" l="20689" r="20683" t="1136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g5348c8ac7f_0_0"/>
            <p:cNvPicPr preferRelativeResize="0"/>
            <p:nvPr/>
          </p:nvPicPr>
          <p:blipFill rotWithShape="1">
            <a:blip r:embed="rId4">
              <a:alphaModFix/>
            </a:blip>
            <a:srcRect b="38298" l="6571" r="6501" t="38017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g5348c8ac7f_0_0"/>
            <p:cNvPicPr preferRelativeResize="0"/>
            <p:nvPr/>
          </p:nvPicPr>
          <p:blipFill rotWithShape="1">
            <a:blip r:embed="rId5">
              <a:alphaModFix/>
            </a:blip>
            <a:srcRect b="16415" l="11820" r="12786" t="14813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g5348c8ac7f_0_0"/>
            <p:cNvPicPr preferRelativeResize="0"/>
            <p:nvPr/>
          </p:nvPicPr>
          <p:blipFill rotWithShape="1">
            <a:blip r:embed="rId6">
              <a:alphaModFix/>
            </a:blip>
            <a:srcRect b="16073" l="13267" r="9457" t="16079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g5348c8ac7f_0_0"/>
            <p:cNvPicPr preferRelativeResize="0"/>
            <p:nvPr/>
          </p:nvPicPr>
          <p:blipFill rotWithShape="1">
            <a:blip r:embed="rId7">
              <a:alphaModFix/>
            </a:blip>
            <a:srcRect b="12511" l="7654" r="7469" t="13458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9" name="Google Shape;419;g5348c8ac7f_0_0"/>
          <p:cNvPicPr preferRelativeResize="0"/>
          <p:nvPr/>
        </p:nvPicPr>
        <p:blipFill rotWithShape="1">
          <a:blip r:embed="rId8">
            <a:alphaModFix/>
          </a:blip>
          <a:srcRect b="82221" l="0" r="72915" t="0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5348c8ac7f_0_0"/>
          <p:cNvPicPr preferRelativeResize="0"/>
          <p:nvPr/>
        </p:nvPicPr>
        <p:blipFill rotWithShape="1">
          <a:blip r:embed="rId8">
            <a:alphaModFix/>
          </a:blip>
          <a:srcRect b="82221" l="-630" r="629" t="0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5348c8ac7f_0_0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4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g5348c8ac7f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423" name="Google Shape;423;g5348c8ac7f_0_0"/>
            <p:cNvPicPr preferRelativeResize="0"/>
            <p:nvPr/>
          </p:nvPicPr>
          <p:blipFill rotWithShape="1">
            <a:blip r:embed="rId8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g5348c8ac7f_0_0"/>
            <p:cNvPicPr preferRelativeResize="0"/>
            <p:nvPr/>
          </p:nvPicPr>
          <p:blipFill rotWithShape="1">
            <a:blip r:embed="rId8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SKEMA JUNIOR WEB DEVELOPER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0" y="1017725"/>
            <a:ext cx="6039371" cy="39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27750" y="4790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6" name="Google Shape;136;p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34050" y="928805"/>
            <a:ext cx="79030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Peserta mampu memenuhi  pengetahuan , keterampilan dan sikap kerja pada  unit kompetensi sebagai berikut: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34050" y="4019724"/>
            <a:ext cx="78221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sesuai dengan persyaratan tempat kerja dalam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lima dimensi kompetensi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skills, task management skills, contingency management skills, jobs/roles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environment skills,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dan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transfer skills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4"/>
          <p:cNvGraphicFramePr/>
          <p:nvPr/>
        </p:nvGraphicFramePr>
        <p:xfrm>
          <a:off x="403761" y="1667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{EB46ED64-A2EB-4C35-9F67-23CF5C04B060}</a:tableStyleId>
              </a:tblPr>
              <a:tblGrid>
                <a:gridCol w="760025"/>
                <a:gridCol w="1866925"/>
                <a:gridCol w="4688250"/>
              </a:tblGrid>
              <a:tr h="176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Kode Unit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Judul Unit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J.620100.005.02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Mengimplementasikan user interface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J.620100.010.01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Menerapkan perintah eksekusi bahasa pemrograman berbasis teks, grafik, dan multimedia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7500" marL="67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127750" y="479024"/>
            <a:ext cx="54798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Studi Kasus</a:t>
            </a:r>
            <a:endParaRPr b="1" i="0" sz="18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27750" y="886507"/>
            <a:ext cx="8803800" cy="469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Sebuah Unit Perpustakaan disalah satu kampus, bermaksud mengembangan sistem informasi perpustakaan berbasis web untuk mengelola data anggota, data buku dan transaksi peminjaman serta pelaporan sirkulasi koleksi perpustakaan</a:t>
            </a:r>
            <a:endParaRPr b="0" i="0" sz="18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Berdasarkan hasil pengumpulan kebutuhan berikut ini , fitur yang harus dibuat: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master : </a:t>
            </a:r>
            <a:r>
              <a:rPr b="1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anggota</a:t>
            </a: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, data buku</a:t>
            </a:r>
            <a:endParaRPr b="0" i="0" sz="18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28600" lvl="0" marL="2413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transaksi : Transaksi peminjaman dan Transaksi pengembalian buku</a:t>
            </a:r>
            <a:endParaRPr b="0" i="0" sz="18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28600" lvl="0" marL="2413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Laporan transaksi</a:t>
            </a:r>
            <a:endParaRPr b="0" i="0" sz="18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Tambahan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Login (Session)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Hosting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36607" y="266212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Struktur Menu Program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331965" y="924424"/>
            <a:ext cx="1429657" cy="52977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(Menu Utama)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1721742" y="2058678"/>
            <a:ext cx="1342902" cy="5297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930030" y="2048479"/>
            <a:ext cx="1342903" cy="5297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Transaksi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056522" y="2736161"/>
            <a:ext cx="1926582" cy="29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38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 Peminjaman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056522" y="3172534"/>
            <a:ext cx="1926583" cy="29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38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 Pengembalian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2"/>
          <p:cNvCxnSpPr>
            <a:stCxn id="162" idx="1"/>
            <a:endCxn id="164" idx="1"/>
          </p:cNvCxnSpPr>
          <p:nvPr/>
        </p:nvCxnSpPr>
        <p:spPr>
          <a:xfrm>
            <a:off x="3930030" y="2313365"/>
            <a:ext cx="126600" cy="1006200"/>
          </a:xfrm>
          <a:prstGeom prst="bentConnector3">
            <a:avLst>
              <a:gd fmla="val -180569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2"/>
          <p:cNvCxnSpPr>
            <a:endCxn id="163" idx="1"/>
          </p:cNvCxnSpPr>
          <p:nvPr/>
        </p:nvCxnSpPr>
        <p:spPr>
          <a:xfrm>
            <a:off x="3726822" y="2883161"/>
            <a:ext cx="3297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2"/>
          <p:cNvSpPr/>
          <p:nvPr/>
        </p:nvSpPr>
        <p:spPr>
          <a:xfrm>
            <a:off x="6152475" y="2058678"/>
            <a:ext cx="1342903" cy="5297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Laporan Transaksi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853267" y="2735736"/>
            <a:ext cx="1661785" cy="2941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Anggota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865475" y="3172464"/>
            <a:ext cx="1661785" cy="2941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Buku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2"/>
          <p:cNvCxnSpPr>
            <a:stCxn id="161" idx="1"/>
            <a:endCxn id="169" idx="1"/>
          </p:cNvCxnSpPr>
          <p:nvPr/>
        </p:nvCxnSpPr>
        <p:spPr>
          <a:xfrm>
            <a:off x="1721742" y="2323564"/>
            <a:ext cx="143700" cy="996000"/>
          </a:xfrm>
          <a:prstGeom prst="bentConnector3">
            <a:avLst>
              <a:gd fmla="val -159082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2"/>
          <p:cNvCxnSpPr>
            <a:endCxn id="168" idx="1"/>
          </p:cNvCxnSpPr>
          <p:nvPr/>
        </p:nvCxnSpPr>
        <p:spPr>
          <a:xfrm flipH="1" rot="10800000">
            <a:off x="1472867" y="2882805"/>
            <a:ext cx="380400" cy="27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2"/>
          <p:cNvSpPr/>
          <p:nvPr/>
        </p:nvSpPr>
        <p:spPr>
          <a:xfrm>
            <a:off x="57388" y="2049594"/>
            <a:ext cx="1342800" cy="52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7743709" y="2041978"/>
            <a:ext cx="1342903" cy="5297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2"/>
          <p:cNvCxnSpPr>
            <a:stCxn id="160" idx="2"/>
            <a:endCxn id="172" idx="0"/>
          </p:cNvCxnSpPr>
          <p:nvPr/>
        </p:nvCxnSpPr>
        <p:spPr>
          <a:xfrm rot="5400000">
            <a:off x="2590093" y="-407004"/>
            <a:ext cx="595500" cy="431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3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2"/>
          <p:cNvCxnSpPr>
            <a:stCxn id="160" idx="2"/>
            <a:endCxn id="161" idx="0"/>
          </p:cNvCxnSpPr>
          <p:nvPr/>
        </p:nvCxnSpPr>
        <p:spPr>
          <a:xfrm rot="5400000">
            <a:off x="3417793" y="429696"/>
            <a:ext cx="604500" cy="265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3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2"/>
          <p:cNvCxnSpPr>
            <a:stCxn id="160" idx="2"/>
            <a:endCxn id="162" idx="0"/>
          </p:cNvCxnSpPr>
          <p:nvPr/>
        </p:nvCxnSpPr>
        <p:spPr>
          <a:xfrm rot="5400000">
            <a:off x="4527043" y="1528746"/>
            <a:ext cx="594300" cy="44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3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2"/>
          <p:cNvCxnSpPr>
            <a:stCxn id="160" idx="2"/>
            <a:endCxn id="167" idx="0"/>
          </p:cNvCxnSpPr>
          <p:nvPr/>
        </p:nvCxnSpPr>
        <p:spPr>
          <a:xfrm flipH="1" rot="-5400000">
            <a:off x="5633143" y="867846"/>
            <a:ext cx="604500" cy="177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3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2"/>
          <p:cNvCxnSpPr>
            <a:stCxn id="160" idx="2"/>
            <a:endCxn id="173" idx="0"/>
          </p:cNvCxnSpPr>
          <p:nvPr/>
        </p:nvCxnSpPr>
        <p:spPr>
          <a:xfrm flipH="1" rot="-5400000">
            <a:off x="6437143" y="63846"/>
            <a:ext cx="587700" cy="336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3B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247905" y="26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FORM LOGIN</a:t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6" y="1017725"/>
            <a:ext cx="8803758" cy="4057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/>
        </p:nvSpPr>
        <p:spPr>
          <a:xfrm>
            <a:off x="2918564" y="4371584"/>
            <a:ext cx="2918565" cy="52322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: jwd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 : 1234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lang="en-US"/>
              <a:t>KONFIRMASI LOGIN JIKA SALAH</a:t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148316"/>
            <a:ext cx="4866356" cy="378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3774" y="1249436"/>
            <a:ext cx="3438525" cy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6"/>
          <p:cNvCxnSpPr/>
          <p:nvPr/>
        </p:nvCxnSpPr>
        <p:spPr>
          <a:xfrm flipH="1" rot="10800000">
            <a:off x="4253023" y="2647507"/>
            <a:ext cx="2764465" cy="14460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