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630" r:id="rId4"/>
    <p:sldId id="297" r:id="rId5"/>
    <p:sldId id="667" r:id="rId6"/>
    <p:sldId id="284" r:id="rId7"/>
    <p:sldId id="285" r:id="rId8"/>
    <p:sldId id="653" r:id="rId9"/>
    <p:sldId id="654" r:id="rId10"/>
    <p:sldId id="631" r:id="rId11"/>
    <p:sldId id="634" r:id="rId12"/>
    <p:sldId id="633" r:id="rId13"/>
    <p:sldId id="635" r:id="rId14"/>
    <p:sldId id="641" r:id="rId15"/>
    <p:sldId id="636" r:id="rId16"/>
    <p:sldId id="638" r:id="rId17"/>
    <p:sldId id="639" r:id="rId18"/>
    <p:sldId id="640" r:id="rId19"/>
    <p:sldId id="637" r:id="rId20"/>
    <p:sldId id="642" r:id="rId21"/>
    <p:sldId id="289" r:id="rId22"/>
    <p:sldId id="290" r:id="rId23"/>
    <p:sldId id="643" r:id="rId24"/>
    <p:sldId id="644" r:id="rId25"/>
    <p:sldId id="645" r:id="rId26"/>
    <p:sldId id="646" r:id="rId27"/>
    <p:sldId id="291" r:id="rId28"/>
    <p:sldId id="292" r:id="rId29"/>
    <p:sldId id="293" r:id="rId30"/>
    <p:sldId id="294" r:id="rId31"/>
    <p:sldId id="295" r:id="rId32"/>
    <p:sldId id="296" r:id="rId33"/>
    <p:sldId id="656" r:id="rId34"/>
    <p:sldId id="658" r:id="rId35"/>
    <p:sldId id="661" r:id="rId36"/>
    <p:sldId id="662" r:id="rId37"/>
    <p:sldId id="663" r:id="rId38"/>
    <p:sldId id="659" r:id="rId39"/>
    <p:sldId id="660" r:id="rId40"/>
    <p:sldId id="665" r:id="rId41"/>
    <p:sldId id="664" r:id="rId42"/>
    <p:sldId id="647" r:id="rId43"/>
    <p:sldId id="648" r:id="rId44"/>
    <p:sldId id="666" r:id="rId45"/>
    <p:sldId id="649" r:id="rId46"/>
    <p:sldId id="650" r:id="rId47"/>
    <p:sldId id="651" r:id="rId48"/>
    <p:sldId id="652" r:id="rId49"/>
    <p:sldId id="26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y3NpiOf5AbQMrmK6l1Fqbhk1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9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48c8ac7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5348c8ac7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5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5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5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Pagination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pengayaan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96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6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75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4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65787741_0_1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65787741_0_1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24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24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42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73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0965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24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429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24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42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91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91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91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5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0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hyperlink" Target="http://localhost/sipus/index.php?p=anggota-inpu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://localhost/sipus/index.php?p=anggota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hyperlink" Target="http://localhost/sipus/index.php?p=anggota-input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hyperlink" Target="http://localhost/sipus/index.php?p=anggota-input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5348c8ac7f_0_90"/>
          <p:cNvPicPr preferRelativeResize="0"/>
          <p:nvPr/>
        </p:nvPicPr>
        <p:blipFill rotWithShape="1">
          <a:blip r:embed="rId3">
            <a:alphaModFix/>
          </a:blip>
          <a:srcRect t="16715" b="-7459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5348c8ac7f_0_90"/>
          <p:cNvPicPr preferRelativeResize="0"/>
          <p:nvPr/>
        </p:nvPicPr>
        <p:blipFill rotWithShape="1">
          <a:blip r:embed="rId3">
            <a:alphaModFix/>
          </a:blip>
          <a:srcRect r="72915" b="82221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5348c8ac7f_0_9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7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900" b="1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sz="1900" b="1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5348c8ac7f_0_9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 #11:</a:t>
            </a:r>
            <a:endParaRPr sz="16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Project Data Entry Website</a:t>
            </a:r>
            <a:endParaRPr sz="16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5348c8ac7f_0_9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5348c8ac7f_0_90"/>
            <p:cNvPicPr preferRelativeResize="0"/>
            <p:nvPr/>
          </p:nvPicPr>
          <p:blipFill rotWithShape="1">
            <a:blip r:embed="rId3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5348c8ac7f_0_90"/>
            <p:cNvPicPr preferRelativeResize="0"/>
            <p:nvPr/>
          </p:nvPicPr>
          <p:blipFill rotWithShape="1">
            <a:blip r:embed="rId3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4294967295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FCFC9C-C491-4683-BBC5-96B0A64C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631" y="383388"/>
            <a:ext cx="8520600" cy="5602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7. </a:t>
            </a: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folder di c:\</a:t>
            </a:r>
            <a:r>
              <a:rPr lang="en-US" sz="1400" dirty="0" err="1"/>
              <a:t>xampp</a:t>
            </a:r>
            <a:r>
              <a:rPr lang="en-US" sz="1400" dirty="0"/>
              <a:t>\</a:t>
            </a:r>
            <a:r>
              <a:rPr lang="en-US" sz="1400" dirty="0" err="1"/>
              <a:t>htdocs</a:t>
            </a:r>
            <a:r>
              <a:rPr lang="en-US" sz="1400" dirty="0"/>
              <a:t>\</a:t>
            </a:r>
            <a:r>
              <a:rPr lang="en-US" sz="1400" dirty="0" err="1"/>
              <a:t>sipus</a:t>
            </a:r>
            <a:r>
              <a:rPr lang="en-US" sz="1400" dirty="0"/>
              <a:t> </a:t>
            </a:r>
          </a:p>
          <a:p>
            <a:pPr marL="11430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Buat</a:t>
            </a:r>
            <a:r>
              <a:rPr lang="en-US" sz="1400" dirty="0"/>
              <a:t> Script </a:t>
            </a:r>
            <a:r>
              <a:rPr lang="en-US" sz="1400" dirty="0" err="1"/>
              <a:t>Koneksi.php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A1B940-2A1E-4DE6-B799-4A8DAF9F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63" y="1218570"/>
            <a:ext cx="2735817" cy="1966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89DC7-A870-4D87-B1AC-0CD5A73177B8}"/>
              </a:ext>
            </a:extLst>
          </p:cNvPr>
          <p:cNvSpPr/>
          <p:nvPr/>
        </p:nvSpPr>
        <p:spPr>
          <a:xfrm>
            <a:off x="3918857" y="1420022"/>
            <a:ext cx="4888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/>
              <a:t>Koneksi.php</a:t>
            </a:r>
          </a:p>
          <a:p>
            <a:r>
              <a:rPr lang="en-US" sz="1100"/>
              <a:t>&lt;?php</a:t>
            </a:r>
          </a:p>
          <a:p>
            <a:endParaRPr lang="en-US" sz="1100"/>
          </a:p>
          <a:p>
            <a:r>
              <a:rPr lang="en-US" sz="1100"/>
              <a:t>$server = "localhost";</a:t>
            </a:r>
          </a:p>
          <a:p>
            <a:r>
              <a:rPr lang="en-US" sz="1100"/>
              <a:t>$user = "root";</a:t>
            </a:r>
          </a:p>
          <a:p>
            <a:r>
              <a:rPr lang="en-US" sz="1100"/>
              <a:t>$password = "423525";</a:t>
            </a:r>
          </a:p>
          <a:p>
            <a:r>
              <a:rPr lang="en-US" sz="1100"/>
              <a:t>$nama_database = "dbpus";</a:t>
            </a:r>
          </a:p>
          <a:p>
            <a:endParaRPr lang="en-US" sz="1100"/>
          </a:p>
          <a:p>
            <a:r>
              <a:rPr lang="en-US" sz="1100"/>
              <a:t>$db = mysqli_connect($server, $user, $password, $nama_database);</a:t>
            </a:r>
          </a:p>
          <a:p>
            <a:endParaRPr lang="en-US" sz="1100"/>
          </a:p>
          <a:p>
            <a:r>
              <a:rPr lang="en-US" sz="1100"/>
              <a:t>if( !$db ){</a:t>
            </a:r>
          </a:p>
          <a:p>
            <a:r>
              <a:rPr lang="en-US" sz="1100"/>
              <a:t>    die("Gagal terhubung dengan database: " . mysqli_connect_error());</a:t>
            </a:r>
          </a:p>
          <a:p>
            <a:r>
              <a:rPr lang="en-US" sz="1100"/>
              <a:t>}</a:t>
            </a:r>
          </a:p>
          <a:p>
            <a:endParaRPr lang="en-US" sz="1100"/>
          </a:p>
          <a:p>
            <a:r>
              <a:rPr lang="en-US" sz="1100"/>
              <a:t>?&gt;</a:t>
            </a:r>
          </a:p>
          <a:p>
            <a:endParaRPr lang="en-US" sz="1100"/>
          </a:p>
          <a:p>
            <a:r>
              <a:rPr lang="en-US" sz="1100"/>
              <a:t>&lt;//?php</a:t>
            </a:r>
          </a:p>
          <a:p>
            <a:r>
              <a:rPr lang="en-US" sz="1100"/>
              <a:t>mysql_connect("localhost","root",“1234")or die(mysql_error());</a:t>
            </a:r>
          </a:p>
          <a:p>
            <a:r>
              <a:rPr lang="en-US" sz="1100"/>
              <a:t>mysql_select_db("dbpus")or die(mysql_error());</a:t>
            </a:r>
          </a:p>
          <a:p>
            <a:r>
              <a:rPr lang="en-US" sz="1100"/>
              <a:t>?&gt;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34138-4C92-4CA3-9F8B-65ADAC931DA7}"/>
              </a:ext>
            </a:extLst>
          </p:cNvPr>
          <p:cNvCxnSpPr/>
          <p:nvPr/>
        </p:nvCxnSpPr>
        <p:spPr>
          <a:xfrm flipV="1">
            <a:off x="2039257" y="1574800"/>
            <a:ext cx="1879600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1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style_login.php</a:t>
            </a:r>
            <a:r>
              <a:rPr lang="en-US" sz="1400" dirty="0"/>
              <a:t>, </a:t>
            </a:r>
            <a:r>
              <a:rPr lang="en-US" sz="1400" dirty="0" err="1"/>
              <a:t>simpan</a:t>
            </a:r>
            <a:r>
              <a:rPr lang="en-US" sz="1400" dirty="0"/>
              <a:t> di folder </a:t>
            </a:r>
            <a:r>
              <a:rPr lang="en-US" sz="1400" b="1" dirty="0"/>
              <a:t>c:\</a:t>
            </a:r>
            <a:r>
              <a:rPr lang="en-US" sz="1400" b="1" dirty="0" err="1"/>
              <a:t>xampp</a:t>
            </a:r>
            <a:r>
              <a:rPr lang="en-US" sz="1400" b="1" dirty="0"/>
              <a:t>\</a:t>
            </a:r>
            <a:r>
              <a:rPr lang="en-US" sz="1400" b="1" dirty="0" err="1"/>
              <a:t>htdocs</a:t>
            </a:r>
            <a:r>
              <a:rPr lang="en-US" sz="1400" b="1" dirty="0"/>
              <a:t>\</a:t>
            </a:r>
            <a:r>
              <a:rPr lang="en-US" sz="1400" b="1" dirty="0" err="1"/>
              <a:t>sipus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7A1A-E74D-4268-B57C-64DEBBC8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4989"/>
            <a:ext cx="9144000" cy="33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login.php</a:t>
            </a:r>
            <a:r>
              <a:rPr lang="en-US" sz="1400" dirty="0"/>
              <a:t>, </a:t>
            </a:r>
            <a:r>
              <a:rPr lang="en-US" sz="1400" dirty="0" err="1"/>
              <a:t>simpan</a:t>
            </a:r>
            <a:r>
              <a:rPr lang="en-US" sz="1400" dirty="0"/>
              <a:t> di folder </a:t>
            </a:r>
            <a:r>
              <a:rPr lang="en-US" sz="1400" b="1" dirty="0"/>
              <a:t>c:\</a:t>
            </a:r>
            <a:r>
              <a:rPr lang="en-US" sz="1400" b="1" dirty="0" err="1"/>
              <a:t>xampp</a:t>
            </a:r>
            <a:r>
              <a:rPr lang="en-US" sz="1400" b="1" dirty="0"/>
              <a:t>\</a:t>
            </a:r>
            <a:r>
              <a:rPr lang="en-US" sz="1400" b="1" dirty="0" err="1"/>
              <a:t>htdocs</a:t>
            </a:r>
            <a:r>
              <a:rPr lang="en-US" sz="1400" b="1" dirty="0"/>
              <a:t>\</a:t>
            </a:r>
            <a:r>
              <a:rPr lang="en-US" sz="1400" b="1" dirty="0" err="1"/>
              <a:t>sipus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9FE76-58EA-4584-9671-3A5B3DE24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801536"/>
            <a:ext cx="8620125" cy="39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0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cek_login.php</a:t>
            </a:r>
            <a:r>
              <a:rPr lang="en-US" sz="1400" dirty="0"/>
              <a:t>, </a:t>
            </a:r>
            <a:r>
              <a:rPr lang="en-US" sz="1400" dirty="0" err="1"/>
              <a:t>simpan</a:t>
            </a:r>
            <a:r>
              <a:rPr lang="en-US" sz="1400" dirty="0"/>
              <a:t> di folder </a:t>
            </a:r>
            <a:r>
              <a:rPr lang="en-US" sz="1400" b="1" dirty="0"/>
              <a:t>c:\</a:t>
            </a:r>
            <a:r>
              <a:rPr lang="en-US" sz="1400" b="1" dirty="0" err="1"/>
              <a:t>xampp</a:t>
            </a:r>
            <a:r>
              <a:rPr lang="en-US" sz="1400" b="1" dirty="0"/>
              <a:t>\</a:t>
            </a:r>
            <a:r>
              <a:rPr lang="en-US" sz="1400" b="1" dirty="0" err="1"/>
              <a:t>htdocs</a:t>
            </a:r>
            <a:r>
              <a:rPr lang="en-US" sz="1400" b="1" dirty="0"/>
              <a:t>\</a:t>
            </a:r>
            <a:r>
              <a:rPr lang="en-US" sz="1400" b="1" dirty="0" err="1"/>
              <a:t>sipus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2414-FC37-43D9-92DB-EEE8E0E5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0855"/>
            <a:ext cx="9144000" cy="43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Jalankan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r>
              <a:rPr lang="en-US" sz="1400" dirty="0"/>
              <a:t> di localhost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A15D7-539D-4A8C-BCE3-8860933D6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6" y="1017725"/>
            <a:ext cx="8803758" cy="40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7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style.php</a:t>
            </a:r>
            <a:r>
              <a:rPr lang="en-US" sz="1400" dirty="0"/>
              <a:t>, </a:t>
            </a:r>
            <a:r>
              <a:rPr lang="en-US" sz="1400" dirty="0" err="1"/>
              <a:t>simpan</a:t>
            </a:r>
            <a:r>
              <a:rPr lang="en-US" sz="1400" dirty="0"/>
              <a:t> di folder </a:t>
            </a:r>
            <a:r>
              <a:rPr lang="en-US" sz="1400" b="1" dirty="0"/>
              <a:t>c:\</a:t>
            </a:r>
            <a:r>
              <a:rPr lang="en-US" sz="1400" b="1" dirty="0" err="1"/>
              <a:t>xampp</a:t>
            </a:r>
            <a:r>
              <a:rPr lang="en-US" sz="1400" b="1" dirty="0"/>
              <a:t>\</a:t>
            </a:r>
            <a:r>
              <a:rPr lang="en-US" sz="1400" b="1" dirty="0" err="1"/>
              <a:t>htdocs</a:t>
            </a:r>
            <a:r>
              <a:rPr lang="en-US" sz="1400" b="1" dirty="0"/>
              <a:t>\</a:t>
            </a:r>
            <a:r>
              <a:rPr lang="en-US" sz="1400" b="1" dirty="0" err="1"/>
              <a:t>sipus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36060-0390-4440-B32F-DDED7D6F0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7825"/>
            <a:ext cx="9144000" cy="37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3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lanjutan</a:t>
            </a:r>
            <a:r>
              <a:rPr lang="en-US" sz="1400" dirty="0"/>
              <a:t> </a:t>
            </a:r>
            <a:r>
              <a:rPr lang="en-US" sz="1400" dirty="0" err="1"/>
              <a:t>style.css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6E4AD-43B0-4379-A83C-0AB948CD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225" y="759337"/>
            <a:ext cx="9144000" cy="41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0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lanjutan</a:t>
            </a:r>
            <a:r>
              <a:rPr lang="en-US" sz="1400" dirty="0"/>
              <a:t> </a:t>
            </a:r>
            <a:r>
              <a:rPr lang="en-US" sz="1400" dirty="0" err="1"/>
              <a:t>style.css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1C784-843F-43A0-B4E1-37671A6F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708024"/>
            <a:ext cx="8467725" cy="4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lanjutan</a:t>
            </a:r>
            <a:r>
              <a:rPr lang="en-US" sz="1400" dirty="0"/>
              <a:t> </a:t>
            </a:r>
            <a:r>
              <a:rPr lang="en-US" sz="1400" dirty="0" err="1"/>
              <a:t>style.css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6E713-9DD0-419C-A354-368394C94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708024"/>
            <a:ext cx="8791575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5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index.php</a:t>
            </a:r>
            <a:r>
              <a:rPr lang="en-US" sz="1400" dirty="0"/>
              <a:t>, </a:t>
            </a:r>
            <a:r>
              <a:rPr lang="en-US" sz="1400" dirty="0" err="1"/>
              <a:t>simpan</a:t>
            </a:r>
            <a:r>
              <a:rPr lang="en-US" sz="1400" dirty="0"/>
              <a:t> di folder </a:t>
            </a:r>
            <a:r>
              <a:rPr lang="en-US" sz="1400" b="1" dirty="0"/>
              <a:t>c:\</a:t>
            </a:r>
            <a:r>
              <a:rPr lang="en-US" sz="1400" b="1" dirty="0" err="1"/>
              <a:t>xampp</a:t>
            </a:r>
            <a:r>
              <a:rPr lang="en-US" sz="1400" b="1" dirty="0"/>
              <a:t>\</a:t>
            </a:r>
            <a:r>
              <a:rPr lang="en-US" sz="1400" b="1" dirty="0" err="1"/>
              <a:t>htdocs</a:t>
            </a:r>
            <a:r>
              <a:rPr lang="en-US" sz="1400" b="1" dirty="0"/>
              <a:t>\</a:t>
            </a:r>
            <a:r>
              <a:rPr lang="en-US" sz="1400" b="1" dirty="0" err="1"/>
              <a:t>sipus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2414-FC37-43D9-92DB-EEE8E0E5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0855"/>
            <a:ext cx="9144000" cy="43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 dirty="0" err="1"/>
              <a:t>jika</a:t>
            </a:r>
            <a:r>
              <a:rPr lang="en-US" sz="1400" dirty="0"/>
              <a:t> login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tampil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/index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DF588-8460-48F7-8C52-3EB95C6D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2" y="750222"/>
            <a:ext cx="8378456" cy="42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Tampil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9929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Buat file anggota.php, simpan di folder </a:t>
            </a:r>
            <a:r>
              <a:rPr lang="en-US" b="1"/>
              <a:t>c:\xampp\htdocs\sipus\pages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02FB9-6C8E-4CEA-8F67-DEC1BD37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7866"/>
            <a:ext cx="9144000" cy="3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C2D96-6016-4EDC-A0B5-A1E31879E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237"/>
            <a:ext cx="9144000" cy="38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7ECF3-43B1-423C-B611-AA522650B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" y="829340"/>
            <a:ext cx="8771861" cy="41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79F6B-71F6-4358-A1FA-F033C74A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1718"/>
            <a:ext cx="9144000" cy="3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EE3B-8563-4809-B879-FEB2327C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3169"/>
            <a:ext cx="9144000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Jalankan</a:t>
            </a:r>
            <a:r>
              <a:rPr lang="en-US" dirty="0"/>
              <a:t> http://localhost/</a:t>
            </a:r>
            <a:r>
              <a:rPr lang="en-US" dirty="0" err="1"/>
              <a:t>sipus</a:t>
            </a:r>
            <a:r>
              <a:rPr lang="en-US" dirty="0"/>
              <a:t>/</a:t>
            </a:r>
            <a:r>
              <a:rPr lang="en-US" dirty="0" err="1"/>
              <a:t>index.php?p</a:t>
            </a:r>
            <a:r>
              <a:rPr lang="en-US" dirty="0"/>
              <a:t>=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834BD-1550-4CFB-91F3-3103848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9" y="708024"/>
            <a:ext cx="8887861" cy="41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Input Data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95393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Buat file anggota-input.php, simpan di folder </a:t>
            </a:r>
            <a:r>
              <a:rPr lang="en-US" b="1"/>
              <a:t>c:\xampp\htdocs\sipus\pages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BF594-C01B-4D8C-B614-14F3E2DC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" y="653808"/>
            <a:ext cx="9087310" cy="44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ctrTitle"/>
          </p:nvPr>
        </p:nvSpPr>
        <p:spPr>
          <a:xfrm>
            <a:off x="3310815" y="564401"/>
            <a:ext cx="3135219" cy="569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4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TIM 6</a:t>
            </a:r>
            <a:endParaRPr sz="44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2138525" y="8001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97750" y="3145100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5D3E86F8-CEF9-4457-8A05-3E3CCC2DDB2F}"/>
              </a:ext>
            </a:extLst>
          </p:cNvPr>
          <p:cNvSpPr txBox="1"/>
          <p:nvPr/>
        </p:nvSpPr>
        <p:spPr>
          <a:xfrm>
            <a:off x="379261" y="1022583"/>
            <a:ext cx="88038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Abdul </a:t>
            </a:r>
            <a:r>
              <a:rPr lang="en-US" sz="2000" dirty="0" err="1"/>
              <a:t>Rozaq</a:t>
            </a:r>
            <a:r>
              <a:rPr lang="en-US" sz="2000" dirty="0"/>
              <a:t>, </a:t>
            </a:r>
            <a:r>
              <a:rPr lang="en-US" sz="2000" dirty="0" err="1"/>
              <a:t>S.Kom</a:t>
            </a:r>
            <a:r>
              <a:rPr lang="en-US" sz="2000" dirty="0"/>
              <a:t>., M.M., </a:t>
            </a:r>
            <a:r>
              <a:rPr lang="en-US" sz="2000" dirty="0" err="1"/>
              <a:t>M.Kom</a:t>
            </a:r>
            <a:r>
              <a:rPr lang="en-US" sz="2000" dirty="0"/>
              <a:t> (</a:t>
            </a:r>
            <a:r>
              <a:rPr lang="en-US" sz="2000" dirty="0" err="1"/>
              <a:t>Politeknik</a:t>
            </a:r>
            <a:r>
              <a:rPr lang="en-US" sz="2000" dirty="0"/>
              <a:t> Negeri Banjarmasin) </a:t>
            </a:r>
          </a:p>
          <a:p>
            <a:pPr marL="514350" indent="-514350">
              <a:buAutoNum type="arabicPeriod"/>
            </a:pPr>
            <a:r>
              <a:rPr lang="en-US" sz="2000" dirty="0"/>
              <a:t>Kadri Yusuf, ST., </a:t>
            </a:r>
            <a:r>
              <a:rPr lang="en-US" sz="2000" dirty="0" err="1"/>
              <a:t>M.Kom</a:t>
            </a:r>
            <a:r>
              <a:rPr lang="en-US" sz="2000" dirty="0"/>
              <a:t> (</a:t>
            </a:r>
            <a:r>
              <a:rPr lang="en-US" sz="2000" dirty="0" err="1"/>
              <a:t>Politeknik</a:t>
            </a:r>
            <a:r>
              <a:rPr lang="en-US" sz="2000" dirty="0"/>
              <a:t> Negeri Medan)</a:t>
            </a:r>
          </a:p>
          <a:p>
            <a:pPr marL="514350" indent="-514350">
              <a:buAutoNum type="arabicPeriod"/>
            </a:pPr>
            <a:r>
              <a:rPr lang="en-US" sz="2000" dirty="0"/>
              <a:t>Rahimi Fitri, </a:t>
            </a:r>
            <a:r>
              <a:rPr lang="en-US" sz="2000" dirty="0" err="1"/>
              <a:t>S.Kom</a:t>
            </a:r>
            <a:r>
              <a:rPr lang="en-US" sz="2000" dirty="0"/>
              <a:t>., </a:t>
            </a:r>
            <a:r>
              <a:rPr lang="en-US" sz="2000" dirty="0" err="1"/>
              <a:t>M.Kom</a:t>
            </a:r>
            <a:r>
              <a:rPr lang="en-US" sz="2000" dirty="0"/>
              <a:t> (</a:t>
            </a:r>
            <a:r>
              <a:rPr lang="en-US" sz="2000" dirty="0" err="1"/>
              <a:t>Politeknik</a:t>
            </a:r>
            <a:r>
              <a:rPr lang="en-US" sz="2000" dirty="0"/>
              <a:t> Negeri Banjarmasin)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Hermawan</a:t>
            </a:r>
            <a:r>
              <a:rPr lang="en-US" sz="2000" dirty="0"/>
              <a:t> </a:t>
            </a:r>
            <a:r>
              <a:rPr lang="en-US" sz="2000" dirty="0" err="1"/>
              <a:t>Arief</a:t>
            </a:r>
            <a:r>
              <a:rPr lang="en-US" sz="2000" dirty="0"/>
              <a:t> </a:t>
            </a:r>
            <a:r>
              <a:rPr lang="en-US" sz="2000" dirty="0" err="1"/>
              <a:t>Putranto</a:t>
            </a:r>
            <a:r>
              <a:rPr lang="en-US" sz="2000" dirty="0"/>
              <a:t> S.T.,M.T (</a:t>
            </a:r>
            <a:r>
              <a:rPr lang="en-US" sz="2000" dirty="0" err="1"/>
              <a:t>Politeknik</a:t>
            </a:r>
            <a:r>
              <a:rPr lang="en-US" sz="2000" dirty="0"/>
              <a:t> Negeri </a:t>
            </a:r>
            <a:r>
              <a:rPr lang="en-US" sz="2000" dirty="0" err="1"/>
              <a:t>Jember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dirty="0"/>
              <a:t>Dr. Tora </a:t>
            </a:r>
            <a:r>
              <a:rPr lang="en-US" sz="2000" dirty="0" err="1"/>
              <a:t>Fahrudin</a:t>
            </a:r>
            <a:r>
              <a:rPr lang="en-US" sz="2000" dirty="0"/>
              <a:t>, S.T., M.T. (Universitas Telkom)</a:t>
            </a:r>
          </a:p>
          <a:p>
            <a:pPr marL="514350" indent="-514350">
              <a:buAutoNum type="arabicPeriod"/>
            </a:pPr>
            <a:r>
              <a:rPr lang="en-US" sz="2000" dirty="0"/>
              <a:t>Dr. Dedy Rahman Wijaya (Universitas Telkom)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Yogiswara</a:t>
            </a:r>
            <a:r>
              <a:rPr lang="en-US" sz="2000" dirty="0"/>
              <a:t> ST MT  ( </a:t>
            </a:r>
            <a:r>
              <a:rPr lang="en-US" sz="2000" dirty="0" err="1"/>
              <a:t>Politeknik</a:t>
            </a:r>
            <a:r>
              <a:rPr lang="en-US" sz="2000" dirty="0"/>
              <a:t> Negeri </a:t>
            </a:r>
            <a:r>
              <a:rPr lang="en-US" sz="2000" dirty="0" err="1"/>
              <a:t>Jember</a:t>
            </a:r>
            <a:r>
              <a:rPr lang="en-US" sz="2000" dirty="0"/>
              <a:t> )</a:t>
            </a:r>
          </a:p>
          <a:p>
            <a:pPr marL="514350" indent="-514350">
              <a:buAutoNum type="arabicPeriod"/>
            </a:pPr>
            <a:r>
              <a:rPr lang="en-US" sz="2000" dirty="0"/>
              <a:t>Taufiq </a:t>
            </a:r>
            <a:r>
              <a:rPr lang="en-US" sz="2000" dirty="0" err="1"/>
              <a:t>Rizaldi</a:t>
            </a:r>
            <a:r>
              <a:rPr lang="en-US" sz="2000" dirty="0"/>
              <a:t> S.ST., M.T (</a:t>
            </a:r>
            <a:r>
              <a:rPr lang="en-US" sz="2000" dirty="0" err="1"/>
              <a:t>Politeknik</a:t>
            </a:r>
            <a:r>
              <a:rPr lang="en-US" sz="2000" dirty="0"/>
              <a:t> Negeri </a:t>
            </a:r>
            <a:r>
              <a:rPr lang="en-US" sz="2000" dirty="0" err="1"/>
              <a:t>Jember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Christia</a:t>
            </a:r>
            <a:r>
              <a:rPr lang="en-US" sz="2000" dirty="0"/>
              <a:t> Putra S.</a:t>
            </a:r>
            <a:r>
              <a:rPr lang="en-US" sz="2000" dirty="0" err="1"/>
              <a:t>Kom</a:t>
            </a:r>
            <a:r>
              <a:rPr lang="en-US" sz="2000" dirty="0"/>
              <a:t>.,MMSI (STMIK </a:t>
            </a:r>
            <a:r>
              <a:rPr lang="en-US" sz="2000" dirty="0" err="1"/>
              <a:t>Palangkaraya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Iklima</a:t>
            </a:r>
            <a:r>
              <a:rPr lang="en-US" sz="2000" dirty="0"/>
              <a:t> </a:t>
            </a:r>
            <a:r>
              <a:rPr lang="en-US" sz="2000" dirty="0" err="1"/>
              <a:t>Ermis</a:t>
            </a:r>
            <a:r>
              <a:rPr lang="en-US" sz="2000" dirty="0"/>
              <a:t> Ismail, S.</a:t>
            </a:r>
            <a:r>
              <a:rPr lang="en-US" sz="2000" dirty="0" err="1"/>
              <a:t>Kom</a:t>
            </a:r>
            <a:r>
              <a:rPr lang="en-US" sz="2000" dirty="0"/>
              <a:t>.,</a:t>
            </a:r>
            <a:r>
              <a:rPr lang="en-US" sz="2000" dirty="0" err="1"/>
              <a:t>M.Kom</a:t>
            </a:r>
            <a:r>
              <a:rPr lang="en-US" sz="2000" dirty="0"/>
              <a:t> (</a:t>
            </a:r>
            <a:r>
              <a:rPr lang="en-US" sz="2000" dirty="0" err="1"/>
              <a:t>Politeknik</a:t>
            </a:r>
            <a:r>
              <a:rPr lang="en-US" sz="2000" dirty="0"/>
              <a:t> Negri Jakarta)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480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Jalankan http://localhost/sipus/index.php?p=anggota-input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7F91-C6FD-49EE-A0CD-6F01D97C6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7" y="707217"/>
            <a:ext cx="8793126" cy="40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3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Proses Simpan Data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56421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anggota</a:t>
            </a:r>
            <a:r>
              <a:rPr lang="en-US" dirty="0"/>
              <a:t>-input-</a:t>
            </a:r>
            <a:r>
              <a:rPr lang="en-US" dirty="0" err="1"/>
              <a:t>proses.php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b="1" dirty="0"/>
              <a:t>c:\</a:t>
            </a:r>
            <a:r>
              <a:rPr lang="en-US" b="1" dirty="0" err="1"/>
              <a:t>xampp</a:t>
            </a:r>
            <a:r>
              <a:rPr lang="en-US" b="1" dirty="0"/>
              <a:t>\</a:t>
            </a:r>
            <a:r>
              <a:rPr lang="en-US" b="1" dirty="0" err="1"/>
              <a:t>htdocs</a:t>
            </a:r>
            <a:r>
              <a:rPr lang="en-US" b="1" dirty="0"/>
              <a:t>\</a:t>
            </a:r>
            <a:r>
              <a:rPr lang="en-US" b="1" dirty="0" err="1"/>
              <a:t>sipus</a:t>
            </a:r>
            <a:r>
              <a:rPr lang="en-US" b="1" dirty="0"/>
              <a:t>\proses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6E97-F810-471E-B048-F8598976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92" y="627321"/>
            <a:ext cx="8423938" cy="3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 dirty="0"/>
              <a:t>Proses Edit Data </a:t>
            </a:r>
            <a:r>
              <a:rPr lang="en-US" sz="1400" b="1" dirty="0" err="1"/>
              <a:t>Anggota</a:t>
            </a:r>
            <a:endParaRPr lang="en-US" sz="1400" b="1" dirty="0"/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183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anggota-edit.php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b="1" dirty="0"/>
              <a:t>c:\</a:t>
            </a:r>
            <a:r>
              <a:rPr lang="en-US" b="1" dirty="0" err="1"/>
              <a:t>xampp</a:t>
            </a:r>
            <a:r>
              <a:rPr lang="en-US" b="1" dirty="0"/>
              <a:t>\</a:t>
            </a:r>
            <a:r>
              <a:rPr lang="en-US" b="1" dirty="0" err="1"/>
              <a:t>htdocs</a:t>
            </a:r>
            <a:r>
              <a:rPr lang="en-US" b="1" dirty="0"/>
              <a:t>\</a:t>
            </a:r>
            <a:r>
              <a:rPr lang="en-US" b="1" dirty="0" err="1"/>
              <a:t>sipus</a:t>
            </a:r>
            <a:r>
              <a:rPr lang="en-US" b="1" dirty="0"/>
              <a:t>\pages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8FA82-8B17-4F13-9F7C-BC25A9629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653809"/>
            <a:ext cx="8591107" cy="40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03C78-3FD5-469B-B22A-BE161EE1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3340"/>
            <a:ext cx="9144000" cy="38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5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986E6-9405-4BD4-BB40-D17F7E9C4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0" y="653809"/>
            <a:ext cx="9144000" cy="38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4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9A5EC-F900-4053-9818-3D52CDB0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136"/>
            <a:ext cx="9144000" cy="2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6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anggota</a:t>
            </a:r>
            <a:r>
              <a:rPr lang="en-US" dirty="0"/>
              <a:t>-edit-</a:t>
            </a:r>
            <a:r>
              <a:rPr lang="en-US" dirty="0" err="1"/>
              <a:t>proses.php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b="1" dirty="0"/>
              <a:t>c:\</a:t>
            </a:r>
            <a:r>
              <a:rPr lang="en-US" b="1" dirty="0" err="1"/>
              <a:t>xampp</a:t>
            </a:r>
            <a:r>
              <a:rPr lang="en-US" b="1" dirty="0"/>
              <a:t>\</a:t>
            </a:r>
            <a:r>
              <a:rPr lang="en-US" b="1" dirty="0" err="1"/>
              <a:t>htdocs</a:t>
            </a:r>
            <a:r>
              <a:rPr lang="en-US" b="1" dirty="0"/>
              <a:t>\</a:t>
            </a:r>
            <a:r>
              <a:rPr lang="en-US" b="1" dirty="0" err="1"/>
              <a:t>sipus</a:t>
            </a:r>
            <a:r>
              <a:rPr lang="en-US" b="1" dirty="0"/>
              <a:t>\proses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362BD-E038-4479-916B-5096CBAE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1" y="623224"/>
            <a:ext cx="7740502" cy="443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4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8756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</a:t>
            </a:r>
            <a:r>
              <a:rPr lang="en-US" dirty="0" err="1">
                <a:hlinkClick r:id="rId4"/>
              </a:rPr>
              <a:t>sipus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index.php?p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anggota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record dan </a:t>
            </a:r>
            <a:r>
              <a:rPr lang="en-US" dirty="0" err="1"/>
              <a:t>tekan</a:t>
            </a:r>
            <a:r>
              <a:rPr lang="en-US" dirty="0"/>
              <a:t> tulisan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B165A-FA10-486E-8683-B90902CF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0" y="862858"/>
            <a:ext cx="8969830" cy="34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Database </a:t>
            </a: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dbpus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dan </a:t>
            </a: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Tabel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Anggota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327812" y="4864000"/>
            <a:ext cx="1823488" cy="24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Buka tools </a:t>
            </a:r>
            <a:r>
              <a:rPr lang="en-US" dirty="0" err="1"/>
              <a:t>xampp</a:t>
            </a:r>
            <a:r>
              <a:rPr lang="en-US" dirty="0"/>
              <a:t>, dan </a:t>
            </a:r>
            <a:r>
              <a:rPr lang="en-US" dirty="0" err="1"/>
              <a:t>aktifkan</a:t>
            </a:r>
            <a:r>
              <a:rPr lang="en-US" dirty="0"/>
              <a:t> module </a:t>
            </a:r>
            <a:r>
              <a:rPr lang="en-US" dirty="0" err="1"/>
              <a:t>apache</a:t>
            </a:r>
            <a:r>
              <a:rPr lang="en-US" dirty="0"/>
              <a:t> dan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FB1D7-DE8F-48C1-9093-F7173BA1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5" y="1245968"/>
            <a:ext cx="4688383" cy="3371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32185C-733C-43C6-AD94-5C3235CFD212}"/>
              </a:ext>
            </a:extLst>
          </p:cNvPr>
          <p:cNvSpPr/>
          <p:nvPr/>
        </p:nvSpPr>
        <p:spPr>
          <a:xfrm>
            <a:off x="2782207" y="1676942"/>
            <a:ext cx="451022" cy="438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13127B-AB06-4EC0-9F54-D0810FD73144}"/>
              </a:ext>
            </a:extLst>
          </p:cNvPr>
          <p:cNvCxnSpPr>
            <a:cxnSpLocks/>
          </p:cNvCxnSpPr>
          <p:nvPr/>
        </p:nvCxnSpPr>
        <p:spPr>
          <a:xfrm>
            <a:off x="3703675" y="1977081"/>
            <a:ext cx="1986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5085E-86C7-4998-91A8-7F9BC57C614E}"/>
              </a:ext>
            </a:extLst>
          </p:cNvPr>
          <p:cNvSpPr txBox="1"/>
          <p:nvPr/>
        </p:nvSpPr>
        <p:spPr>
          <a:xfrm>
            <a:off x="5695551" y="1854356"/>
            <a:ext cx="2398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Pilih</a:t>
            </a:r>
            <a:r>
              <a:rPr lang="en-US" sz="1050" dirty="0"/>
              <a:t> admin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membuka</a:t>
            </a:r>
            <a:r>
              <a:rPr lang="en-US" sz="1050" dirty="0"/>
              <a:t> browser </a:t>
            </a:r>
          </a:p>
          <a:p>
            <a:r>
              <a:rPr lang="en-US" sz="1050" dirty="0" err="1"/>
              <a:t>menuju</a:t>
            </a:r>
            <a:r>
              <a:rPr lang="en-US" sz="1050" dirty="0"/>
              <a:t> localhost</a:t>
            </a:r>
            <a:endParaRPr lang="en-ID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13891-ED34-462A-AB29-0F27128DB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665" y="2637466"/>
            <a:ext cx="3812183" cy="2287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76FF3-94BF-4C0F-8336-607737E63F42}"/>
              </a:ext>
            </a:extLst>
          </p:cNvPr>
          <p:cNvSpPr/>
          <p:nvPr/>
        </p:nvSpPr>
        <p:spPr>
          <a:xfrm>
            <a:off x="8272964" y="2751629"/>
            <a:ext cx="451022" cy="24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959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 dirty="0" err="1"/>
              <a:t>Hapus</a:t>
            </a:r>
            <a:r>
              <a:rPr lang="en-US" sz="1400" b="1" dirty="0"/>
              <a:t> Data </a:t>
            </a:r>
            <a:r>
              <a:rPr lang="en-US" sz="1400" b="1" dirty="0" err="1"/>
              <a:t>Anggota</a:t>
            </a:r>
            <a:endParaRPr lang="en-US" sz="1400" b="1" dirty="0"/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0260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</a:t>
            </a:r>
            <a:r>
              <a:rPr lang="en-US" dirty="0" err="1">
                <a:hlinkClick r:id="rId4"/>
              </a:rPr>
              <a:t>sipus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index.php?p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anggota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record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F91B8-8BA1-4F4B-8912-C8D57F21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69252"/>
            <a:ext cx="9144000" cy="40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0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 dirty="0"/>
              <a:t>Proses </a:t>
            </a:r>
            <a:r>
              <a:rPr lang="en-US" sz="1400" b="1" dirty="0" err="1"/>
              <a:t>Cetak</a:t>
            </a:r>
            <a:r>
              <a:rPr lang="en-US" sz="1400" b="1" dirty="0"/>
              <a:t> Data </a:t>
            </a:r>
            <a:r>
              <a:rPr lang="en-US" sz="1400" b="1" dirty="0" err="1"/>
              <a:t>Anggota</a:t>
            </a:r>
            <a:endParaRPr lang="en-US" sz="1400" b="1" dirty="0"/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84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cetak.php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b="1" dirty="0"/>
              <a:t>c:\</a:t>
            </a:r>
            <a:r>
              <a:rPr lang="en-US" b="1" dirty="0" err="1"/>
              <a:t>xampp</a:t>
            </a:r>
            <a:r>
              <a:rPr lang="en-US" b="1" dirty="0"/>
              <a:t>\</a:t>
            </a:r>
            <a:r>
              <a:rPr lang="en-US" b="1" dirty="0" err="1"/>
              <a:t>htdocs</a:t>
            </a:r>
            <a:r>
              <a:rPr lang="en-US" b="1" dirty="0"/>
              <a:t>\</a:t>
            </a:r>
            <a:r>
              <a:rPr lang="en-US" b="1" dirty="0" err="1"/>
              <a:t>sipus</a:t>
            </a:r>
            <a:r>
              <a:rPr lang="en-US" b="1" dirty="0"/>
              <a:t>\pages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822F6-341B-4FC3-A315-C1149A874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708024"/>
            <a:ext cx="7124700" cy="4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A946F-FC04-47CE-8467-AB602540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98" y="934225"/>
            <a:ext cx="8512360" cy="29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9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</a:t>
            </a:r>
            <a:r>
              <a:rPr lang="en-US" dirty="0" err="1">
                <a:hlinkClick r:id="rId4"/>
              </a:rPr>
              <a:t>sipus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index.php?p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anggota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icon/</a:t>
            </a:r>
            <a:r>
              <a:rPr lang="en-US" dirty="0" err="1"/>
              <a:t>gambar</a:t>
            </a:r>
            <a:r>
              <a:rPr lang="en-US" dirty="0"/>
              <a:t> 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DE190-A197-4F71-937D-010A8DCC0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0" y="708024"/>
            <a:ext cx="8969119" cy="40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 dirty="0"/>
              <a:t>Proses </a:t>
            </a:r>
            <a:r>
              <a:rPr lang="en-US" sz="1400" b="1" dirty="0" err="1"/>
              <a:t>Cetak</a:t>
            </a:r>
            <a:r>
              <a:rPr lang="en-US" sz="1400" b="1" dirty="0"/>
              <a:t> </a:t>
            </a:r>
            <a:r>
              <a:rPr lang="en-US" sz="1400" b="1" dirty="0" err="1"/>
              <a:t>Kartu</a:t>
            </a:r>
            <a:r>
              <a:rPr lang="en-US" sz="1400" b="1" dirty="0"/>
              <a:t> </a:t>
            </a:r>
            <a:r>
              <a:rPr lang="en-US" sz="1400" b="1" dirty="0" err="1"/>
              <a:t>Anggota</a:t>
            </a:r>
            <a:endParaRPr lang="en-US" sz="1400" b="1" dirty="0"/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64864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cetak_kartu.php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b="1" dirty="0"/>
              <a:t>c:\</a:t>
            </a:r>
            <a:r>
              <a:rPr lang="en-US" b="1" dirty="0" err="1"/>
              <a:t>xampp</a:t>
            </a:r>
            <a:r>
              <a:rPr lang="en-US" b="1" dirty="0"/>
              <a:t>\</a:t>
            </a:r>
            <a:r>
              <a:rPr lang="en-US" b="1" dirty="0" err="1"/>
              <a:t>htdocs</a:t>
            </a:r>
            <a:r>
              <a:rPr lang="en-US" b="1" dirty="0"/>
              <a:t>\</a:t>
            </a:r>
            <a:r>
              <a:rPr lang="en-US" b="1" dirty="0" err="1"/>
              <a:t>sipus</a:t>
            </a:r>
            <a:r>
              <a:rPr lang="en-US" b="1" dirty="0"/>
              <a:t>\pages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F9064-C1D3-434E-AE7F-C9BC1B1B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11" y="653809"/>
            <a:ext cx="8603808" cy="41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3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</a:t>
            </a:r>
            <a:r>
              <a:rPr lang="en-US" dirty="0" err="1">
                <a:hlinkClick r:id="rId4"/>
              </a:rPr>
              <a:t>sipus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index.php?p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anggota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D05D7-0159-483C-8FF8-C5DCE058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08" y="832338"/>
            <a:ext cx="8734384" cy="38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8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162" name="Google Shape;162;p8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8"/>
            <p:cNvPicPr preferRelativeResize="0"/>
            <p:nvPr/>
          </p:nvPicPr>
          <p:blipFill rotWithShape="1">
            <a:blip r:embed="rId4">
              <a:alphaModFix/>
            </a:blip>
            <a:srcRect l="6571" t="38018" r="6501" b="3829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8"/>
            <p:cNvPicPr preferRelativeResize="0"/>
            <p:nvPr/>
          </p:nvPicPr>
          <p:blipFill rotWithShape="1">
            <a:blip r:embed="rId5">
              <a:alphaModFix/>
            </a:blip>
            <a:srcRect l="11820" t="14813" r="12785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8"/>
            <p:cNvPicPr preferRelativeResize="0"/>
            <p:nvPr/>
          </p:nvPicPr>
          <p:blipFill rotWithShape="1">
            <a:blip r:embed="rId6">
              <a:alphaModFix/>
            </a:blip>
            <a:srcRect l="13267" t="16077" r="9456" b="16076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8"/>
            <p:cNvPicPr preferRelativeResize="0"/>
            <p:nvPr/>
          </p:nvPicPr>
          <p:blipFill rotWithShape="1">
            <a:blip r:embed="rId7">
              <a:alphaModFix/>
            </a:blip>
            <a:srcRect l="7654" t="13458" r="7468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Google Shape;167;p8"/>
          <p:cNvPicPr preferRelativeResize="0"/>
          <p:nvPr/>
        </p:nvPicPr>
        <p:blipFill rotWithShape="1">
          <a:blip r:embed="rId8">
            <a:alphaModFix/>
          </a:blip>
          <a:srcRect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8">
            <a:alphaModFix/>
          </a:blip>
          <a:srcRect r="72916" b="82222"/>
          <a:stretch/>
        </p:blipFill>
        <p:spPr>
          <a:xfrm>
            <a:off x="7931775" y="4038600"/>
            <a:ext cx="1212226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8">
            <a:alphaModFix/>
          </a:blip>
          <a:srcRect l="-630" r="629" b="82222"/>
          <a:stretch/>
        </p:blipFill>
        <p:spPr>
          <a:xfrm>
            <a:off x="-85725" y="0"/>
            <a:ext cx="9229726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171575" y="1959224"/>
            <a:ext cx="6677100" cy="86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4862-1AD4-4CF4-9C2C-2D00844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dbpus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D7DD-DA5C-4956-B00B-D861937E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3481"/>
            <a:ext cx="5128917" cy="26220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A8E691-551C-466E-BADD-311C23C1C477}"/>
              </a:ext>
            </a:extLst>
          </p:cNvPr>
          <p:cNvSpPr/>
          <p:nvPr/>
        </p:nvSpPr>
        <p:spPr>
          <a:xfrm>
            <a:off x="628650" y="1381059"/>
            <a:ext cx="973127" cy="309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59C4D-C938-42CC-B1FE-89548D8B8337}"/>
              </a:ext>
            </a:extLst>
          </p:cNvPr>
          <p:cNvSpPr/>
          <p:nvPr/>
        </p:nvSpPr>
        <p:spPr>
          <a:xfrm>
            <a:off x="717988" y="2227783"/>
            <a:ext cx="4276528" cy="7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B353-ECA4-4C6E-8777-097F80310322}"/>
              </a:ext>
            </a:extLst>
          </p:cNvPr>
          <p:cNvSpPr txBox="1"/>
          <p:nvPr/>
        </p:nvSpPr>
        <p:spPr>
          <a:xfrm>
            <a:off x="717988" y="4193628"/>
            <a:ext cx="5506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tab Database,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dbpus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47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092778" y="4864000"/>
            <a:ext cx="2058522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5FAAE3-6F65-4066-8A51-76C8D07BF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4" y="1145346"/>
            <a:ext cx="8689120" cy="16306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70B00F-7DDB-42A5-B217-8486016BE4DA}"/>
              </a:ext>
            </a:extLst>
          </p:cNvPr>
          <p:cNvSpPr/>
          <p:nvPr/>
        </p:nvSpPr>
        <p:spPr>
          <a:xfrm>
            <a:off x="135924" y="2648882"/>
            <a:ext cx="634544" cy="194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59CE30-FB09-4CAB-904E-E3A8035195FF}"/>
              </a:ext>
            </a:extLst>
          </p:cNvPr>
          <p:cNvSpPr/>
          <p:nvPr/>
        </p:nvSpPr>
        <p:spPr>
          <a:xfrm>
            <a:off x="8514065" y="2400424"/>
            <a:ext cx="310979" cy="269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5B9B1-BB2C-4A7D-A285-5625D9D69E96}"/>
              </a:ext>
            </a:extLst>
          </p:cNvPr>
          <p:cNvSpPr/>
          <p:nvPr/>
        </p:nvSpPr>
        <p:spPr>
          <a:xfrm>
            <a:off x="1532238" y="1872049"/>
            <a:ext cx="2842054" cy="64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BE89-CD50-4DFB-A971-FA104FC948A3}"/>
              </a:ext>
            </a:extLst>
          </p:cNvPr>
          <p:cNvSpPr txBox="1"/>
          <p:nvPr/>
        </p:nvSpPr>
        <p:spPr>
          <a:xfrm>
            <a:off x="236607" y="3293076"/>
            <a:ext cx="6470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database </a:t>
            </a:r>
            <a:r>
              <a:rPr lang="en-US" dirty="0" err="1"/>
              <a:t>dbpus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table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dab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en-US" dirty="0"/>
              <a:t> Go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997EF-03B3-4F80-8FB4-17038BF49629}"/>
              </a:ext>
            </a:extLst>
          </p:cNvPr>
          <p:cNvSpPr txBox="1"/>
          <p:nvPr/>
        </p:nvSpPr>
        <p:spPr>
          <a:xfrm>
            <a:off x="628442" y="2746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09BC0-2E18-4DA7-BC61-EE552B1F6EF7}"/>
              </a:ext>
            </a:extLst>
          </p:cNvPr>
          <p:cNvSpPr txBox="1"/>
          <p:nvPr/>
        </p:nvSpPr>
        <p:spPr>
          <a:xfrm>
            <a:off x="4338458" y="20867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4757D-0525-46BB-9537-700E24AF52A9}"/>
              </a:ext>
            </a:extLst>
          </p:cNvPr>
          <p:cNvSpPr txBox="1"/>
          <p:nvPr/>
        </p:nvSpPr>
        <p:spPr>
          <a:xfrm>
            <a:off x="8197545" y="23146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8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Create Tabel </a:t>
            </a:r>
            <a:r>
              <a:rPr lang="en-US" b="1"/>
              <a:t>tbanggota</a:t>
            </a:r>
            <a:r>
              <a:rPr lang="en-US"/>
              <a:t> pada database dbpus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ECF38-DD96-4B41-A4D4-BD8FDFA44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2" y="1458771"/>
            <a:ext cx="8100824" cy="22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Tabel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Admin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b="1" dirty="0"/>
              <a:t>admin</a:t>
            </a:r>
            <a:r>
              <a:rPr lang="en-US" dirty="0"/>
              <a:t> pada database </a:t>
            </a:r>
            <a:r>
              <a:rPr lang="en-US" dirty="0" err="1"/>
              <a:t>dbpus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C9EA-D345-4A3D-BAFB-AC84717C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1" y="1692134"/>
            <a:ext cx="7934610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Isi Data pada </a:t>
            </a:r>
            <a:r>
              <a:rPr lang="en-US" sz="135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Tabel</a:t>
            </a:r>
            <a:r>
              <a:rPr lang="en-US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Admin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isi</a:t>
            </a:r>
            <a:r>
              <a:rPr lang="en-US" dirty="0"/>
              <a:t> Data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b="1" dirty="0"/>
              <a:t>admin</a:t>
            </a:r>
            <a:r>
              <a:rPr lang="en-US" dirty="0"/>
              <a:t> pada database </a:t>
            </a:r>
            <a:r>
              <a:rPr lang="en-US" dirty="0" err="1"/>
              <a:t>dbpus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8798E-E341-47E9-8BC4-FA776A3F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67" y="1238959"/>
            <a:ext cx="4570449" cy="9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1005</Words>
  <Application>Microsoft Office PowerPoint</Application>
  <PresentationFormat>On-screen Show (16:9)</PresentationFormat>
  <Paragraphs>202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Bebas Neue</vt:lpstr>
      <vt:lpstr>Calibri</vt:lpstr>
      <vt:lpstr>Cambria</vt:lpstr>
      <vt:lpstr>Noto Sans Symbols</vt:lpstr>
      <vt:lpstr>Overlock</vt:lpstr>
      <vt:lpstr>Office Theme</vt:lpstr>
      <vt:lpstr>PowerPoint Presentation</vt:lpstr>
      <vt:lpstr>PowerPoint Presentation</vt:lpstr>
      <vt:lpstr>TIM 6</vt:lpstr>
      <vt:lpstr>PowerPoint Presentation</vt:lpstr>
      <vt:lpstr>Membuat Database dbpus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Komang Sugiartha</dc:creator>
  <cp:lastModifiedBy>Rahimi Fitri</cp:lastModifiedBy>
  <cp:revision>14</cp:revision>
  <dcterms:modified xsi:type="dcterms:W3CDTF">2021-07-06T09:32:33Z</dcterms:modified>
</cp:coreProperties>
</file>