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303" r:id="rId8"/>
    <p:sldId id="262" r:id="rId9"/>
    <p:sldId id="263" r:id="rId10"/>
    <p:sldId id="264" r:id="rId11"/>
    <p:sldId id="265" r:id="rId12"/>
    <p:sldId id="266" r:id="rId13"/>
    <p:sldId id="267" r:id="rId14"/>
    <p:sldId id="305" r:id="rId15"/>
    <p:sldId id="268" r:id="rId16"/>
    <p:sldId id="269" r:id="rId17"/>
    <p:sldId id="270" r:id="rId18"/>
    <p:sldId id="306" r:id="rId19"/>
    <p:sldId id="300" r:id="rId20"/>
    <p:sldId id="301" r:id="rId21"/>
    <p:sldId id="271" r:id="rId22"/>
    <p:sldId id="272" r:id="rId23"/>
    <p:sldId id="273" r:id="rId24"/>
    <p:sldId id="274" r:id="rId25"/>
    <p:sldId id="275" r:id="rId26"/>
    <p:sldId id="276" r:id="rId27"/>
    <p:sldId id="277" r:id="rId28"/>
    <p:sldId id="296" r:id="rId29"/>
    <p:sldId id="297" r:id="rId30"/>
    <p:sldId id="298"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Cambria" panose="02040503050406030204" pitchFamily="18" charset="0"/>
      <p:regular r:id="rId37"/>
      <p:bold r:id="rId38"/>
      <p:italic r:id="rId39"/>
      <p:boldItalic r:id="rId40"/>
    </p:embeddedFont>
    <p:embeddedFont>
      <p:font typeface="Cambria Math" panose="02040503050406030204" pitchFamily="18" charset="0"/>
      <p:regular r:id="rId41"/>
    </p:embeddedFont>
    <p:embeddedFont>
      <p:font typeface="Tahoma" panose="020B0604030504040204" pitchFamily="34" charset="0"/>
      <p:regular r:id="rId42"/>
      <p:bold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jKfbI3qW4ZHxltsNLOHpCKX/E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4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p:scale>
          <a:sx n="75" d="100"/>
          <a:sy n="75" d="100"/>
        </p:scale>
        <p:origin x="4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60559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rive.google.com/file/d/1jKnBDUesjTeEQ0fGjHWxVtKbRe2okeqs/view"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ombardhill.com/what_reuse.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eb.archive.org/web/20140122163130/http:/www.redhat.com/f/summitfiles/presentation/May31/Open%20Source%20Dynamics/Troan_OpenSourceProprietyPersp.pdf"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redhat.com/f/summitfiles/presentation/May31/Open%20Source%20Dynamics/Troan_OpenSourceProprietyPersp.pdf" TargetMode="External"/><Relationship Id="rId5" Type="http://schemas.openxmlformats.org/officeDocument/2006/relationships/hyperlink" Target="https://en.wikipedia.org/wiki/Nashville" TargetMode="External"/><Relationship Id="rId4" Type="http://schemas.openxmlformats.org/officeDocument/2006/relationships/hyperlink" Target="https://en.wikipedia.org/wiki/RedHa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76b4c3296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976b4c329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4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757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2279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6101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Tahoma"/>
              <a:buNone/>
            </a:pPr>
            <a:r>
              <a:rPr lang="en-US" sz="1100" i="0">
                <a:solidFill>
                  <a:schemeClr val="dk1"/>
                </a:solidFill>
                <a:latin typeface="Tahoma"/>
                <a:ea typeface="Tahoma"/>
                <a:cs typeface="Tahoma"/>
                <a:sym typeface="Tahoma"/>
              </a:rPr>
              <a:t>Identifikasi Class unit-unit reuse dipelajari dari dokumentasi API</a:t>
            </a:r>
            <a:endParaRPr i="0">
              <a:latin typeface="Tahoma"/>
              <a:ea typeface="Tahoma"/>
              <a:cs typeface="Tahoma"/>
              <a:sym typeface="Tahoma"/>
            </a:endParaRPr>
          </a:p>
          <a:p>
            <a:pPr marL="457200" marR="0" lvl="0" indent="-228600" algn="l" rtl="0">
              <a:lnSpc>
                <a:spcPct val="100000"/>
              </a:lnSpc>
              <a:spcBef>
                <a:spcPts val="0"/>
              </a:spcBef>
              <a:spcAft>
                <a:spcPts val="0"/>
              </a:spcAft>
              <a:buClr>
                <a:srgbClr val="000000"/>
              </a:buClr>
              <a:buSzPts val="1100"/>
              <a:buFont typeface="Arial"/>
              <a:buNone/>
            </a:pPr>
            <a:endParaRPr i="0">
              <a:latin typeface="Tahoma"/>
              <a:ea typeface="Tahoma"/>
              <a:cs typeface="Tahoma"/>
              <a:sym typeface="Tahoma"/>
            </a:endParaRPr>
          </a:p>
          <a:p>
            <a:pPr marL="0" lvl="0" indent="0" algn="l" rtl="0">
              <a:lnSpc>
                <a:spcPct val="100000"/>
              </a:lnSpc>
              <a:spcBef>
                <a:spcPts val="0"/>
              </a:spcBef>
              <a:spcAft>
                <a:spcPts val="0"/>
              </a:spcAft>
              <a:buSzPts val="1400"/>
              <a:buNone/>
            </a:pPr>
            <a:endParaRPr/>
          </a:p>
        </p:txBody>
      </p:sp>
      <p:sp>
        <p:nvSpPr>
          <p:cNvPr id="198" name="Google Shape;19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799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Tahoma"/>
              <a:buNone/>
            </a:pPr>
            <a:r>
              <a:rPr lang="en-US" sz="1100" i="0">
                <a:solidFill>
                  <a:schemeClr val="dk1"/>
                </a:solidFill>
                <a:latin typeface="Tahoma"/>
                <a:ea typeface="Tahoma"/>
                <a:cs typeface="Tahoma"/>
                <a:sym typeface="Tahoma"/>
              </a:rPr>
              <a:t>Identifikasi Class unit-unit reuse dipelajari dari dokumentasi API</a:t>
            </a:r>
            <a:endParaRPr i="0">
              <a:latin typeface="Tahoma"/>
              <a:ea typeface="Tahoma"/>
              <a:cs typeface="Tahoma"/>
              <a:sym typeface="Tahoma"/>
            </a:endParaRPr>
          </a:p>
          <a:p>
            <a:pPr marL="457200" marR="0" lvl="0" indent="-228600" algn="l" rtl="0">
              <a:lnSpc>
                <a:spcPct val="100000"/>
              </a:lnSpc>
              <a:spcBef>
                <a:spcPts val="0"/>
              </a:spcBef>
              <a:spcAft>
                <a:spcPts val="0"/>
              </a:spcAft>
              <a:buClr>
                <a:srgbClr val="000000"/>
              </a:buClr>
              <a:buSzPts val="1100"/>
              <a:buFont typeface="Arial"/>
              <a:buNone/>
            </a:pPr>
            <a:endParaRPr i="0">
              <a:latin typeface="Tahoma"/>
              <a:ea typeface="Tahoma"/>
              <a:cs typeface="Tahoma"/>
              <a:sym typeface="Tahoma"/>
            </a:endParaRPr>
          </a:p>
          <a:p>
            <a:pPr marL="0" lvl="0" indent="0" algn="l" rtl="0">
              <a:lnSpc>
                <a:spcPct val="100000"/>
              </a:lnSpc>
              <a:spcBef>
                <a:spcPts val="0"/>
              </a:spcBef>
              <a:spcAft>
                <a:spcPts val="0"/>
              </a:spcAft>
              <a:buSzPts val="1400"/>
              <a:buNone/>
            </a:pPr>
            <a:endParaRPr/>
          </a:p>
        </p:txBody>
      </p:sp>
      <p:sp>
        <p:nvSpPr>
          <p:cNvPr id="198" name="Google Shape;19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4126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3534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18" name="Google Shape;21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6696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9" name="Google Shape;22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6646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9" name="Google Shape;22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661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078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0973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86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792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8237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4466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6190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8144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atin typeface="Tahoma"/>
                <a:ea typeface="Tahoma"/>
                <a:cs typeface="Tahoma"/>
                <a:sym typeface="Tahoma"/>
              </a:rPr>
              <a:t>Dependency atau ketergantungan adalah </a:t>
            </a:r>
            <a:r>
              <a:rPr lang="en-US" sz="1100" b="0" i="0">
                <a:solidFill>
                  <a:schemeClr val="dk1"/>
                </a:solidFill>
                <a:latin typeface="Tahoma"/>
                <a:ea typeface="Tahoma"/>
                <a:cs typeface="Tahoma"/>
                <a:sym typeface="Tahoma"/>
              </a:rPr>
              <a:t>package-package yang terkait dan dibutuhkan oleh suatu program atau aplikasi, bootstrap merupakan framework yang memiliki dependency dengan beberapa vendor misalkan JS. Web yang  anda bangun menggunakan bootstrap, khususnya yang menyertakan link nya secara online, juga mengalami dependency kepada boostrap itu sendiri. Ada beberapa versi bootstrap yang benar-benar berbeda dengan versi sebelumnya, ada yang hamper sama. Hal ini harus diperhatikan , agar tidak terjadi kesalahan pada saat web ande diload oleh browser.</a:t>
            </a:r>
            <a:endParaRPr>
              <a:latin typeface="Tahoma"/>
              <a:ea typeface="Tahoma"/>
              <a:cs typeface="Tahoma"/>
              <a:sym typeface="Tahoma"/>
            </a:endParaRPr>
          </a:p>
          <a:p>
            <a:pPr marL="0" lvl="0" indent="0" algn="l" rtl="0">
              <a:lnSpc>
                <a:spcPct val="100000"/>
              </a:lnSpc>
              <a:spcBef>
                <a:spcPts val="0"/>
              </a:spcBef>
              <a:spcAft>
                <a:spcPts val="0"/>
              </a:spcAft>
              <a:buSzPts val="1400"/>
              <a:buNone/>
            </a:pPr>
            <a:endParaRPr/>
          </a:p>
        </p:txBody>
      </p:sp>
      <p:sp>
        <p:nvSpPr>
          <p:cNvPr id="291" name="Google Shape;29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9150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852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8" name="Google Shape;518;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067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8" name="Google Shape;52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3575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1549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976b4c32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u="sng">
                <a:solidFill>
                  <a:schemeClr val="hlink"/>
                </a:solidFill>
                <a:hlinkClick r:id="rId3"/>
              </a:rPr>
              <a:t>https://drive.google.com/file/d/1jKnBDUesjTeEQ0fGjHWxVtKbRe2okeqs/view</a:t>
            </a:r>
            <a:endParaRPr/>
          </a:p>
        </p:txBody>
      </p:sp>
      <p:sp>
        <p:nvSpPr>
          <p:cNvPr id="538" name="Google Shape;538;g976b4c32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1777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086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a:solidFill>
                  <a:schemeClr val="dk1"/>
                </a:solidFill>
                <a:latin typeface="Tahoma"/>
                <a:ea typeface="Tahoma"/>
                <a:cs typeface="Tahoma"/>
                <a:sym typeface="Tahoma"/>
              </a:rPr>
              <a:t>Lombard Hill Group. </a:t>
            </a:r>
            <a:r>
              <a:rPr lang="en-US" sz="1100" b="0" i="0" u="sng" strike="noStrike">
                <a:solidFill>
                  <a:schemeClr val="dk1"/>
                </a:solidFill>
                <a:latin typeface="Tahoma"/>
                <a:ea typeface="Tahoma"/>
                <a:cs typeface="Tahoma"/>
                <a:sym typeface="Tahoma"/>
                <a:hlinkClick r:id="rId3">
                  <a:extLst>
                    <a:ext uri="{A12FA001-AC4F-418D-AE19-62706E023703}">
                      <ahyp:hlinkClr xmlns:ahyp="http://schemas.microsoft.com/office/drawing/2018/hyperlinkcolor" val="tx"/>
                    </a:ext>
                  </a:extLst>
                </a:hlinkClick>
              </a:rPr>
              <a:t>"What Is Software Reuse?"</a:t>
            </a:r>
            <a:r>
              <a:rPr lang="en-US" sz="1100" b="0" i="0" u="none" strike="noStrike">
                <a:solidFill>
                  <a:schemeClr val="dk1"/>
                </a:solidFill>
                <a:latin typeface="Tahoma"/>
                <a:ea typeface="Tahoma"/>
                <a:cs typeface="Tahoma"/>
                <a:sym typeface="Tahoma"/>
              </a:rPr>
              <a:t>. </a:t>
            </a:r>
            <a:r>
              <a:rPr lang="en-US" sz="1100" b="0" i="1" u="none" strike="noStrike">
                <a:solidFill>
                  <a:schemeClr val="dk1"/>
                </a:solidFill>
                <a:latin typeface="Tahoma"/>
                <a:ea typeface="Tahoma"/>
                <a:cs typeface="Tahoma"/>
                <a:sym typeface="Tahoma"/>
              </a:rPr>
              <a:t>lombardhill.com</a:t>
            </a:r>
            <a:r>
              <a:rPr lang="en-US" sz="1100" b="0" i="0" u="none" strike="noStrike">
                <a:solidFill>
                  <a:schemeClr val="dk1"/>
                </a:solidFill>
                <a:latin typeface="Tahoma"/>
                <a:ea typeface="Tahoma"/>
                <a:cs typeface="Tahoma"/>
                <a:sym typeface="Tahoma"/>
              </a:rPr>
              <a:t>. Lombard Hill Group. Retrieved 22 October 2014.</a:t>
            </a:r>
            <a:endParaRP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a:solidFill>
                <a:schemeClr val="dk1"/>
              </a:solidFill>
              <a:latin typeface="Tahoma"/>
              <a:ea typeface="Tahoma"/>
              <a:cs typeface="Tahoma"/>
              <a:sym typeface="Tahoma"/>
            </a:endParaRPr>
          </a:p>
          <a:p>
            <a:pPr marL="457200" marR="0" lvl="0" indent="-298450" algn="l" rtl="0">
              <a:lnSpc>
                <a:spcPct val="100000"/>
              </a:lnSpc>
              <a:spcBef>
                <a:spcPts val="0"/>
              </a:spcBef>
              <a:spcAft>
                <a:spcPts val="0"/>
              </a:spcAft>
              <a:buClr>
                <a:srgbClr val="000000"/>
              </a:buClr>
              <a:buSzPts val="1100"/>
              <a:buFont typeface="Arial"/>
              <a:buChar char="●"/>
            </a:pPr>
            <a:r>
              <a:rPr lang="en-US" sz="1100" b="0">
                <a:solidFill>
                  <a:schemeClr val="dk1"/>
                </a:solidFill>
                <a:latin typeface="Tahoma"/>
                <a:ea typeface="Tahoma"/>
                <a:cs typeface="Tahoma"/>
                <a:sym typeface="Tahoma"/>
              </a:rPr>
              <a:t>Penggunaan kembali kode bertujuan untuk menghemat waktu dan sumber daya serta mengurangi redundansi(pengulangan) dengan memanfaatkan aset yang telah dibuat dalam beberapa bentuk dalam proses pengembangan produk perangkat lunak. </a:t>
            </a:r>
            <a:endParaRPr/>
          </a:p>
          <a:p>
            <a:pPr marL="457200" marR="0" lvl="0" indent="-298450" algn="l" rtl="0">
              <a:lnSpc>
                <a:spcPct val="100000"/>
              </a:lnSpc>
              <a:spcBef>
                <a:spcPts val="0"/>
              </a:spcBef>
              <a:spcAft>
                <a:spcPts val="0"/>
              </a:spcAft>
              <a:buClr>
                <a:srgbClr val="000000"/>
              </a:buClr>
              <a:buSzPts val="1100"/>
              <a:buFont typeface="Arial"/>
              <a:buChar char="●"/>
            </a:pPr>
            <a:r>
              <a:rPr lang="en-US" sz="1100" b="0">
                <a:solidFill>
                  <a:schemeClr val="dk1"/>
                </a:solidFill>
                <a:latin typeface="Tahoma"/>
                <a:ea typeface="Tahoma"/>
                <a:cs typeface="Tahoma"/>
                <a:sym typeface="Tahoma"/>
              </a:rPr>
              <a:t>Gagasan kunci dalam penggunaan kembali adalah bahwa bagian-bagian dari program komputer yang ditulis pada satu waktu dapat atau harus digunakan dalam pembangunan program lain yang ditulis di lain waktu.</a:t>
            </a:r>
            <a:endParaRPr b="0">
              <a:latin typeface="Tahoma"/>
              <a:ea typeface="Tahoma"/>
              <a:cs typeface="Tahoma"/>
              <a:sym typeface="Tahoma"/>
            </a:endParaRPr>
          </a:p>
          <a:p>
            <a:pPr marL="457200" marR="0" lvl="0" indent="-228600" algn="l" rtl="0">
              <a:lnSpc>
                <a:spcPct val="100000"/>
              </a:lnSpc>
              <a:spcBef>
                <a:spcPts val="0"/>
              </a:spcBef>
              <a:spcAft>
                <a:spcPts val="0"/>
              </a:spcAft>
              <a:buClr>
                <a:srgbClr val="000000"/>
              </a:buClr>
              <a:buSzPts val="1100"/>
              <a:buFont typeface="Arial"/>
              <a:buNone/>
            </a:pPr>
            <a:endParaRPr>
              <a:latin typeface="Tahoma"/>
              <a:ea typeface="Tahoma"/>
              <a:cs typeface="Tahoma"/>
              <a:sym typeface="Tahoma"/>
            </a:endParaRPr>
          </a:p>
          <a:p>
            <a:pPr marL="0" lvl="0" indent="0" algn="l" rtl="0">
              <a:lnSpc>
                <a:spcPct val="100000"/>
              </a:lnSpc>
              <a:spcBef>
                <a:spcPts val="0"/>
              </a:spcBef>
              <a:spcAft>
                <a:spcPts val="0"/>
              </a:spcAft>
              <a:buSzPts val="1400"/>
              <a:buNone/>
            </a:pPr>
            <a:endParaRPr/>
          </a:p>
        </p:txBody>
      </p:sp>
      <p:sp>
        <p:nvSpPr>
          <p:cNvPr id="127" name="Google Shape;1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45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56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848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latin typeface="Tahoma"/>
                <a:ea typeface="Tahoma"/>
                <a:cs typeface="Tahoma"/>
                <a:sym typeface="Tahoma"/>
              </a:rPr>
              <a:t>Dalam penggunaan library, yang perlu diperhatikan adalah lisensi GPL &amp; LGPL. Dimana untuk library dengan lisensi GPL tidak dapat digunakan untuk software propietary. Sedangka LGPL dapat digunakan untuk software propietary.</a:t>
            </a:r>
            <a:endParaRPr/>
          </a:p>
          <a:p>
            <a:pPr marL="457200" marR="0" lvl="0" indent="-228600" algn="l" rtl="0">
              <a:lnSpc>
                <a:spcPct val="100000"/>
              </a:lnSpc>
              <a:spcBef>
                <a:spcPts val="0"/>
              </a:spcBef>
              <a:spcAft>
                <a:spcPts val="0"/>
              </a:spcAft>
              <a:buClr>
                <a:srgbClr val="000000"/>
              </a:buClr>
              <a:buSzPts val="1100"/>
              <a:buFont typeface="Arial"/>
              <a:buNone/>
            </a:pPr>
            <a:endParaRPr>
              <a:latin typeface="Tahoma"/>
              <a:ea typeface="Tahoma"/>
              <a:cs typeface="Tahoma"/>
              <a:sym typeface="Tahoma"/>
            </a:endParaRPr>
          </a:p>
          <a:p>
            <a:pPr marL="457200" marR="0" lvl="0" indent="-298450" algn="l" rtl="0">
              <a:lnSpc>
                <a:spcPct val="100000"/>
              </a:lnSpc>
              <a:spcBef>
                <a:spcPts val="0"/>
              </a:spcBef>
              <a:spcAft>
                <a:spcPts val="0"/>
              </a:spcAft>
              <a:buClr>
                <a:srgbClr val="000000"/>
              </a:buClr>
              <a:buSzPts val="1100"/>
              <a:buFont typeface="Arial"/>
              <a:buChar char="●"/>
            </a:pPr>
            <a:r>
              <a:rPr lang="en-US">
                <a:latin typeface="Tahoma"/>
                <a:ea typeface="Tahoma"/>
                <a:cs typeface="Tahoma"/>
                <a:sym typeface="Tahoma"/>
              </a:rPr>
              <a:t>https://web.archive.org/web/20140122163130/http://www.redhat.com/f/summitfiles/presentation/May31/Open%20Source%20Dynamics/Troan_OpenSourceProprietyPersp.pdf</a:t>
            </a:r>
            <a:endParaRPr/>
          </a:p>
          <a:p>
            <a:pPr marL="457200" marR="0" lvl="0" indent="-228600" algn="l" rtl="0">
              <a:lnSpc>
                <a:spcPct val="100000"/>
              </a:lnSpc>
              <a:spcBef>
                <a:spcPts val="0"/>
              </a:spcBef>
              <a:spcAft>
                <a:spcPts val="0"/>
              </a:spcAft>
              <a:buClr>
                <a:srgbClr val="000000"/>
              </a:buClr>
              <a:buSzPts val="1100"/>
              <a:buFont typeface="Arial"/>
              <a:buNone/>
            </a:pPr>
            <a:endParaRPr>
              <a:latin typeface="Tahoma"/>
              <a:ea typeface="Tahoma"/>
              <a:cs typeface="Tahoma"/>
              <a:sym typeface="Tahoma"/>
            </a:endParaRPr>
          </a:p>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a:solidFill>
                  <a:schemeClr val="dk1"/>
                </a:solidFill>
                <a:latin typeface="Tahoma"/>
                <a:ea typeface="Tahoma"/>
                <a:cs typeface="Tahoma"/>
                <a:sym typeface="Tahoma"/>
              </a:rPr>
              <a:t>Larry Troan (2005). </a:t>
            </a:r>
            <a:r>
              <a:rPr lang="en-US" sz="1100" b="0" i="0" u="sng" strike="noStrike">
                <a:solidFill>
                  <a:schemeClr val="dk1"/>
                </a:solidFill>
                <a:latin typeface="Tahoma"/>
                <a:ea typeface="Tahoma"/>
                <a:cs typeface="Tahoma"/>
                <a:sym typeface="Tahoma"/>
                <a:hlinkClick r:id="rId3">
                  <a:extLst>
                    <a:ext uri="{A12FA001-AC4F-418D-AE19-62706E023703}">
                      <ahyp:hlinkClr xmlns:ahyp="http://schemas.microsoft.com/office/drawing/2018/hyperlinkcolor" val="tx"/>
                    </a:ext>
                  </a:extLst>
                </a:hlinkClick>
              </a:rPr>
              <a:t>"Open Source from a Proprietary Perspective"</a:t>
            </a:r>
            <a:r>
              <a:rPr lang="en-US" sz="1100" b="0" i="0" u="none" strike="noStrike">
                <a:solidFill>
                  <a:schemeClr val="dk1"/>
                </a:solidFill>
                <a:latin typeface="Tahoma"/>
                <a:ea typeface="Tahoma"/>
                <a:cs typeface="Tahoma"/>
                <a:sym typeface="Tahoma"/>
              </a:rPr>
              <a:t> (PDF). </a:t>
            </a:r>
            <a:r>
              <a:rPr lang="en-US" sz="1100" b="0" i="1" u="sng" strike="noStrike">
                <a:solidFill>
                  <a:schemeClr val="dk1"/>
                </a:solidFill>
                <a:latin typeface="Tahoma"/>
                <a:ea typeface="Tahoma"/>
                <a:cs typeface="Tahoma"/>
                <a:sym typeface="Tahoma"/>
                <a:hlinkClick r:id="rId4">
                  <a:extLst>
                    <a:ext uri="{A12FA001-AC4F-418D-AE19-62706E023703}">
                      <ahyp:hlinkClr xmlns:ahyp="http://schemas.microsoft.com/office/drawing/2018/hyperlinkcolor" val="tx"/>
                    </a:ext>
                  </a:extLst>
                </a:hlinkClick>
              </a:rPr>
              <a:t>RedHat</a:t>
            </a:r>
            <a:r>
              <a:rPr lang="en-US" sz="1100" b="0" i="1" u="none" strike="noStrike">
                <a:solidFill>
                  <a:schemeClr val="dk1"/>
                </a:solidFill>
                <a:latin typeface="Tahoma"/>
                <a:ea typeface="Tahoma"/>
                <a:cs typeface="Tahoma"/>
                <a:sym typeface="Tahoma"/>
              </a:rPr>
              <a:t> Summit 2006 </a:t>
            </a:r>
            <a:r>
              <a:rPr lang="en-US" sz="1100" b="0" i="1" u="sng" strike="noStrike">
                <a:solidFill>
                  <a:schemeClr val="dk1"/>
                </a:solidFill>
                <a:latin typeface="Tahoma"/>
                <a:ea typeface="Tahoma"/>
                <a:cs typeface="Tahoma"/>
                <a:sym typeface="Tahoma"/>
                <a:hlinkClick r:id="rId5">
                  <a:extLst>
                    <a:ext uri="{A12FA001-AC4F-418D-AE19-62706E023703}">
                      <ahyp:hlinkClr xmlns:ahyp="http://schemas.microsoft.com/office/drawing/2018/hyperlinkcolor" val="tx"/>
                    </a:ext>
                  </a:extLst>
                </a:hlinkClick>
              </a:rPr>
              <a:t>Nashville</a:t>
            </a:r>
            <a:r>
              <a:rPr lang="en-US" sz="1100" b="0" i="0" u="none" strike="noStrike">
                <a:solidFill>
                  <a:schemeClr val="dk1"/>
                </a:solidFill>
                <a:latin typeface="Tahoma"/>
                <a:ea typeface="Tahoma"/>
                <a:cs typeface="Tahoma"/>
                <a:sym typeface="Tahoma"/>
              </a:rPr>
              <a:t>. redhat.com. p. 10. Archived from </a:t>
            </a:r>
            <a:r>
              <a:rPr lang="en-US" sz="1100" b="0" i="0" u="sng" strike="noStrike">
                <a:solidFill>
                  <a:schemeClr val="dk1"/>
                </a:solidFill>
                <a:latin typeface="Tahoma"/>
                <a:ea typeface="Tahoma"/>
                <a:cs typeface="Tahoma"/>
                <a:sym typeface="Tahoma"/>
                <a:hlinkClick r:id="rId6">
                  <a:extLst>
                    <a:ext uri="{A12FA001-AC4F-418D-AE19-62706E023703}">
                      <ahyp:hlinkClr xmlns:ahyp="http://schemas.microsoft.com/office/drawing/2018/hyperlinkcolor" val="tx"/>
                    </a:ext>
                  </a:extLst>
                </a:hlinkClick>
              </a:rPr>
              <a:t>the original</a:t>
            </a:r>
            <a:r>
              <a:rPr lang="en-US" sz="1100" b="0" i="0" u="none" strike="noStrike">
                <a:solidFill>
                  <a:schemeClr val="dk1"/>
                </a:solidFill>
                <a:latin typeface="Tahoma"/>
                <a:ea typeface="Tahoma"/>
                <a:cs typeface="Tahoma"/>
                <a:sym typeface="Tahoma"/>
              </a:rPr>
              <a:t> (pdf) on 2014-01-22. Retrieved 2015-12-29.</a:t>
            </a:r>
            <a:endParaRPr/>
          </a:p>
          <a:p>
            <a:pPr marL="457200" marR="0" lvl="0" indent="-228600" algn="l" rtl="0">
              <a:lnSpc>
                <a:spcPct val="100000"/>
              </a:lnSpc>
              <a:spcBef>
                <a:spcPts val="0"/>
              </a:spcBef>
              <a:spcAft>
                <a:spcPts val="0"/>
              </a:spcAft>
              <a:buClr>
                <a:srgbClr val="000000"/>
              </a:buClr>
              <a:buSzPts val="1100"/>
              <a:buFont typeface="Arial"/>
              <a:buNone/>
            </a:pPr>
            <a:endParaRPr sz="1100" b="0" i="0" u="none" strike="noStrike">
              <a:solidFill>
                <a:schemeClr val="dk1"/>
              </a:solidFill>
              <a:latin typeface="Tahoma"/>
              <a:ea typeface="Tahoma"/>
              <a:cs typeface="Tahoma"/>
              <a:sym typeface="Tahoma"/>
            </a:endParaRPr>
          </a:p>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a:solidFill>
                  <a:schemeClr val="dk1"/>
                </a:solidFill>
                <a:latin typeface="Tahoma"/>
                <a:ea typeface="Tahoma"/>
                <a:cs typeface="Tahoma"/>
                <a:sym typeface="Tahoma"/>
              </a:rPr>
              <a:t>http://www.redhat.com/f/summitfiles/presentation/May31/Open%20Source%20Dynamics/Troan_OpenSourceProprietyPersp.pdf</a:t>
            </a:r>
            <a:endParaRPr/>
          </a:p>
          <a:p>
            <a:pPr marL="457200" marR="0" lvl="0" indent="-298450" algn="l" rtl="0">
              <a:lnSpc>
                <a:spcPct val="100000"/>
              </a:lnSpc>
              <a:spcBef>
                <a:spcPts val="0"/>
              </a:spcBef>
              <a:spcAft>
                <a:spcPts val="0"/>
              </a:spcAft>
              <a:buClr>
                <a:srgbClr val="000000"/>
              </a:buClr>
              <a:buSzPts val="1100"/>
              <a:buFont typeface="Arial"/>
              <a:buChar char="●"/>
            </a:pPr>
            <a:r>
              <a:rPr lang="en-US" sz="1100" b="0" i="0" u="none" strike="noStrike">
                <a:solidFill>
                  <a:schemeClr val="dk1"/>
                </a:solidFill>
                <a:latin typeface="Tahoma"/>
                <a:ea typeface="Tahoma"/>
                <a:cs typeface="Tahoma"/>
                <a:sym typeface="Tahoma"/>
              </a:rPr>
              <a:t>Larry Troan (2005). </a:t>
            </a:r>
            <a:r>
              <a:rPr lang="en-US" sz="1100" b="0" i="0" u="sng" strike="noStrike">
                <a:solidFill>
                  <a:schemeClr val="dk1"/>
                </a:solidFill>
                <a:latin typeface="Tahoma"/>
                <a:ea typeface="Tahoma"/>
                <a:cs typeface="Tahoma"/>
                <a:sym typeface="Tahoma"/>
                <a:hlinkClick r:id="rId3">
                  <a:extLst>
                    <a:ext uri="{A12FA001-AC4F-418D-AE19-62706E023703}">
                      <ahyp:hlinkClr xmlns:ahyp="http://schemas.microsoft.com/office/drawing/2018/hyperlinkcolor" val="tx"/>
                    </a:ext>
                  </a:extLst>
                </a:hlinkClick>
              </a:rPr>
              <a:t>"Open Source from a Proprietary Perspective"</a:t>
            </a:r>
            <a:r>
              <a:rPr lang="en-US" sz="1100" b="0" i="0" u="none" strike="noStrike">
                <a:solidFill>
                  <a:schemeClr val="dk1"/>
                </a:solidFill>
                <a:latin typeface="Tahoma"/>
                <a:ea typeface="Tahoma"/>
                <a:cs typeface="Tahoma"/>
                <a:sym typeface="Tahoma"/>
              </a:rPr>
              <a:t> (PDF). </a:t>
            </a:r>
            <a:r>
              <a:rPr lang="en-US" sz="1100" b="0" i="1" u="sng" strike="noStrike">
                <a:solidFill>
                  <a:schemeClr val="dk1"/>
                </a:solidFill>
                <a:latin typeface="Tahoma"/>
                <a:ea typeface="Tahoma"/>
                <a:cs typeface="Tahoma"/>
                <a:sym typeface="Tahoma"/>
                <a:hlinkClick r:id="rId4">
                  <a:extLst>
                    <a:ext uri="{A12FA001-AC4F-418D-AE19-62706E023703}">
                      <ahyp:hlinkClr xmlns:ahyp="http://schemas.microsoft.com/office/drawing/2018/hyperlinkcolor" val="tx"/>
                    </a:ext>
                  </a:extLst>
                </a:hlinkClick>
              </a:rPr>
              <a:t>RedHat</a:t>
            </a:r>
            <a:r>
              <a:rPr lang="en-US" sz="1100" b="0" i="1" u="none" strike="noStrike">
                <a:solidFill>
                  <a:schemeClr val="dk1"/>
                </a:solidFill>
                <a:latin typeface="Tahoma"/>
                <a:ea typeface="Tahoma"/>
                <a:cs typeface="Tahoma"/>
                <a:sym typeface="Tahoma"/>
              </a:rPr>
              <a:t> Summit 2006 </a:t>
            </a:r>
            <a:r>
              <a:rPr lang="en-US" sz="1100" b="0" i="1" u="sng" strike="noStrike">
                <a:solidFill>
                  <a:schemeClr val="dk1"/>
                </a:solidFill>
                <a:latin typeface="Tahoma"/>
                <a:ea typeface="Tahoma"/>
                <a:cs typeface="Tahoma"/>
                <a:sym typeface="Tahoma"/>
                <a:hlinkClick r:id="rId5">
                  <a:extLst>
                    <a:ext uri="{A12FA001-AC4F-418D-AE19-62706E023703}">
                      <ahyp:hlinkClr xmlns:ahyp="http://schemas.microsoft.com/office/drawing/2018/hyperlinkcolor" val="tx"/>
                    </a:ext>
                  </a:extLst>
                </a:hlinkClick>
              </a:rPr>
              <a:t>Nashville</a:t>
            </a:r>
            <a:r>
              <a:rPr lang="en-US" sz="1100" b="0" i="0" u="none" strike="noStrike">
                <a:solidFill>
                  <a:schemeClr val="dk1"/>
                </a:solidFill>
                <a:latin typeface="Tahoma"/>
                <a:ea typeface="Tahoma"/>
                <a:cs typeface="Tahoma"/>
                <a:sym typeface="Tahoma"/>
              </a:rPr>
              <a:t>. redhat.com. p. 10. Archived from </a:t>
            </a:r>
            <a:r>
              <a:rPr lang="en-US" sz="1100" b="0" i="0" u="sng" strike="noStrike">
                <a:solidFill>
                  <a:schemeClr val="dk1"/>
                </a:solidFill>
                <a:latin typeface="Tahoma"/>
                <a:ea typeface="Tahoma"/>
                <a:cs typeface="Tahoma"/>
                <a:sym typeface="Tahoma"/>
                <a:hlinkClick r:id="rId6">
                  <a:extLst>
                    <a:ext uri="{A12FA001-AC4F-418D-AE19-62706E023703}">
                      <ahyp:hlinkClr xmlns:ahyp="http://schemas.microsoft.com/office/drawing/2018/hyperlinkcolor" val="tx"/>
                    </a:ext>
                  </a:extLst>
                </a:hlinkClick>
              </a:rPr>
              <a:t>the original</a:t>
            </a:r>
            <a:r>
              <a:rPr lang="en-US" sz="1100" b="0" i="0" u="none" strike="noStrike">
                <a:solidFill>
                  <a:schemeClr val="dk1"/>
                </a:solidFill>
                <a:latin typeface="Tahoma"/>
                <a:ea typeface="Tahoma"/>
                <a:cs typeface="Tahoma"/>
                <a:sym typeface="Tahoma"/>
              </a:rPr>
              <a:t> (pdf) on 2014-01-22. Retrieved 2015-12-29.</a:t>
            </a:r>
            <a:endParaRPr/>
          </a:p>
        </p:txBody>
      </p:sp>
      <p:sp>
        <p:nvSpPr>
          <p:cNvPr id="147" name="Google Shape;14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13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207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685800" y="841772"/>
            <a:ext cx="77724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629841" y="342900"/>
            <a:ext cx="2949300" cy="1200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3887391" y="740569"/>
            <a:ext cx="4629300" cy="365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8"/>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ackagist.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etcomposer.org/"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etcomposer.org/Composer-Setup.exe"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packagist.org/"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g976b4c3296_0_90"/>
          <p:cNvPicPr preferRelativeResize="0"/>
          <p:nvPr/>
        </p:nvPicPr>
        <p:blipFill rotWithShape="1">
          <a:blip r:embed="rId3">
            <a:alphaModFix/>
          </a:blip>
          <a:srcRect t="16715" b="-7459"/>
          <a:stretch/>
        </p:blipFill>
        <p:spPr>
          <a:xfrm>
            <a:off x="0" y="-57150"/>
            <a:ext cx="9144000" cy="5791200"/>
          </a:xfrm>
          <a:prstGeom prst="rect">
            <a:avLst/>
          </a:prstGeom>
          <a:noFill/>
          <a:ln>
            <a:noFill/>
          </a:ln>
        </p:spPr>
      </p:pic>
      <p:pic>
        <p:nvPicPr>
          <p:cNvPr id="85" name="Google Shape;85;g976b4c3296_0_90"/>
          <p:cNvPicPr preferRelativeResize="0"/>
          <p:nvPr/>
        </p:nvPicPr>
        <p:blipFill rotWithShape="1">
          <a:blip r:embed="rId3">
            <a:alphaModFix/>
          </a:blip>
          <a:srcRect r="72915" b="82221"/>
          <a:stretch/>
        </p:blipFill>
        <p:spPr>
          <a:xfrm>
            <a:off x="6293038" y="-57150"/>
            <a:ext cx="2476500" cy="1219200"/>
          </a:xfrm>
          <a:prstGeom prst="rect">
            <a:avLst/>
          </a:prstGeom>
          <a:noFill/>
          <a:ln>
            <a:noFill/>
          </a:ln>
        </p:spPr>
      </p:pic>
      <p:sp>
        <p:nvSpPr>
          <p:cNvPr id="86" name="Google Shape;86;g976b4c3296_0_90"/>
          <p:cNvSpPr txBox="1"/>
          <p:nvPr/>
        </p:nvSpPr>
        <p:spPr>
          <a:xfrm>
            <a:off x="4121390" y="1660491"/>
            <a:ext cx="4734000" cy="66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3000"/>
              <a:buFont typeface="Arial"/>
              <a:buNone/>
            </a:pPr>
            <a:r>
              <a:rPr lang="en-US" sz="1800" b="1">
                <a:solidFill>
                  <a:schemeClr val="lt1"/>
                </a:solidFill>
                <a:latin typeface="Cambria"/>
                <a:ea typeface="Cambria"/>
                <a:cs typeface="Cambria"/>
                <a:sym typeface="Cambria"/>
              </a:rPr>
              <a:t>Vocational School Graduate Academy</a:t>
            </a:r>
            <a:endParaRPr sz="1800" b="1">
              <a:solidFill>
                <a:schemeClr val="lt1"/>
              </a:solidFill>
              <a:latin typeface="Cambria"/>
              <a:ea typeface="Cambria"/>
              <a:cs typeface="Cambria"/>
              <a:sym typeface="Cambria"/>
            </a:endParaRPr>
          </a:p>
          <a:p>
            <a:pPr marL="0" lvl="0" indent="0" algn="l" rtl="0">
              <a:spcBef>
                <a:spcPts val="0"/>
              </a:spcBef>
              <a:spcAft>
                <a:spcPts val="0"/>
              </a:spcAft>
              <a:buClr>
                <a:schemeClr val="dk1"/>
              </a:buClr>
              <a:buSzPts val="3000"/>
              <a:buFont typeface="Arial"/>
              <a:buNone/>
            </a:pPr>
            <a:endParaRPr sz="1700" b="1">
              <a:solidFill>
                <a:schemeClr val="lt1"/>
              </a:solidFill>
              <a:latin typeface="Cambria"/>
              <a:ea typeface="Cambria"/>
              <a:cs typeface="Cambria"/>
              <a:sym typeface="Cambria"/>
            </a:endParaRPr>
          </a:p>
          <a:p>
            <a:pPr marL="0" lvl="0" indent="0" algn="ctr" rtl="0">
              <a:spcBef>
                <a:spcPts val="0"/>
              </a:spcBef>
              <a:spcAft>
                <a:spcPts val="0"/>
              </a:spcAft>
              <a:buClr>
                <a:schemeClr val="dk1"/>
              </a:buClr>
              <a:buSzPts val="3000"/>
              <a:buFont typeface="Arial"/>
              <a:buNone/>
            </a:pPr>
            <a:r>
              <a:rPr lang="en-US" sz="1900" b="1">
                <a:solidFill>
                  <a:srgbClr val="FFFF00"/>
                </a:solidFill>
                <a:latin typeface="Cambria"/>
                <a:ea typeface="Cambria"/>
                <a:cs typeface="Cambria"/>
                <a:sym typeface="Cambria"/>
              </a:rPr>
              <a:t>Web Developer</a:t>
            </a:r>
            <a:endParaRPr sz="1900" b="1">
              <a:solidFill>
                <a:srgbClr val="FFFF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3000"/>
              <a:buFont typeface="Arial"/>
              <a:buNone/>
            </a:pPr>
            <a:endParaRPr sz="3000" b="1">
              <a:solidFill>
                <a:srgbClr val="FFFFFF"/>
              </a:solidFill>
              <a:latin typeface="Cambria"/>
              <a:ea typeface="Cambria"/>
              <a:cs typeface="Cambria"/>
              <a:sym typeface="Cambria"/>
            </a:endParaRPr>
          </a:p>
        </p:txBody>
      </p:sp>
      <p:sp>
        <p:nvSpPr>
          <p:cNvPr id="87" name="Google Shape;87;g976b4c3296_0_90"/>
          <p:cNvSpPr txBox="1"/>
          <p:nvPr/>
        </p:nvSpPr>
        <p:spPr>
          <a:xfrm>
            <a:off x="4121390" y="2823224"/>
            <a:ext cx="4734000" cy="660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1">
                <a:solidFill>
                  <a:schemeClr val="lt1"/>
                </a:solidFill>
                <a:latin typeface="Cambria"/>
                <a:ea typeface="Cambria"/>
                <a:cs typeface="Cambria"/>
                <a:sym typeface="Cambria"/>
              </a:rPr>
              <a:t>Pertemuan #13:</a:t>
            </a:r>
            <a:endParaRPr sz="1600" b="1">
              <a:solidFill>
                <a:schemeClr val="lt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2000"/>
              <a:buFont typeface="Arial"/>
              <a:buNone/>
            </a:pPr>
            <a:r>
              <a:rPr lang="en-US" sz="1600" b="1">
                <a:solidFill>
                  <a:schemeClr val="lt1"/>
                </a:solidFill>
                <a:latin typeface="Cambria"/>
                <a:ea typeface="Cambria"/>
                <a:cs typeface="Cambria"/>
                <a:sym typeface="Cambria"/>
              </a:rPr>
              <a:t>Menggunakan Library atau Komponen </a:t>
            </a:r>
            <a:endParaRPr sz="1600" b="1">
              <a:solidFill>
                <a:schemeClr val="lt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2000"/>
              <a:buFont typeface="Arial"/>
              <a:buNone/>
            </a:pPr>
            <a:r>
              <a:rPr lang="en-US" sz="1600" b="1">
                <a:solidFill>
                  <a:schemeClr val="lt1"/>
                </a:solidFill>
                <a:latin typeface="Cambria"/>
                <a:ea typeface="Cambria"/>
                <a:cs typeface="Cambria"/>
                <a:sym typeface="Cambria"/>
              </a:rPr>
              <a:t>Pre-Existing</a:t>
            </a:r>
            <a:endParaRPr sz="1600" b="1">
              <a:solidFill>
                <a:schemeClr val="lt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2000"/>
              <a:buFont typeface="Arial"/>
              <a:buNone/>
            </a:pPr>
            <a:endParaRPr sz="1600" b="1">
              <a:solidFill>
                <a:schemeClr val="lt1"/>
              </a:solidFill>
              <a:latin typeface="Cambria"/>
              <a:ea typeface="Cambria"/>
              <a:cs typeface="Cambria"/>
              <a:sym typeface="Cambria"/>
            </a:endParaRPr>
          </a:p>
        </p:txBody>
      </p:sp>
      <p:grpSp>
        <p:nvGrpSpPr>
          <p:cNvPr id="88" name="Google Shape;88;g976b4c3296_0_90"/>
          <p:cNvGrpSpPr/>
          <p:nvPr/>
        </p:nvGrpSpPr>
        <p:grpSpPr>
          <a:xfrm>
            <a:off x="0" y="4038598"/>
            <a:ext cx="9144000" cy="1219200"/>
            <a:chOff x="0" y="4038598"/>
            <a:chExt cx="9144000" cy="1219200"/>
          </a:xfrm>
        </p:grpSpPr>
        <p:pic>
          <p:nvPicPr>
            <p:cNvPr id="89" name="Google Shape;89;g976b4c3296_0_90"/>
            <p:cNvPicPr preferRelativeResize="0"/>
            <p:nvPr/>
          </p:nvPicPr>
          <p:blipFill rotWithShape="1">
            <a:blip r:embed="rId3">
              <a:alphaModFix/>
            </a:blip>
            <a:srcRect t="82221"/>
            <a:stretch/>
          </p:blipFill>
          <p:spPr>
            <a:xfrm>
              <a:off x="0" y="4038598"/>
              <a:ext cx="9144000" cy="1219200"/>
            </a:xfrm>
            <a:prstGeom prst="rect">
              <a:avLst/>
            </a:prstGeom>
            <a:noFill/>
            <a:ln>
              <a:noFill/>
            </a:ln>
          </p:spPr>
        </p:pic>
        <p:pic>
          <p:nvPicPr>
            <p:cNvPr id="90" name="Google Shape;90;g976b4c3296_0_90"/>
            <p:cNvPicPr preferRelativeResize="0"/>
            <p:nvPr/>
          </p:nvPicPr>
          <p:blipFill rotWithShape="1">
            <a:blip r:embed="rId3">
              <a:alphaModFix/>
            </a:blip>
            <a:srcRect l="73536" t="11767" r="-2" b="84735"/>
            <a:stretch/>
          </p:blipFill>
          <p:spPr>
            <a:xfrm>
              <a:off x="8690517" y="4826682"/>
              <a:ext cx="349406" cy="31681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7"/>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71" name="Google Shape;171;p27"/>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72" name="Google Shape;172;p27"/>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73" name="Google Shape;173;p27"/>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74" name="Google Shape;174;p27"/>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Mengunduh file langsung</a:t>
            </a:r>
            <a:endParaRPr sz="2800" b="0" i="0" u="none" strike="noStrike" cap="none">
              <a:solidFill>
                <a:srgbClr val="243A62"/>
              </a:solidFill>
              <a:latin typeface="Arial"/>
              <a:ea typeface="Arial"/>
              <a:cs typeface="Arial"/>
              <a:sym typeface="Arial"/>
            </a:endParaRPr>
          </a:p>
        </p:txBody>
      </p:sp>
      <p:sp>
        <p:nvSpPr>
          <p:cNvPr id="175" name="Google Shape;175;p27"/>
          <p:cNvSpPr/>
          <p:nvPr/>
        </p:nvSpPr>
        <p:spPr>
          <a:xfrm>
            <a:off x="331180" y="876953"/>
            <a:ext cx="8464028" cy="181584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Ketergantungan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antar</a:t>
            </a:r>
            <a:r>
              <a:rPr lang="en-US" sz="1800" b="0" i="0" u="none" strike="noStrike" cap="none" dirty="0">
                <a:solidFill>
                  <a:srgbClr val="17347D"/>
                </a:solidFill>
                <a:latin typeface="Arial"/>
                <a:ea typeface="Arial"/>
                <a:cs typeface="Arial"/>
                <a:sym typeface="Arial"/>
              </a:rPr>
              <a:t> library </a:t>
            </a:r>
            <a:r>
              <a:rPr lang="en-US" sz="1800" b="0" i="0" u="none" strike="noStrike" cap="none" dirty="0" err="1">
                <a:solidFill>
                  <a:srgbClr val="17347D"/>
                </a:solidFill>
                <a:latin typeface="Arial"/>
                <a:ea typeface="Arial"/>
                <a:cs typeface="Arial"/>
                <a:sym typeface="Arial"/>
              </a:rPr>
              <a:t>atau</a:t>
            </a:r>
            <a:r>
              <a:rPr lang="en-US" sz="1800" b="0" i="0" u="none" strike="noStrike" cap="none" dirty="0">
                <a:solidFill>
                  <a:srgbClr val="17347D"/>
                </a:solidFill>
                <a:latin typeface="Arial"/>
                <a:ea typeface="Arial"/>
                <a:cs typeface="Arial"/>
                <a:sym typeface="Arial"/>
              </a:rPr>
              <a:t> unit </a:t>
            </a:r>
            <a:r>
              <a:rPr lang="en-US" sz="1800" b="0" i="0" u="none" strike="noStrike" cap="none" dirty="0" err="1">
                <a:solidFill>
                  <a:srgbClr val="17347D"/>
                </a:solidFill>
                <a:latin typeface="Arial"/>
                <a:ea typeface="Arial"/>
                <a:cs typeface="Arial"/>
                <a:sym typeface="Arial"/>
              </a:rPr>
              <a:t>dilakukan</a:t>
            </a:r>
            <a:r>
              <a:rPr lang="en-US" sz="1800" b="0" i="0" u="none" strike="noStrike" cap="none" dirty="0">
                <a:solidFill>
                  <a:srgbClr val="17347D"/>
                </a:solidFill>
                <a:latin typeface="Arial"/>
                <a:ea typeface="Arial"/>
                <a:cs typeface="Arial"/>
                <a:sym typeface="Arial"/>
              </a:rPr>
              <a:t> manual.</a:t>
            </a:r>
            <a:endParaRPr dirty="0"/>
          </a:p>
          <a:p>
            <a:pPr marL="342900" marR="0" lvl="0" indent="-342900" algn="just" rtl="0">
              <a:lnSpc>
                <a:spcPct val="100000"/>
              </a:lnSpc>
              <a:spcBef>
                <a:spcPts val="1200"/>
              </a:spcBef>
              <a:spcAft>
                <a:spcPts val="0"/>
              </a:spcAft>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Memperbaharui</a:t>
            </a:r>
            <a:r>
              <a:rPr lang="en-US" sz="1800" b="0" i="0" u="none" strike="noStrike" cap="none" dirty="0">
                <a:solidFill>
                  <a:srgbClr val="17347D"/>
                </a:solidFill>
                <a:latin typeface="Arial"/>
                <a:ea typeface="Arial"/>
                <a:cs typeface="Arial"/>
                <a:sym typeface="Arial"/>
              </a:rPr>
              <a:t> library </a:t>
            </a:r>
            <a:r>
              <a:rPr lang="en-US" sz="1800" b="0" i="0" u="none" strike="noStrike" cap="none" dirty="0" err="1">
                <a:solidFill>
                  <a:srgbClr val="17347D"/>
                </a:solidFill>
                <a:latin typeface="Arial"/>
                <a:ea typeface="Arial"/>
                <a:cs typeface="Arial"/>
                <a:sym typeface="Arial"/>
              </a:rPr>
              <a:t>dilakukan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dengan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memeriksa</a:t>
            </a:r>
            <a:r>
              <a:rPr lang="en-US" sz="1800" b="0" i="0" u="none" strike="noStrike" cap="none" dirty="0">
                <a:solidFill>
                  <a:srgbClr val="17347D"/>
                </a:solidFill>
                <a:latin typeface="Arial"/>
                <a:ea typeface="Arial"/>
                <a:cs typeface="Arial"/>
                <a:sym typeface="Arial"/>
              </a:rPr>
              <a:t> di website/repository.</a:t>
            </a:r>
          </a:p>
          <a:p>
            <a:pPr marL="342900" marR="0" lvl="0" indent="-342900" algn="just" rtl="0">
              <a:lnSpc>
                <a:spcPct val="100000"/>
              </a:lnSpc>
              <a:spcBef>
                <a:spcPts val="1200"/>
              </a:spcBef>
              <a:spcAft>
                <a:spcPts val="0"/>
              </a:spcAft>
              <a:buClr>
                <a:srgbClr val="002060"/>
              </a:buClr>
              <a:buSzPts val="1800"/>
              <a:buFont typeface="Noto Sans Symbols"/>
              <a:buChar char="❖"/>
            </a:pPr>
            <a:r>
              <a:rPr lang="en-US" sz="1800" dirty="0" err="1">
                <a:solidFill>
                  <a:srgbClr val="17347D"/>
                </a:solidFill>
              </a:rPr>
              <a:t>Isu</a:t>
            </a:r>
            <a:r>
              <a:rPr lang="en-US" sz="1800" dirty="0">
                <a:solidFill>
                  <a:srgbClr val="17347D"/>
                </a:solidFill>
              </a:rPr>
              <a:t> </a:t>
            </a:r>
            <a:r>
              <a:rPr lang="en-US" sz="1800" dirty="0" err="1">
                <a:solidFill>
                  <a:srgbClr val="17347D"/>
                </a:solidFill>
              </a:rPr>
              <a:t>kompatibilitas</a:t>
            </a:r>
            <a:r>
              <a:rPr lang="en-US" sz="1800" dirty="0">
                <a:solidFill>
                  <a:srgbClr val="17347D"/>
                </a:solidFill>
              </a:rPr>
              <a:t> </a:t>
            </a:r>
            <a:r>
              <a:rPr lang="en-US" sz="1800" dirty="0" err="1">
                <a:solidFill>
                  <a:srgbClr val="17347D"/>
                </a:solidFill>
              </a:rPr>
              <a:t>kode</a:t>
            </a:r>
            <a:r>
              <a:rPr lang="en-US" sz="1800" dirty="0">
                <a:solidFill>
                  <a:srgbClr val="17347D"/>
                </a:solidFill>
              </a:rPr>
              <a:t> program </a:t>
            </a:r>
            <a:r>
              <a:rPr lang="en-US" sz="1800" dirty="0" err="1">
                <a:solidFill>
                  <a:srgbClr val="17347D"/>
                </a:solidFill>
              </a:rPr>
              <a:t>dicek</a:t>
            </a:r>
            <a:r>
              <a:rPr lang="en-US" sz="1800" dirty="0">
                <a:solidFill>
                  <a:srgbClr val="17347D"/>
                </a:solidFill>
              </a:rPr>
              <a:t> </a:t>
            </a:r>
            <a:r>
              <a:rPr lang="en-US" sz="1800" dirty="0" err="1">
                <a:solidFill>
                  <a:srgbClr val="17347D"/>
                </a:solidFill>
              </a:rPr>
              <a:t>secara</a:t>
            </a:r>
            <a:r>
              <a:rPr lang="en-US" sz="1800" dirty="0">
                <a:solidFill>
                  <a:srgbClr val="17347D"/>
                </a:solidFill>
              </a:rPr>
              <a:t> manual.</a:t>
            </a:r>
            <a:endParaRPr dirty="0"/>
          </a:p>
          <a:p>
            <a:pPr marL="342900" marR="0" lvl="0" indent="-342900" algn="just" rtl="0">
              <a:lnSpc>
                <a:spcPct val="100000"/>
              </a:lnSpc>
              <a:spcBef>
                <a:spcPts val="1200"/>
              </a:spcBef>
              <a:spcAft>
                <a:spcPts val="1200"/>
              </a:spcAft>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Tidak</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membutuhkan</a:t>
            </a:r>
            <a:r>
              <a:rPr lang="en-US" sz="1800" b="0" i="0" u="none" strike="noStrike" cap="none" dirty="0">
                <a:solidFill>
                  <a:srgbClr val="17347D"/>
                </a:solidFill>
                <a:latin typeface="Arial"/>
                <a:ea typeface="Arial"/>
                <a:cs typeface="Arial"/>
                <a:sym typeface="Arial"/>
              </a:rPr>
              <a:t> software </a:t>
            </a:r>
            <a:r>
              <a:rPr lang="en-US" sz="1800" b="0" i="0" u="none" strike="noStrike" cap="none" dirty="0" err="1">
                <a:solidFill>
                  <a:srgbClr val="17347D"/>
                </a:solidFill>
                <a:latin typeface="Arial"/>
                <a:ea typeface="Arial"/>
                <a:cs typeface="Arial"/>
                <a:sym typeface="Arial"/>
              </a:rPr>
              <a:t>tambahan</a:t>
            </a:r>
            <a:r>
              <a:rPr lang="en-US" sz="1800" b="0" i="0" u="none" strike="noStrike" cap="none" dirty="0">
                <a:solidFill>
                  <a:srgbClr val="17347D"/>
                </a:solidFill>
                <a:latin typeface="Arial"/>
                <a:ea typeface="Arial"/>
                <a:cs typeface="Arial"/>
                <a:sym typeface="Arial"/>
              </a:rPr>
              <a: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8"/>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81" name="Google Shape;181;p28"/>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82" name="Google Shape;182;p28"/>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83" name="Google Shape;183;p28"/>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84" name="Google Shape;184;p28"/>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dirty="0">
                <a:solidFill>
                  <a:srgbClr val="243A62"/>
                </a:solidFill>
                <a:latin typeface="Arial"/>
                <a:ea typeface="Arial"/>
                <a:cs typeface="Arial"/>
                <a:sym typeface="Arial"/>
              </a:rPr>
              <a:t>Library manager</a:t>
            </a:r>
            <a:endParaRPr sz="2800" b="0" i="0" u="none" strike="noStrike" cap="none" dirty="0">
              <a:solidFill>
                <a:srgbClr val="243A62"/>
              </a:solidFill>
              <a:latin typeface="Arial"/>
              <a:ea typeface="Arial"/>
              <a:cs typeface="Arial"/>
              <a:sym typeface="Arial"/>
            </a:endParaRPr>
          </a:p>
        </p:txBody>
      </p:sp>
      <p:sp>
        <p:nvSpPr>
          <p:cNvPr id="185" name="Google Shape;185;p28"/>
          <p:cNvSpPr/>
          <p:nvPr/>
        </p:nvSpPr>
        <p:spPr>
          <a:xfrm>
            <a:off x="331180" y="876953"/>
            <a:ext cx="8464028" cy="418572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600"/>
              </a:spcBef>
              <a:spcAft>
                <a:spcPts val="600"/>
              </a:spcAft>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Ketergantungan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antar</a:t>
            </a:r>
            <a:r>
              <a:rPr lang="en-US" sz="1800" b="0" i="0" u="none" strike="noStrike" cap="none" dirty="0">
                <a:solidFill>
                  <a:srgbClr val="17347D"/>
                </a:solidFill>
                <a:latin typeface="Arial"/>
                <a:ea typeface="Arial"/>
                <a:cs typeface="Arial"/>
                <a:sym typeface="Arial"/>
              </a:rPr>
              <a:t> library </a:t>
            </a:r>
            <a:r>
              <a:rPr lang="en-US" sz="1800" b="0" i="0" u="none" strike="noStrike" cap="none" dirty="0" err="1">
                <a:solidFill>
                  <a:srgbClr val="17347D"/>
                </a:solidFill>
                <a:latin typeface="Arial"/>
                <a:ea typeface="Arial"/>
                <a:cs typeface="Arial"/>
                <a:sym typeface="Arial"/>
              </a:rPr>
              <a:t>atau</a:t>
            </a:r>
            <a:r>
              <a:rPr lang="en-US" sz="1800" b="0" i="0" u="none" strike="noStrike" cap="none" dirty="0">
                <a:solidFill>
                  <a:srgbClr val="17347D"/>
                </a:solidFill>
                <a:latin typeface="Arial"/>
                <a:ea typeface="Arial"/>
                <a:cs typeface="Arial"/>
                <a:sym typeface="Arial"/>
              </a:rPr>
              <a:t> unit </a:t>
            </a:r>
            <a:r>
              <a:rPr lang="en-US" sz="1800" b="0" i="0" u="none" strike="noStrike" cap="none" dirty="0" err="1">
                <a:solidFill>
                  <a:srgbClr val="17347D"/>
                </a:solidFill>
                <a:latin typeface="Arial"/>
                <a:ea typeface="Arial"/>
                <a:cs typeface="Arial"/>
                <a:sym typeface="Arial"/>
              </a:rPr>
              <a:t>dapat</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dilakukan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secara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otomatis</a:t>
            </a:r>
            <a:endParaRPr sz="1800" b="0" i="0" u="none" strike="noStrike" cap="none" dirty="0">
              <a:solidFill>
                <a:srgbClr val="17347D"/>
              </a:solidFill>
              <a:latin typeface="Arial"/>
              <a:ea typeface="Arial"/>
              <a:cs typeface="Arial"/>
              <a:sym typeface="Arial"/>
            </a:endParaRPr>
          </a:p>
          <a:p>
            <a:pPr marL="342900" marR="0" lvl="0" indent="-342900" algn="just" rtl="0">
              <a:lnSpc>
                <a:spcPct val="100000"/>
              </a:lnSpc>
              <a:spcBef>
                <a:spcPts val="600"/>
              </a:spcBef>
              <a:spcAft>
                <a:spcPts val="600"/>
              </a:spcAft>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Memperbaharui</a:t>
            </a:r>
            <a:r>
              <a:rPr lang="en-US" sz="1800" b="0" i="0" u="none" strike="noStrike" cap="none" dirty="0">
                <a:solidFill>
                  <a:srgbClr val="17347D"/>
                </a:solidFill>
                <a:latin typeface="Arial"/>
                <a:ea typeface="Arial"/>
                <a:cs typeface="Arial"/>
                <a:sym typeface="Arial"/>
              </a:rPr>
              <a:t> library </a:t>
            </a:r>
            <a:r>
              <a:rPr lang="en-US" sz="1800" b="0" i="0" u="none" strike="noStrike" cap="none" dirty="0" err="1">
                <a:solidFill>
                  <a:srgbClr val="17347D"/>
                </a:solidFill>
                <a:latin typeface="Arial"/>
                <a:ea typeface="Arial"/>
                <a:cs typeface="Arial"/>
                <a:sym typeface="Arial"/>
              </a:rPr>
              <a:t>dapat</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dilakukan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dengan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mudah</a:t>
            </a:r>
            <a:endParaRPr lang="en-US" sz="1800" b="0" i="0" u="none" strike="noStrike" cap="none" dirty="0">
              <a:solidFill>
                <a:srgbClr val="17347D"/>
              </a:solidFill>
              <a:latin typeface="Arial"/>
              <a:ea typeface="Arial"/>
              <a:cs typeface="Arial"/>
              <a:sym typeface="Arial"/>
            </a:endParaRPr>
          </a:p>
          <a:p>
            <a:pPr marL="342900" marR="0" lvl="0" indent="-342900" algn="just" rtl="0">
              <a:lnSpc>
                <a:spcPct val="100000"/>
              </a:lnSpc>
              <a:spcBef>
                <a:spcPts val="600"/>
              </a:spcBef>
              <a:spcAft>
                <a:spcPts val="600"/>
              </a:spcAft>
              <a:buClr>
                <a:srgbClr val="002060"/>
              </a:buClr>
              <a:buSzPts val="1800"/>
              <a:buFont typeface="Noto Sans Symbols"/>
              <a:buChar char="❖"/>
            </a:pPr>
            <a:r>
              <a:rPr lang="en-US" sz="1800" dirty="0" err="1">
                <a:solidFill>
                  <a:srgbClr val="17347D"/>
                </a:solidFill>
              </a:rPr>
              <a:t>Isu</a:t>
            </a:r>
            <a:r>
              <a:rPr lang="en-US" sz="1800" dirty="0">
                <a:solidFill>
                  <a:srgbClr val="17347D"/>
                </a:solidFill>
              </a:rPr>
              <a:t> </a:t>
            </a:r>
            <a:r>
              <a:rPr lang="en-US" sz="1800" dirty="0" err="1">
                <a:solidFill>
                  <a:srgbClr val="17347D"/>
                </a:solidFill>
              </a:rPr>
              <a:t>kompatibilitas</a:t>
            </a:r>
            <a:r>
              <a:rPr lang="en-US" sz="1800" dirty="0">
                <a:solidFill>
                  <a:srgbClr val="17347D"/>
                </a:solidFill>
              </a:rPr>
              <a:t> </a:t>
            </a:r>
            <a:r>
              <a:rPr lang="en-US" sz="1800" dirty="0" err="1">
                <a:solidFill>
                  <a:srgbClr val="17347D"/>
                </a:solidFill>
              </a:rPr>
              <a:t>kode</a:t>
            </a:r>
            <a:r>
              <a:rPr lang="en-US" sz="1800" dirty="0">
                <a:solidFill>
                  <a:srgbClr val="17347D"/>
                </a:solidFill>
              </a:rPr>
              <a:t> program </a:t>
            </a:r>
            <a:r>
              <a:rPr lang="en-US" sz="1800" dirty="0" err="1">
                <a:solidFill>
                  <a:srgbClr val="17347D"/>
                </a:solidFill>
              </a:rPr>
              <a:t>dicek</a:t>
            </a:r>
            <a:r>
              <a:rPr lang="en-US" sz="1800" dirty="0">
                <a:solidFill>
                  <a:srgbClr val="17347D"/>
                </a:solidFill>
              </a:rPr>
              <a:t> </a:t>
            </a:r>
            <a:r>
              <a:rPr lang="en-US" sz="1800" dirty="0" err="1">
                <a:solidFill>
                  <a:srgbClr val="17347D"/>
                </a:solidFill>
              </a:rPr>
              <a:t>secara</a:t>
            </a:r>
            <a:r>
              <a:rPr lang="en-US" sz="1800" dirty="0">
                <a:solidFill>
                  <a:srgbClr val="17347D"/>
                </a:solidFill>
              </a:rPr>
              <a:t> </a:t>
            </a:r>
            <a:r>
              <a:rPr lang="en-US" sz="1800" dirty="0" err="1">
                <a:solidFill>
                  <a:srgbClr val="17347D"/>
                </a:solidFill>
              </a:rPr>
              <a:t>otomatis</a:t>
            </a:r>
            <a:endParaRPr sz="1800" b="0" i="0" u="none" strike="noStrike" cap="none" dirty="0">
              <a:solidFill>
                <a:srgbClr val="17347D"/>
              </a:solidFill>
              <a:latin typeface="Arial"/>
              <a:ea typeface="Arial"/>
              <a:cs typeface="Arial"/>
              <a:sym typeface="Arial"/>
            </a:endParaRPr>
          </a:p>
          <a:p>
            <a:pPr marL="342900" marR="0" lvl="0" indent="-342900" algn="just" rtl="0">
              <a:lnSpc>
                <a:spcPct val="100000"/>
              </a:lnSpc>
              <a:spcBef>
                <a:spcPts val="600"/>
              </a:spcBef>
              <a:spcAft>
                <a:spcPts val="600"/>
              </a:spcAft>
              <a:buClr>
                <a:srgbClr val="002060"/>
              </a:buClr>
              <a:buSzPts val="1800"/>
              <a:buFont typeface="Noto Sans Symbols"/>
              <a:buChar char="❖"/>
            </a:pPr>
            <a:r>
              <a:rPr lang="en-US" sz="1800" b="0" i="0" u="none" strike="noStrike" cap="none" dirty="0">
                <a:solidFill>
                  <a:schemeClr val="accent1">
                    <a:lumMod val="50000"/>
                  </a:schemeClr>
                </a:solidFill>
                <a:sym typeface="Arial"/>
              </a:rPr>
              <a:t>Download PHP Composer (</a:t>
            </a:r>
            <a:r>
              <a:rPr lang="en-US" sz="1800" b="0" i="0" u="none" strike="noStrike" cap="none" dirty="0">
                <a:solidFill>
                  <a:schemeClr val="accent1">
                    <a:lumMod val="50000"/>
                  </a:schemeClr>
                </a:solidFill>
                <a:sym typeface="Arial"/>
                <a:hlinkClick r:id="rId6"/>
              </a:rPr>
              <a:t>https://getcomposer.org</a:t>
            </a:r>
            <a:r>
              <a:rPr lang="en-US" sz="1800" b="0" i="0" u="none" strike="noStrike" cap="none" dirty="0">
                <a:solidFill>
                  <a:schemeClr val="accent1">
                    <a:lumMod val="50000"/>
                  </a:schemeClr>
                </a:solidFill>
                <a:sym typeface="Arial"/>
              </a:rPr>
              <a:t>)</a:t>
            </a:r>
          </a:p>
          <a:p>
            <a:pPr marL="342900" indent="-342900" algn="just">
              <a:spcBef>
                <a:spcPts val="600"/>
              </a:spcBef>
              <a:spcAft>
                <a:spcPts val="600"/>
              </a:spcAft>
              <a:buClr>
                <a:srgbClr val="002060"/>
              </a:buClr>
              <a:buSzPts val="1800"/>
              <a:buFont typeface="Noto Sans Symbols"/>
              <a:buChar char="❖"/>
            </a:pPr>
            <a:r>
              <a:rPr lang="en-US" sz="1800" dirty="0">
                <a:solidFill>
                  <a:schemeClr val="accent1">
                    <a:lumMod val="50000"/>
                  </a:schemeClr>
                </a:solidFill>
              </a:rPr>
              <a:t>PHP Composer </a:t>
            </a:r>
            <a:r>
              <a:rPr lang="en-US" sz="1800" dirty="0" err="1">
                <a:solidFill>
                  <a:schemeClr val="accent1">
                    <a:lumMod val="50000"/>
                  </a:schemeClr>
                </a:solidFill>
              </a:rPr>
              <a:t>menyediakan</a:t>
            </a:r>
            <a:r>
              <a:rPr lang="en-US" sz="1800" dirty="0">
                <a:solidFill>
                  <a:schemeClr val="accent1">
                    <a:lumMod val="50000"/>
                  </a:schemeClr>
                </a:solidFill>
              </a:rPr>
              <a:t> format </a:t>
            </a:r>
            <a:r>
              <a:rPr lang="en-US" sz="1800" dirty="0" err="1">
                <a:solidFill>
                  <a:schemeClr val="accent1">
                    <a:lumMod val="50000"/>
                  </a:schemeClr>
                </a:solidFill>
              </a:rPr>
              <a:t>standar</a:t>
            </a:r>
            <a:r>
              <a:rPr lang="en-US" sz="1800" dirty="0">
                <a:solidFill>
                  <a:schemeClr val="accent1">
                    <a:lumMod val="50000"/>
                  </a:schemeClr>
                </a:solidFill>
              </a:rPr>
              <a:t> </a:t>
            </a:r>
            <a:r>
              <a:rPr lang="en-US" sz="1800" dirty="0" err="1">
                <a:solidFill>
                  <a:schemeClr val="accent1">
                    <a:lumMod val="50000"/>
                  </a:schemeClr>
                </a:solidFill>
              </a:rPr>
              <a:t>untuk</a:t>
            </a:r>
            <a:r>
              <a:rPr lang="en-US" sz="1800" dirty="0">
                <a:solidFill>
                  <a:schemeClr val="accent1">
                    <a:lumMod val="50000"/>
                  </a:schemeClr>
                </a:solidFill>
              </a:rPr>
              <a:t> </a:t>
            </a:r>
            <a:r>
              <a:rPr lang="en-US" sz="1800" dirty="0" err="1">
                <a:solidFill>
                  <a:schemeClr val="accent1">
                    <a:lumMod val="50000"/>
                  </a:schemeClr>
                </a:solidFill>
              </a:rPr>
              <a:t>mengelola</a:t>
            </a:r>
            <a:r>
              <a:rPr lang="en-US" sz="1800" dirty="0">
                <a:solidFill>
                  <a:schemeClr val="accent1">
                    <a:lumMod val="50000"/>
                  </a:schemeClr>
                </a:solidFill>
              </a:rPr>
              <a:t> </a:t>
            </a:r>
            <a:r>
              <a:rPr lang="en-US" sz="1800" dirty="0" err="1">
                <a:solidFill>
                  <a:schemeClr val="accent1">
                    <a:lumMod val="50000"/>
                  </a:schemeClr>
                </a:solidFill>
              </a:rPr>
              <a:t>dependensi</a:t>
            </a:r>
            <a:r>
              <a:rPr lang="en-US" sz="1800" dirty="0">
                <a:solidFill>
                  <a:schemeClr val="accent1">
                    <a:lumMod val="50000"/>
                  </a:schemeClr>
                </a:solidFill>
              </a:rPr>
              <a:t> PHP dan </a:t>
            </a:r>
            <a:r>
              <a:rPr lang="en-US" sz="1800" dirty="0" err="1">
                <a:solidFill>
                  <a:schemeClr val="accent1">
                    <a:lumMod val="50000"/>
                  </a:schemeClr>
                </a:solidFill>
              </a:rPr>
              <a:t>pustaka-pustaka</a:t>
            </a:r>
            <a:r>
              <a:rPr lang="en-US" sz="1800" dirty="0">
                <a:solidFill>
                  <a:schemeClr val="accent1">
                    <a:lumMod val="50000"/>
                  </a:schemeClr>
                </a:solidFill>
              </a:rPr>
              <a:t> yang </a:t>
            </a:r>
            <a:r>
              <a:rPr lang="en-US" sz="1800" dirty="0" err="1">
                <a:solidFill>
                  <a:schemeClr val="accent1">
                    <a:lumMod val="50000"/>
                  </a:schemeClr>
                </a:solidFill>
              </a:rPr>
              <a:t>diperlukan</a:t>
            </a:r>
            <a:endParaRPr lang="en-US" sz="1800" dirty="0">
              <a:solidFill>
                <a:schemeClr val="accent1">
                  <a:lumMod val="50000"/>
                </a:schemeClr>
              </a:solidFill>
            </a:endParaRPr>
          </a:p>
          <a:p>
            <a:pPr marL="342900" indent="-342900" algn="just">
              <a:spcBef>
                <a:spcPts val="600"/>
              </a:spcBef>
              <a:spcAft>
                <a:spcPts val="600"/>
              </a:spcAft>
              <a:buClr>
                <a:srgbClr val="002060"/>
              </a:buClr>
              <a:buSzPts val="1800"/>
              <a:buFont typeface="Noto Sans Symbols"/>
              <a:buChar char="❖"/>
            </a:pPr>
            <a:r>
              <a:rPr lang="en-US" sz="1800" dirty="0" err="1">
                <a:solidFill>
                  <a:schemeClr val="accent1">
                    <a:lumMod val="50000"/>
                  </a:schemeClr>
                </a:solidFill>
              </a:rPr>
              <a:t>Packagist</a:t>
            </a:r>
            <a:r>
              <a:rPr lang="en-US" sz="1800" dirty="0">
                <a:solidFill>
                  <a:schemeClr val="accent1">
                    <a:lumMod val="50000"/>
                  </a:schemeClr>
                </a:solidFill>
              </a:rPr>
              <a:t> - </a:t>
            </a:r>
            <a:r>
              <a:rPr lang="en-US" sz="1800" i="1" dirty="0">
                <a:solidFill>
                  <a:schemeClr val="accent1">
                    <a:lumMod val="50000"/>
                  </a:schemeClr>
                </a:solidFill>
              </a:rPr>
              <a:t>Main Composer repository (</a:t>
            </a:r>
            <a:r>
              <a:rPr lang="en-US" sz="1800" dirty="0">
                <a:solidFill>
                  <a:schemeClr val="accent1">
                    <a:lumMod val="50000"/>
                  </a:schemeClr>
                </a:solidFill>
                <a:hlinkClick r:id="rId7"/>
              </a:rPr>
              <a:t>https://packagist.org</a:t>
            </a:r>
            <a:r>
              <a:rPr lang="en-US" sz="1800" i="1" dirty="0">
                <a:solidFill>
                  <a:schemeClr val="accent1">
                    <a:lumMod val="50000"/>
                  </a:schemeClr>
                </a:solidFill>
              </a:rPr>
              <a:t>)</a:t>
            </a:r>
            <a:r>
              <a:rPr lang="en-US" sz="1800" dirty="0">
                <a:solidFill>
                  <a:schemeClr val="accent1">
                    <a:lumMod val="50000"/>
                  </a:schemeClr>
                </a:solidFill>
              </a:rPr>
              <a:t>. </a:t>
            </a:r>
            <a:r>
              <a:rPr lang="en-US" sz="1800" dirty="0" err="1">
                <a:solidFill>
                  <a:schemeClr val="accent1">
                    <a:lumMod val="50000"/>
                  </a:schemeClr>
                </a:solidFill>
              </a:rPr>
              <a:t>Merupakan</a:t>
            </a:r>
            <a:r>
              <a:rPr lang="en-US" sz="1800" dirty="0">
                <a:solidFill>
                  <a:schemeClr val="accent1">
                    <a:lumMod val="50000"/>
                  </a:schemeClr>
                </a:solidFill>
              </a:rPr>
              <a:t> website repository library-library PHP yang </a:t>
            </a:r>
            <a:r>
              <a:rPr lang="en-US" sz="1800" dirty="0" err="1">
                <a:solidFill>
                  <a:schemeClr val="accent1">
                    <a:lumMod val="50000"/>
                  </a:schemeClr>
                </a:solidFill>
              </a:rPr>
              <a:t>dapat</a:t>
            </a:r>
            <a:r>
              <a:rPr lang="en-US" sz="1800" dirty="0">
                <a:solidFill>
                  <a:schemeClr val="accent1">
                    <a:lumMod val="50000"/>
                  </a:schemeClr>
                </a:solidFill>
              </a:rPr>
              <a:t> </a:t>
            </a:r>
            <a:r>
              <a:rPr lang="en-US" sz="1800" dirty="0" err="1">
                <a:solidFill>
                  <a:schemeClr val="accent1">
                    <a:lumMod val="50000"/>
                  </a:schemeClr>
                </a:solidFill>
              </a:rPr>
              <a:t>diinstal</a:t>
            </a:r>
            <a:r>
              <a:rPr lang="en-US" sz="1800" dirty="0">
                <a:solidFill>
                  <a:schemeClr val="accent1">
                    <a:lumMod val="50000"/>
                  </a:schemeClr>
                </a:solidFill>
              </a:rPr>
              <a:t> </a:t>
            </a:r>
            <a:r>
              <a:rPr lang="en-US" sz="1800" dirty="0" err="1">
                <a:solidFill>
                  <a:schemeClr val="accent1">
                    <a:lumMod val="50000"/>
                  </a:schemeClr>
                </a:solidFill>
              </a:rPr>
              <a:t>dengan</a:t>
            </a:r>
            <a:r>
              <a:rPr lang="en-US" sz="1800" dirty="0">
                <a:solidFill>
                  <a:schemeClr val="accent1">
                    <a:lumMod val="50000"/>
                  </a:schemeClr>
                </a:solidFill>
              </a:rPr>
              <a:t> Composer.</a:t>
            </a:r>
          </a:p>
          <a:p>
            <a:pPr marL="342900" indent="-342900" algn="just">
              <a:spcBef>
                <a:spcPts val="600"/>
              </a:spcBef>
              <a:spcAft>
                <a:spcPts val="600"/>
              </a:spcAft>
              <a:buClr>
                <a:srgbClr val="002060"/>
              </a:buClr>
              <a:buSzPts val="1800"/>
              <a:buFont typeface="Noto Sans Symbols"/>
              <a:buChar char="❖"/>
            </a:pPr>
            <a:endParaRPr lang="en-US" sz="1800" dirty="0">
              <a:solidFill>
                <a:schemeClr val="accent1">
                  <a:lumMod val="50000"/>
                </a:schemeClr>
              </a:solidFill>
            </a:endParaRPr>
          </a:p>
          <a:p>
            <a:pPr marL="342900" marR="0" lvl="0" indent="-342900" algn="just" rtl="0">
              <a:lnSpc>
                <a:spcPct val="100000"/>
              </a:lnSpc>
              <a:spcBef>
                <a:spcPts val="1200"/>
              </a:spcBef>
              <a:spcAft>
                <a:spcPts val="1200"/>
              </a:spcAft>
              <a:buClr>
                <a:srgbClr val="002060"/>
              </a:buClr>
              <a:buSzPts val="1800"/>
              <a:buFont typeface="Noto Sans Symbols"/>
              <a:buChar cha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9"/>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91" name="Google Shape;191;p29"/>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92" name="Google Shape;192;p29"/>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93" name="Google Shape;193;p29"/>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94" name="Google Shape;194;p29"/>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Instalasi Composer</a:t>
            </a:r>
            <a:endParaRPr sz="2800" b="0" i="0" u="none" strike="noStrike" cap="none">
              <a:solidFill>
                <a:srgbClr val="243A62"/>
              </a:solidFill>
              <a:latin typeface="Arial"/>
              <a:ea typeface="Arial"/>
              <a:cs typeface="Arial"/>
              <a:sym typeface="Arial"/>
            </a:endParaRPr>
          </a:p>
        </p:txBody>
      </p:sp>
      <p:sp>
        <p:nvSpPr>
          <p:cNvPr id="195" name="Google Shape;195;p29"/>
          <p:cNvSpPr/>
          <p:nvPr/>
        </p:nvSpPr>
        <p:spPr>
          <a:xfrm>
            <a:off x="331180" y="876953"/>
            <a:ext cx="8464028" cy="409338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Instalasi</a:t>
            </a:r>
            <a:r>
              <a:rPr lang="en-US" sz="1800" b="0" i="0" u="none" strike="noStrike" cap="none" dirty="0">
                <a:solidFill>
                  <a:srgbClr val="17347D"/>
                </a:solidFill>
                <a:latin typeface="Arial"/>
                <a:ea typeface="Arial"/>
                <a:cs typeface="Arial"/>
                <a:sym typeface="Arial"/>
              </a:rPr>
              <a:t> di Windows</a:t>
            </a:r>
            <a:endParaRPr dirty="0"/>
          </a:p>
          <a:p>
            <a:pPr marL="635000" marR="0" lvl="0" indent="-342900" algn="just" rtl="0">
              <a:lnSpc>
                <a:spcPct val="100000"/>
              </a:lnSpc>
              <a:spcBef>
                <a:spcPts val="1200"/>
              </a:spcBef>
              <a:spcAft>
                <a:spcPts val="0"/>
              </a:spcAft>
              <a:buClr>
                <a:srgbClr val="002060"/>
              </a:buClr>
              <a:buSzPts val="1800"/>
              <a:buFont typeface="Arial"/>
              <a:buAutoNum type="arabicPeriod"/>
            </a:pPr>
            <a:r>
              <a:rPr lang="en-US" sz="1800" b="0" i="0" u="none" strike="noStrike" cap="none" dirty="0" err="1">
                <a:solidFill>
                  <a:srgbClr val="17347D"/>
                </a:solidFill>
                <a:latin typeface="Arial"/>
                <a:ea typeface="Arial"/>
                <a:cs typeface="Arial"/>
                <a:sym typeface="Arial"/>
              </a:rPr>
              <a:t>Pastikan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terlebih</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dahulu</a:t>
            </a:r>
            <a:r>
              <a:rPr lang="en-US" sz="1800" b="0" i="0" u="none" strike="noStrike" cap="none" dirty="0">
                <a:solidFill>
                  <a:srgbClr val="17347D"/>
                </a:solidFill>
                <a:latin typeface="Arial"/>
                <a:ea typeface="Arial"/>
                <a:cs typeface="Arial"/>
                <a:sym typeface="Arial"/>
              </a:rPr>
              <a:t> PHP </a:t>
            </a:r>
            <a:r>
              <a:rPr lang="en-US" sz="1800" b="0" i="0" u="none" strike="noStrike" cap="none" dirty="0" err="1">
                <a:solidFill>
                  <a:srgbClr val="17347D"/>
                </a:solidFill>
                <a:latin typeface="Arial"/>
                <a:ea typeface="Arial"/>
                <a:cs typeface="Arial"/>
                <a:sym typeface="Arial"/>
              </a:rPr>
              <a:t>atau</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paket</a:t>
            </a:r>
            <a:r>
              <a:rPr lang="en-US" sz="1800" b="0" i="0" u="none" strike="noStrike" cap="none" dirty="0">
                <a:solidFill>
                  <a:srgbClr val="17347D"/>
                </a:solidFill>
                <a:latin typeface="Arial"/>
                <a:ea typeface="Arial"/>
                <a:cs typeface="Arial"/>
                <a:sym typeface="Arial"/>
              </a:rPr>
              <a:t> XAMPP </a:t>
            </a:r>
            <a:r>
              <a:rPr lang="en-US" sz="1800" b="0" i="0" u="none" strike="noStrike" cap="none" dirty="0" err="1">
                <a:solidFill>
                  <a:srgbClr val="17347D"/>
                </a:solidFill>
                <a:latin typeface="Arial"/>
                <a:ea typeface="Arial"/>
                <a:cs typeface="Arial"/>
                <a:sym typeface="Arial"/>
              </a:rPr>
              <a:t>sudah</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terinstall</a:t>
            </a:r>
            <a:r>
              <a:rPr lang="en-US" sz="1800" b="0" i="0" u="none" strike="noStrike" cap="none" dirty="0">
                <a:solidFill>
                  <a:srgbClr val="17347D"/>
                </a:solidFill>
                <a:latin typeface="Arial"/>
                <a:ea typeface="Arial"/>
                <a:cs typeface="Arial"/>
                <a:sym typeface="Arial"/>
              </a:rPr>
              <a:t>.</a:t>
            </a:r>
            <a:endParaRPr dirty="0"/>
          </a:p>
          <a:p>
            <a:pPr marL="635000" marR="0" lvl="0" indent="-342900" algn="just" rtl="0">
              <a:lnSpc>
                <a:spcPct val="100000"/>
              </a:lnSpc>
              <a:spcBef>
                <a:spcPts val="1200"/>
              </a:spcBef>
              <a:spcAft>
                <a:spcPts val="0"/>
              </a:spcAft>
              <a:buClr>
                <a:srgbClr val="002060"/>
              </a:buClr>
              <a:buSzPts val="1800"/>
              <a:buFont typeface="Arial"/>
              <a:buAutoNum type="arabicPeriod"/>
            </a:pPr>
            <a:r>
              <a:rPr lang="en-US" sz="1800" b="0" i="0" u="none" strike="noStrike" cap="none" dirty="0">
                <a:solidFill>
                  <a:srgbClr val="17347D"/>
                </a:solidFill>
                <a:latin typeface="Arial"/>
                <a:ea typeface="Arial"/>
                <a:cs typeface="Arial"/>
                <a:sym typeface="Arial"/>
              </a:rPr>
              <a:t>Download file installer Composer di </a:t>
            </a:r>
            <a:r>
              <a:rPr lang="en-US" sz="1800" b="0" i="0" u="none" strike="noStrike" cap="none" dirty="0">
                <a:solidFill>
                  <a:srgbClr val="17347D"/>
                </a:solidFill>
                <a:latin typeface="Arial"/>
                <a:ea typeface="Arial"/>
                <a:cs typeface="Arial"/>
                <a:sym typeface="Arial"/>
                <a:hlinkClick r:id="rId6"/>
              </a:rPr>
              <a:t>https://getcomposer.org/Composer-Setup.exe</a:t>
            </a:r>
            <a:endParaRPr dirty="0"/>
          </a:p>
          <a:p>
            <a:pPr marL="635000" marR="0" lvl="0" indent="-342900" algn="just" rtl="0">
              <a:lnSpc>
                <a:spcPct val="100000"/>
              </a:lnSpc>
              <a:spcBef>
                <a:spcPts val="1200"/>
              </a:spcBef>
              <a:spcAft>
                <a:spcPts val="0"/>
              </a:spcAft>
              <a:buClr>
                <a:srgbClr val="002060"/>
              </a:buClr>
              <a:buSzPts val="1800"/>
              <a:buFont typeface="Arial"/>
              <a:buAutoNum type="arabicPeriod"/>
            </a:pPr>
            <a:r>
              <a:rPr lang="en-US" sz="1800" b="0" i="0" u="none" strike="noStrike" cap="none" dirty="0" err="1">
                <a:solidFill>
                  <a:srgbClr val="17347D"/>
                </a:solidFill>
                <a:latin typeface="Arial"/>
                <a:ea typeface="Arial"/>
                <a:cs typeface="Arial"/>
                <a:sym typeface="Arial"/>
              </a:rPr>
              <a:t>Ikuti</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petunjuk</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instalasi</a:t>
            </a:r>
            <a:r>
              <a:rPr lang="en-US" sz="1800" b="0" i="0" u="none" strike="noStrike" cap="none" dirty="0">
                <a:solidFill>
                  <a:srgbClr val="17347D"/>
                </a:solidFill>
                <a:latin typeface="Arial"/>
                <a:ea typeface="Arial"/>
                <a:cs typeface="Arial"/>
                <a:sym typeface="Arial"/>
              </a:rPr>
              <a:t>.</a:t>
            </a:r>
            <a:endParaRPr dirty="0"/>
          </a:p>
          <a:p>
            <a:pPr marL="635000" marR="0" lvl="0" indent="-342900" algn="just" rtl="0">
              <a:lnSpc>
                <a:spcPct val="100000"/>
              </a:lnSpc>
              <a:spcBef>
                <a:spcPts val="1200"/>
              </a:spcBef>
              <a:spcAft>
                <a:spcPts val="0"/>
              </a:spcAft>
              <a:buClr>
                <a:srgbClr val="002060"/>
              </a:buClr>
              <a:buSzPts val="1800"/>
              <a:buFont typeface="Arial"/>
              <a:buAutoNum type="arabicPeriod"/>
            </a:pPr>
            <a:r>
              <a:rPr lang="en-US" sz="1800" b="0" i="0" u="none" strike="noStrike" cap="none" dirty="0">
                <a:solidFill>
                  <a:srgbClr val="17347D"/>
                </a:solidFill>
                <a:latin typeface="Arial"/>
                <a:ea typeface="Arial"/>
                <a:cs typeface="Arial"/>
                <a:sym typeface="Arial"/>
              </a:rPr>
              <a:t>Composer </a:t>
            </a:r>
            <a:r>
              <a:rPr lang="en-US" sz="1800" b="0" i="0" u="none" strike="noStrike" cap="none" dirty="0" err="1">
                <a:solidFill>
                  <a:srgbClr val="17347D"/>
                </a:solidFill>
                <a:latin typeface="Arial"/>
                <a:ea typeface="Arial"/>
                <a:cs typeface="Arial"/>
                <a:sym typeface="Arial"/>
              </a:rPr>
              <a:t>akan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meminta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lokasi</a:t>
            </a:r>
            <a:r>
              <a:rPr lang="en-US" sz="1800" b="0" i="0" u="none" strike="noStrike" cap="none" dirty="0">
                <a:solidFill>
                  <a:srgbClr val="17347D"/>
                </a:solidFill>
                <a:latin typeface="Arial"/>
                <a:ea typeface="Arial"/>
                <a:cs typeface="Arial"/>
                <a:sym typeface="Arial"/>
              </a:rPr>
              <a:t> file PHP </a:t>
            </a:r>
            <a:r>
              <a:rPr lang="en-US" sz="1800" b="0" i="0" u="none" strike="noStrike" cap="none" dirty="0" err="1">
                <a:solidFill>
                  <a:srgbClr val="17347D"/>
                </a:solidFill>
                <a:latin typeface="Arial"/>
                <a:ea typeface="Arial"/>
                <a:cs typeface="Arial"/>
                <a:sym typeface="Arial"/>
              </a:rPr>
              <a:t>berada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Biasanya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ada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dalam</a:t>
            </a:r>
            <a:r>
              <a:rPr lang="en-US" sz="1800" b="0" i="0" u="none" strike="noStrike" cap="none" dirty="0">
                <a:solidFill>
                  <a:srgbClr val="17347D"/>
                </a:solidFill>
                <a:latin typeface="Arial"/>
                <a:ea typeface="Arial"/>
                <a:cs typeface="Arial"/>
                <a:sym typeface="Arial"/>
              </a:rPr>
              <a:t> folder </a:t>
            </a:r>
            <a:r>
              <a:rPr lang="en-US" sz="1800" b="0" i="0" u="none" strike="noStrike" cap="none" dirty="0">
                <a:solidFill>
                  <a:srgbClr val="00B050"/>
                </a:solidFill>
                <a:latin typeface="Cambria Math" panose="02040503050406030204" pitchFamily="18" charset="0"/>
                <a:ea typeface="Cambria Math" panose="02040503050406030204" pitchFamily="18" charset="0"/>
                <a:sym typeface="Arial"/>
              </a:rPr>
              <a:t>C:\XAMPP\php\php.exe</a:t>
            </a:r>
            <a:endParaRPr dirty="0">
              <a:solidFill>
                <a:srgbClr val="00B050"/>
              </a:solidFill>
              <a:latin typeface="Cambria Math" panose="02040503050406030204" pitchFamily="18" charset="0"/>
              <a:ea typeface="Cambria Math" panose="02040503050406030204" pitchFamily="18" charset="0"/>
            </a:endParaRPr>
          </a:p>
          <a:p>
            <a:pPr marL="635000" marR="0" lvl="0" indent="-342900" algn="just" rtl="0">
              <a:lnSpc>
                <a:spcPct val="100000"/>
              </a:lnSpc>
              <a:spcBef>
                <a:spcPts val="1200"/>
              </a:spcBef>
              <a:spcAft>
                <a:spcPts val="1200"/>
              </a:spcAft>
              <a:buClr>
                <a:srgbClr val="002060"/>
              </a:buClr>
              <a:buSzPts val="1800"/>
              <a:buFont typeface="Arial"/>
              <a:buAutoNum type="arabicPeriod"/>
            </a:pPr>
            <a:r>
              <a:rPr lang="en-US" sz="1800" b="0" i="0" u="none" strike="noStrike" cap="none" dirty="0">
                <a:solidFill>
                  <a:srgbClr val="17347D"/>
                </a:solidFill>
                <a:latin typeface="Arial"/>
                <a:ea typeface="Arial"/>
                <a:cs typeface="Arial"/>
                <a:sym typeface="Arial"/>
              </a:rPr>
              <a:t>Setelah proses </a:t>
            </a:r>
            <a:r>
              <a:rPr lang="en-US" sz="1800" b="0" i="0" u="none" strike="noStrike" cap="none" dirty="0" err="1">
                <a:solidFill>
                  <a:srgbClr val="17347D"/>
                </a:solidFill>
                <a:latin typeface="Arial"/>
                <a:ea typeface="Arial"/>
                <a:cs typeface="Arial"/>
                <a:sym typeface="Arial"/>
              </a:rPr>
              <a:t>instalasi</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selesai</a:t>
            </a:r>
            <a:r>
              <a:rPr lang="en-US" sz="1800" b="0" i="0" u="none" strike="noStrike" cap="none" dirty="0">
                <a:solidFill>
                  <a:srgbClr val="17347D"/>
                </a:solidFill>
                <a:latin typeface="Arial"/>
                <a:ea typeface="Arial"/>
                <a:cs typeface="Arial"/>
                <a:sym typeface="Arial"/>
              </a:rPr>
              <a:t>, composer </a:t>
            </a:r>
            <a:r>
              <a:rPr lang="en-US" sz="1800" b="0" i="0" u="none" strike="noStrike" cap="none" dirty="0" err="1">
                <a:solidFill>
                  <a:srgbClr val="17347D"/>
                </a:solidFill>
                <a:latin typeface="Arial"/>
                <a:ea typeface="Arial"/>
                <a:cs typeface="Arial"/>
                <a:sym typeface="Arial"/>
              </a:rPr>
              <a:t>dapat</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dijalankan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melalui</a:t>
            </a:r>
            <a:r>
              <a:rPr lang="en-US" sz="1800" b="0" i="0" u="none" strike="noStrike" cap="none" dirty="0">
                <a:solidFill>
                  <a:srgbClr val="17347D"/>
                </a:solidFill>
                <a:latin typeface="Arial"/>
                <a:ea typeface="Arial"/>
                <a:cs typeface="Arial"/>
                <a:sym typeface="Arial"/>
              </a:rPr>
              <a:t> </a:t>
            </a:r>
            <a:r>
              <a:rPr lang="en-US" sz="1800" b="0" i="1" u="none" strike="noStrike" cap="none" dirty="0">
                <a:solidFill>
                  <a:srgbClr val="17347D"/>
                </a:solidFill>
                <a:latin typeface="Arial"/>
                <a:ea typeface="Arial"/>
                <a:cs typeface="Arial"/>
                <a:sym typeface="Arial"/>
              </a:rPr>
              <a:t>command prompt</a:t>
            </a:r>
            <a:r>
              <a:rPr lang="en-US" sz="1800" b="0" i="0" u="none" strike="noStrike" cap="none" dirty="0">
                <a:solidFill>
                  <a:srgbClr val="17347D"/>
                </a:solidFill>
                <a:latin typeface="Arial"/>
                <a:ea typeface="Arial"/>
                <a:cs typeface="Arial"/>
                <a:sym typeface="Arial"/>
              </a:rPr>
              <a:t> (CMD).</a:t>
            </a:r>
          </a:p>
          <a:p>
            <a:pPr marL="635000" indent="-342900" algn="just">
              <a:spcBef>
                <a:spcPts val="1200"/>
              </a:spcBef>
              <a:spcAft>
                <a:spcPts val="1200"/>
              </a:spcAft>
              <a:buClr>
                <a:srgbClr val="002060"/>
              </a:buClr>
              <a:buSzPts val="1800"/>
              <a:buFont typeface="Arial"/>
              <a:buAutoNum type="arabicPeriod"/>
            </a:pPr>
            <a:r>
              <a:rPr lang="en-US" sz="1800" dirty="0" err="1">
                <a:solidFill>
                  <a:srgbClr val="17347D"/>
                </a:solidFill>
              </a:rPr>
              <a:t>Untuk</a:t>
            </a:r>
            <a:r>
              <a:rPr lang="en-US" sz="1800" dirty="0">
                <a:solidFill>
                  <a:srgbClr val="17347D"/>
                </a:solidFill>
              </a:rPr>
              <a:t> </a:t>
            </a:r>
            <a:r>
              <a:rPr lang="en-US" sz="1800" dirty="0" err="1">
                <a:solidFill>
                  <a:srgbClr val="17347D"/>
                </a:solidFill>
              </a:rPr>
              <a:t>cek</a:t>
            </a:r>
            <a:r>
              <a:rPr lang="en-US" sz="1800" dirty="0">
                <a:solidFill>
                  <a:srgbClr val="17347D"/>
                </a:solidFill>
              </a:rPr>
              <a:t> </a:t>
            </a:r>
            <a:r>
              <a:rPr lang="en-US" sz="1800" dirty="0" err="1">
                <a:solidFill>
                  <a:srgbClr val="17347D"/>
                </a:solidFill>
              </a:rPr>
              <a:t>versi</a:t>
            </a:r>
            <a:r>
              <a:rPr lang="en-US" sz="1800" dirty="0">
                <a:solidFill>
                  <a:srgbClr val="17347D"/>
                </a:solidFill>
              </a:rPr>
              <a:t> composer </a:t>
            </a:r>
            <a:r>
              <a:rPr lang="en-US" sz="1800" dirty="0" err="1">
                <a:solidFill>
                  <a:srgbClr val="17347D"/>
                </a:solidFill>
              </a:rPr>
              <a:t>bisa</a:t>
            </a:r>
            <a:r>
              <a:rPr lang="en-US" sz="1800" dirty="0">
                <a:solidFill>
                  <a:srgbClr val="17347D"/>
                </a:solidFill>
              </a:rPr>
              <a:t> </a:t>
            </a:r>
            <a:r>
              <a:rPr lang="en-US" sz="1800" dirty="0" err="1">
                <a:solidFill>
                  <a:srgbClr val="17347D"/>
                </a:solidFill>
              </a:rPr>
              <a:t>ketikan</a:t>
            </a:r>
            <a:r>
              <a:rPr lang="en-US" sz="1800" dirty="0">
                <a:solidFill>
                  <a:srgbClr val="17347D"/>
                </a:solidFill>
              </a:rPr>
              <a:t> </a:t>
            </a:r>
            <a:r>
              <a:rPr lang="en-US" sz="1800" dirty="0" err="1">
                <a:solidFill>
                  <a:srgbClr val="17347D"/>
                </a:solidFill>
              </a:rPr>
              <a:t>perintah</a:t>
            </a:r>
            <a:r>
              <a:rPr lang="en-US" sz="1800" dirty="0">
                <a:solidFill>
                  <a:srgbClr val="17347D"/>
                </a:solidFill>
              </a:rPr>
              <a:t> </a:t>
            </a:r>
            <a:r>
              <a:rPr lang="en-US" sz="1800" dirty="0">
                <a:solidFill>
                  <a:schemeClr val="accent1">
                    <a:lumMod val="50000"/>
                  </a:schemeClr>
                </a:solidFill>
              </a:rPr>
              <a:t>“</a:t>
            </a:r>
            <a:r>
              <a:rPr lang="en-US" sz="1800" dirty="0">
                <a:solidFill>
                  <a:srgbClr val="00B050"/>
                </a:solidFill>
                <a:latin typeface="Cambria Math" panose="02040503050406030204" pitchFamily="18" charset="0"/>
                <a:ea typeface="Cambria Math" panose="02040503050406030204" pitchFamily="18" charset="0"/>
              </a:rPr>
              <a:t>composer -v</a:t>
            </a:r>
            <a:r>
              <a:rPr lang="en-US" sz="1800" dirty="0">
                <a:solidFill>
                  <a:schemeClr val="accent1">
                    <a:lumMod val="50000"/>
                  </a:schemeClr>
                </a:solidFill>
              </a:rPr>
              <a:t>”</a:t>
            </a:r>
            <a:endParaRPr dirty="0">
              <a:solidFill>
                <a:schemeClr val="accent1">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0"/>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01" name="Google Shape;201;p30"/>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02" name="Google Shape;202;p30"/>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03" name="Google Shape;203;p30"/>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04" name="Google Shape;204;p30"/>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err="1">
                <a:solidFill>
                  <a:srgbClr val="243A62"/>
                </a:solidFill>
                <a:latin typeface="Arial"/>
                <a:ea typeface="Arial"/>
                <a:cs typeface="Arial"/>
                <a:sym typeface="Arial"/>
              </a:rPr>
              <a:t>Pemilihan</a:t>
            </a:r>
            <a:r>
              <a:rPr lang="en-US" sz="2400" b="1" i="0" u="none" strike="noStrike" cap="none" dirty="0">
                <a:solidFill>
                  <a:srgbClr val="243A62"/>
                </a:solidFill>
                <a:latin typeface="Arial"/>
                <a:ea typeface="Arial"/>
                <a:cs typeface="Arial"/>
                <a:sym typeface="Arial"/>
              </a:rPr>
              <a:t> Library PHP</a:t>
            </a:r>
            <a:endParaRPr sz="2400" b="0" i="0" u="none" strike="noStrike" cap="none" dirty="0">
              <a:solidFill>
                <a:srgbClr val="243A62"/>
              </a:solidFill>
              <a:latin typeface="Arial"/>
              <a:ea typeface="Arial"/>
              <a:cs typeface="Arial"/>
              <a:sym typeface="Arial"/>
            </a:endParaRPr>
          </a:p>
        </p:txBody>
      </p:sp>
      <p:sp>
        <p:nvSpPr>
          <p:cNvPr id="205" name="Google Shape;205;p30"/>
          <p:cNvSpPr/>
          <p:nvPr/>
        </p:nvSpPr>
        <p:spPr>
          <a:xfrm>
            <a:off x="331180" y="876953"/>
            <a:ext cx="8464028" cy="1277232"/>
          </a:xfrm>
          <a:prstGeom prst="rect">
            <a:avLst/>
          </a:prstGeom>
          <a:noFill/>
          <a:ln>
            <a:noFill/>
          </a:ln>
        </p:spPr>
        <p:txBody>
          <a:bodyPr spcFirstLastPara="1" wrap="square" lIns="91425" tIns="45700" rIns="91425" bIns="45700" anchor="t" anchorCtr="0">
            <a:spAutoFit/>
          </a:bodyPr>
          <a:lstStyle/>
          <a:p>
            <a:pPr marL="285750" lvl="0" indent="-285750" algn="just">
              <a:spcAft>
                <a:spcPts val="300"/>
              </a:spcAft>
              <a:buClr>
                <a:srgbClr val="002060"/>
              </a:buClr>
              <a:buSzPts val="1800"/>
              <a:buFont typeface="Noto Sans Symbols"/>
              <a:buChar char="❖"/>
            </a:pPr>
            <a:r>
              <a:rPr lang="en-US" sz="1800" dirty="0">
                <a:solidFill>
                  <a:srgbClr val="17347D"/>
                </a:solidFill>
              </a:rPr>
              <a:t>Kita </a:t>
            </a:r>
            <a:r>
              <a:rPr lang="en-US" sz="1800" dirty="0" err="1">
                <a:solidFill>
                  <a:srgbClr val="17347D"/>
                </a:solidFill>
              </a:rPr>
              <a:t>bisa</a:t>
            </a:r>
            <a:r>
              <a:rPr lang="en-US" sz="1800" dirty="0">
                <a:solidFill>
                  <a:srgbClr val="17347D"/>
                </a:solidFill>
              </a:rPr>
              <a:t> </a:t>
            </a:r>
            <a:r>
              <a:rPr lang="en-US" sz="1800" dirty="0" err="1">
                <a:solidFill>
                  <a:srgbClr val="17347D"/>
                </a:solidFill>
              </a:rPr>
              <a:t>membuka</a:t>
            </a:r>
            <a:r>
              <a:rPr lang="en-US" sz="1800" dirty="0">
                <a:solidFill>
                  <a:srgbClr val="17347D"/>
                </a:solidFill>
              </a:rPr>
              <a:t> website </a:t>
            </a:r>
            <a:r>
              <a:rPr lang="en-US" sz="1800" dirty="0">
                <a:solidFill>
                  <a:srgbClr val="17347D"/>
                </a:solidFill>
                <a:hlinkClick r:id="rId6"/>
              </a:rPr>
              <a:t>https://packagist.org</a:t>
            </a:r>
            <a:r>
              <a:rPr lang="en-US" sz="1800" dirty="0">
                <a:solidFill>
                  <a:srgbClr val="17347D"/>
                </a:solidFill>
              </a:rPr>
              <a:t> </a:t>
            </a:r>
            <a:r>
              <a:rPr lang="en-US" sz="1800" dirty="0" err="1">
                <a:solidFill>
                  <a:srgbClr val="17347D"/>
                </a:solidFill>
              </a:rPr>
              <a:t>untuk</a:t>
            </a:r>
            <a:r>
              <a:rPr lang="en-US" sz="1800" dirty="0">
                <a:solidFill>
                  <a:srgbClr val="17347D"/>
                </a:solidFill>
              </a:rPr>
              <a:t> </a:t>
            </a:r>
            <a:r>
              <a:rPr lang="en-US" sz="1800" dirty="0" err="1">
                <a:solidFill>
                  <a:srgbClr val="17347D"/>
                </a:solidFill>
              </a:rPr>
              <a:t>mencari</a:t>
            </a:r>
            <a:r>
              <a:rPr lang="en-US" sz="1800" dirty="0">
                <a:solidFill>
                  <a:srgbClr val="17347D"/>
                </a:solidFill>
              </a:rPr>
              <a:t> dan </a:t>
            </a:r>
            <a:r>
              <a:rPr lang="en-US" sz="1800" dirty="0" err="1">
                <a:solidFill>
                  <a:srgbClr val="17347D"/>
                </a:solidFill>
              </a:rPr>
              <a:t>memilih</a:t>
            </a:r>
            <a:r>
              <a:rPr lang="en-US" sz="1800" dirty="0">
                <a:solidFill>
                  <a:srgbClr val="17347D"/>
                </a:solidFill>
              </a:rPr>
              <a:t> library yang </a:t>
            </a:r>
            <a:r>
              <a:rPr lang="en-US" sz="1800" dirty="0" err="1">
                <a:solidFill>
                  <a:srgbClr val="17347D"/>
                </a:solidFill>
              </a:rPr>
              <a:t>kita</a:t>
            </a:r>
            <a:r>
              <a:rPr lang="en-US" sz="1800" dirty="0">
                <a:solidFill>
                  <a:srgbClr val="17347D"/>
                </a:solidFill>
              </a:rPr>
              <a:t> </a:t>
            </a:r>
            <a:r>
              <a:rPr lang="en-US" sz="1800" dirty="0" err="1">
                <a:solidFill>
                  <a:srgbClr val="17347D"/>
                </a:solidFill>
              </a:rPr>
              <a:t>butuhkan</a:t>
            </a:r>
            <a:endParaRPr lang="en-US" sz="1800" dirty="0">
              <a:solidFill>
                <a:srgbClr val="17347D"/>
              </a:solidFill>
            </a:endParaRPr>
          </a:p>
          <a:p>
            <a:pPr marL="285750" lvl="0" indent="-285750" algn="just">
              <a:spcAft>
                <a:spcPts val="300"/>
              </a:spcAft>
              <a:buClr>
                <a:srgbClr val="002060"/>
              </a:buClr>
              <a:buSzPts val="1800"/>
              <a:buFont typeface="Noto Sans Symbols"/>
              <a:buChar char="❖"/>
            </a:pPr>
            <a:r>
              <a:rPr lang="en-US" sz="1800" dirty="0" err="1">
                <a:solidFill>
                  <a:srgbClr val="17347D"/>
                </a:solidFill>
              </a:rPr>
              <a:t>Contoh</a:t>
            </a:r>
            <a:r>
              <a:rPr lang="en-US" sz="1800" dirty="0">
                <a:solidFill>
                  <a:srgbClr val="17347D"/>
                </a:solidFill>
              </a:rPr>
              <a:t> </a:t>
            </a:r>
            <a:r>
              <a:rPr lang="en-US" sz="1800" dirty="0" err="1">
                <a:solidFill>
                  <a:srgbClr val="17347D"/>
                </a:solidFill>
              </a:rPr>
              <a:t>kita</a:t>
            </a:r>
            <a:r>
              <a:rPr lang="en-US" sz="1800" dirty="0">
                <a:solidFill>
                  <a:srgbClr val="17347D"/>
                </a:solidFill>
              </a:rPr>
              <a:t> </a:t>
            </a:r>
            <a:r>
              <a:rPr lang="en-US" sz="1800" dirty="0" err="1">
                <a:solidFill>
                  <a:srgbClr val="17347D"/>
                </a:solidFill>
              </a:rPr>
              <a:t>ingin</a:t>
            </a:r>
            <a:r>
              <a:rPr lang="en-US" sz="1800" dirty="0">
                <a:solidFill>
                  <a:srgbClr val="17347D"/>
                </a:solidFill>
              </a:rPr>
              <a:t> </a:t>
            </a:r>
            <a:r>
              <a:rPr lang="en-US" sz="1800" dirty="0" err="1">
                <a:solidFill>
                  <a:srgbClr val="17347D"/>
                </a:solidFill>
              </a:rPr>
              <a:t>mencari</a:t>
            </a:r>
            <a:r>
              <a:rPr lang="en-US" sz="1800" dirty="0">
                <a:solidFill>
                  <a:srgbClr val="17347D"/>
                </a:solidFill>
              </a:rPr>
              <a:t> library </a:t>
            </a:r>
            <a:r>
              <a:rPr lang="en-US" sz="1800" dirty="0" err="1">
                <a:solidFill>
                  <a:srgbClr val="17347D"/>
                </a:solidFill>
              </a:rPr>
              <a:t>untuk</a:t>
            </a:r>
            <a:r>
              <a:rPr lang="en-US" sz="1800" dirty="0">
                <a:solidFill>
                  <a:srgbClr val="17347D"/>
                </a:solidFill>
              </a:rPr>
              <a:t> </a:t>
            </a:r>
            <a:r>
              <a:rPr lang="en-US" sz="1800" dirty="0" err="1">
                <a:solidFill>
                  <a:srgbClr val="17347D"/>
                </a:solidFill>
              </a:rPr>
              <a:t>eksport</a:t>
            </a:r>
            <a:r>
              <a:rPr lang="en-US" sz="1800" dirty="0">
                <a:solidFill>
                  <a:srgbClr val="17347D"/>
                </a:solidFill>
              </a:rPr>
              <a:t> </a:t>
            </a:r>
            <a:r>
              <a:rPr lang="en-US" sz="1800" dirty="0" err="1">
                <a:solidFill>
                  <a:srgbClr val="17347D"/>
                </a:solidFill>
              </a:rPr>
              <a:t>ke</a:t>
            </a:r>
            <a:r>
              <a:rPr lang="en-US" sz="1800" dirty="0">
                <a:solidFill>
                  <a:srgbClr val="17347D"/>
                </a:solidFill>
              </a:rPr>
              <a:t> PDF</a:t>
            </a:r>
          </a:p>
          <a:p>
            <a:pPr marL="285750" lvl="0" indent="-285750" algn="just">
              <a:buClr>
                <a:srgbClr val="002060"/>
              </a:buClr>
              <a:buSzPts val="1800"/>
              <a:buFont typeface="Noto Sans Symbols"/>
              <a:buChar char="❖"/>
            </a:pPr>
            <a:endParaRPr lang="en-US" sz="1800" dirty="0">
              <a:solidFill>
                <a:srgbClr val="17347D"/>
              </a:solidFill>
            </a:endParaRPr>
          </a:p>
        </p:txBody>
      </p:sp>
      <p:pic>
        <p:nvPicPr>
          <p:cNvPr id="7" name="Picture 6">
            <a:extLst>
              <a:ext uri="{FF2B5EF4-FFF2-40B4-BE49-F238E27FC236}">
                <a16:creationId xmlns:a16="http://schemas.microsoft.com/office/drawing/2014/main" id="{75E95C89-CB1B-44B5-B81F-189FC28C5372}"/>
              </a:ext>
            </a:extLst>
          </p:cNvPr>
          <p:cNvPicPr>
            <a:picLocks noChangeAspect="1"/>
          </p:cNvPicPr>
          <p:nvPr/>
        </p:nvPicPr>
        <p:blipFill>
          <a:blip r:embed="rId7"/>
          <a:stretch>
            <a:fillRect/>
          </a:stretch>
        </p:blipFill>
        <p:spPr>
          <a:xfrm>
            <a:off x="1135227" y="1863835"/>
            <a:ext cx="6281573" cy="32796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0"/>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01" name="Google Shape;201;p30"/>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02" name="Google Shape;202;p30"/>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03" name="Google Shape;203;p30"/>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04" name="Google Shape;204;p30"/>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err="1">
                <a:solidFill>
                  <a:srgbClr val="243A62"/>
                </a:solidFill>
                <a:latin typeface="Arial"/>
                <a:ea typeface="Arial"/>
                <a:cs typeface="Arial"/>
                <a:sym typeface="Arial"/>
              </a:rPr>
              <a:t>Pemilihan</a:t>
            </a:r>
            <a:r>
              <a:rPr lang="en-US" sz="2400" b="1" i="0" u="none" strike="noStrike" cap="none" dirty="0">
                <a:solidFill>
                  <a:srgbClr val="243A62"/>
                </a:solidFill>
                <a:latin typeface="Arial"/>
                <a:ea typeface="Arial"/>
                <a:cs typeface="Arial"/>
                <a:sym typeface="Arial"/>
              </a:rPr>
              <a:t> Library PHP (cont.)</a:t>
            </a:r>
            <a:endParaRPr sz="2400" b="0" i="0" u="none" strike="noStrike" cap="none" dirty="0">
              <a:solidFill>
                <a:srgbClr val="243A62"/>
              </a:solidFill>
              <a:latin typeface="Arial"/>
              <a:ea typeface="Arial"/>
              <a:cs typeface="Arial"/>
              <a:sym typeface="Arial"/>
            </a:endParaRPr>
          </a:p>
        </p:txBody>
      </p:sp>
      <p:sp>
        <p:nvSpPr>
          <p:cNvPr id="205" name="Google Shape;205;p30"/>
          <p:cNvSpPr/>
          <p:nvPr/>
        </p:nvSpPr>
        <p:spPr>
          <a:xfrm>
            <a:off x="331180" y="876953"/>
            <a:ext cx="8464028" cy="1238760"/>
          </a:xfrm>
          <a:prstGeom prst="rect">
            <a:avLst/>
          </a:prstGeom>
          <a:noFill/>
          <a:ln>
            <a:noFill/>
          </a:ln>
        </p:spPr>
        <p:txBody>
          <a:bodyPr spcFirstLastPara="1" wrap="square" lIns="91425" tIns="45700" rIns="91425" bIns="45700" anchor="t" anchorCtr="0">
            <a:spAutoFit/>
          </a:bodyPr>
          <a:lstStyle/>
          <a:p>
            <a:pPr marL="285750" lvl="0" indent="-285750" algn="just">
              <a:spcAft>
                <a:spcPts val="300"/>
              </a:spcAft>
              <a:buClr>
                <a:srgbClr val="002060"/>
              </a:buClr>
              <a:buSzPts val="1800"/>
              <a:buFont typeface="Noto Sans Symbols"/>
              <a:buChar char="❖"/>
            </a:pPr>
            <a:r>
              <a:rPr lang="en-US" sz="1800" dirty="0">
                <a:solidFill>
                  <a:srgbClr val="17347D"/>
                </a:solidFill>
              </a:rPr>
              <a:t>Kita </a:t>
            </a:r>
            <a:r>
              <a:rPr lang="en-US" sz="1800" dirty="0" err="1">
                <a:solidFill>
                  <a:srgbClr val="17347D"/>
                </a:solidFill>
              </a:rPr>
              <a:t>klik</a:t>
            </a:r>
            <a:r>
              <a:rPr lang="en-US" sz="1800" dirty="0">
                <a:solidFill>
                  <a:srgbClr val="17347D"/>
                </a:solidFill>
              </a:rPr>
              <a:t> </a:t>
            </a:r>
            <a:r>
              <a:rPr lang="en-US" sz="1800" dirty="0" err="1">
                <a:solidFill>
                  <a:srgbClr val="00B050"/>
                </a:solidFill>
              </a:rPr>
              <a:t>dompdf</a:t>
            </a:r>
            <a:r>
              <a:rPr lang="en-US" sz="1800" dirty="0">
                <a:solidFill>
                  <a:srgbClr val="00B050"/>
                </a:solidFill>
              </a:rPr>
              <a:t>/</a:t>
            </a:r>
            <a:r>
              <a:rPr lang="en-US" sz="1800" dirty="0" err="1">
                <a:solidFill>
                  <a:srgbClr val="00B050"/>
                </a:solidFill>
              </a:rPr>
              <a:t>dompdf</a:t>
            </a:r>
            <a:endParaRPr lang="en-US" sz="1800" dirty="0">
              <a:solidFill>
                <a:srgbClr val="00B050"/>
              </a:solidFill>
            </a:endParaRPr>
          </a:p>
          <a:p>
            <a:pPr marL="285750" lvl="0" indent="-285750" algn="just">
              <a:buClr>
                <a:srgbClr val="002060"/>
              </a:buClr>
              <a:buSzPts val="1800"/>
              <a:buFont typeface="Noto Sans Symbols"/>
              <a:buChar char="❖"/>
            </a:pPr>
            <a:r>
              <a:rPr lang="en-US" sz="1800" dirty="0" err="1">
                <a:solidFill>
                  <a:srgbClr val="17347D"/>
                </a:solidFill>
              </a:rPr>
              <a:t>Maka</a:t>
            </a:r>
            <a:r>
              <a:rPr lang="en-US" sz="1800" dirty="0">
                <a:solidFill>
                  <a:srgbClr val="17347D"/>
                </a:solidFill>
              </a:rPr>
              <a:t> </a:t>
            </a:r>
            <a:r>
              <a:rPr lang="en-US" sz="1800" dirty="0" err="1">
                <a:solidFill>
                  <a:srgbClr val="17347D"/>
                </a:solidFill>
              </a:rPr>
              <a:t>akan</a:t>
            </a:r>
            <a:r>
              <a:rPr lang="en-US" sz="1800" dirty="0">
                <a:solidFill>
                  <a:srgbClr val="17347D"/>
                </a:solidFill>
              </a:rPr>
              <a:t> </a:t>
            </a:r>
            <a:r>
              <a:rPr lang="en-US" sz="1800" dirty="0" err="1">
                <a:solidFill>
                  <a:srgbClr val="17347D"/>
                </a:solidFill>
              </a:rPr>
              <a:t>tampil</a:t>
            </a:r>
            <a:r>
              <a:rPr lang="en-US" sz="1800" dirty="0">
                <a:solidFill>
                  <a:srgbClr val="17347D"/>
                </a:solidFill>
              </a:rPr>
              <a:t> </a:t>
            </a:r>
            <a:r>
              <a:rPr lang="en-US" sz="1800" dirty="0" err="1">
                <a:solidFill>
                  <a:srgbClr val="17347D"/>
                </a:solidFill>
              </a:rPr>
              <a:t>halaman</a:t>
            </a:r>
            <a:r>
              <a:rPr lang="en-US" sz="1800" dirty="0">
                <a:solidFill>
                  <a:srgbClr val="17347D"/>
                </a:solidFill>
              </a:rPr>
              <a:t> </a:t>
            </a:r>
            <a:r>
              <a:rPr lang="en-US" sz="1800" dirty="0" err="1">
                <a:solidFill>
                  <a:srgbClr val="17347D"/>
                </a:solidFill>
              </a:rPr>
              <a:t>seperti</a:t>
            </a:r>
            <a:r>
              <a:rPr lang="en-US" sz="1800" dirty="0">
                <a:solidFill>
                  <a:srgbClr val="17347D"/>
                </a:solidFill>
              </a:rPr>
              <a:t> </a:t>
            </a:r>
            <a:r>
              <a:rPr lang="en-US" sz="1800" dirty="0" err="1">
                <a:solidFill>
                  <a:srgbClr val="17347D"/>
                </a:solidFill>
              </a:rPr>
              <a:t>berikut</a:t>
            </a:r>
            <a:r>
              <a:rPr lang="en-US" sz="1800" dirty="0">
                <a:solidFill>
                  <a:srgbClr val="17347D"/>
                </a:solidFill>
              </a:rPr>
              <a:t> (</a:t>
            </a:r>
            <a:r>
              <a:rPr lang="en-US" sz="1800" dirty="0" err="1">
                <a:solidFill>
                  <a:srgbClr val="17347D"/>
                </a:solidFill>
              </a:rPr>
              <a:t>perhatikan</a:t>
            </a:r>
            <a:r>
              <a:rPr lang="en-US" sz="1800" dirty="0">
                <a:solidFill>
                  <a:srgbClr val="17347D"/>
                </a:solidFill>
              </a:rPr>
              <a:t> </a:t>
            </a:r>
            <a:r>
              <a:rPr lang="en-US" sz="1800" dirty="0" err="1">
                <a:solidFill>
                  <a:srgbClr val="17347D"/>
                </a:solidFill>
              </a:rPr>
              <a:t>kalimat</a:t>
            </a:r>
            <a:r>
              <a:rPr lang="en-US" sz="1800" dirty="0">
                <a:solidFill>
                  <a:srgbClr val="17347D"/>
                </a:solidFill>
              </a:rPr>
              <a:t> yang </a:t>
            </a:r>
            <a:r>
              <a:rPr lang="en-US" sz="1800" dirty="0" err="1">
                <a:solidFill>
                  <a:srgbClr val="17347D"/>
                </a:solidFill>
              </a:rPr>
              <a:t>ditandai</a:t>
            </a:r>
            <a:r>
              <a:rPr lang="en-US" sz="1800" dirty="0">
                <a:solidFill>
                  <a:srgbClr val="17347D"/>
                </a:solidFill>
              </a:rPr>
              <a:t> </a:t>
            </a:r>
            <a:r>
              <a:rPr lang="en-US" sz="1800" dirty="0" err="1">
                <a:solidFill>
                  <a:srgbClr val="17347D"/>
                </a:solidFill>
              </a:rPr>
              <a:t>lingkar</a:t>
            </a:r>
            <a:r>
              <a:rPr lang="en-US" sz="1800" dirty="0">
                <a:solidFill>
                  <a:srgbClr val="17347D"/>
                </a:solidFill>
              </a:rPr>
              <a:t> </a:t>
            </a:r>
            <a:r>
              <a:rPr lang="en-US" sz="1800" dirty="0" err="1">
                <a:solidFill>
                  <a:srgbClr val="17347D"/>
                </a:solidFill>
              </a:rPr>
              <a:t>merah</a:t>
            </a:r>
            <a:r>
              <a:rPr lang="en-US" sz="1800" dirty="0">
                <a:solidFill>
                  <a:srgbClr val="17347D"/>
                </a:solidFill>
              </a:rPr>
              <a:t>, </a:t>
            </a:r>
            <a:r>
              <a:rPr lang="en-US" sz="1800" dirty="0" err="1">
                <a:solidFill>
                  <a:srgbClr val="17347D"/>
                </a:solidFill>
              </a:rPr>
              <a:t>perintah</a:t>
            </a:r>
            <a:r>
              <a:rPr lang="en-US" sz="1800" dirty="0">
                <a:solidFill>
                  <a:srgbClr val="17347D"/>
                </a:solidFill>
              </a:rPr>
              <a:t> </a:t>
            </a:r>
            <a:r>
              <a:rPr lang="en-US" sz="1800" dirty="0" err="1">
                <a:solidFill>
                  <a:srgbClr val="17347D"/>
                </a:solidFill>
              </a:rPr>
              <a:t>itu</a:t>
            </a:r>
            <a:r>
              <a:rPr lang="en-US" sz="1800" dirty="0">
                <a:solidFill>
                  <a:srgbClr val="17347D"/>
                </a:solidFill>
              </a:rPr>
              <a:t> </a:t>
            </a:r>
            <a:r>
              <a:rPr lang="en-US" sz="1800" dirty="0" err="1">
                <a:solidFill>
                  <a:srgbClr val="17347D"/>
                </a:solidFill>
              </a:rPr>
              <a:t>akan</a:t>
            </a:r>
            <a:r>
              <a:rPr lang="en-US" sz="1800" dirty="0">
                <a:solidFill>
                  <a:srgbClr val="17347D"/>
                </a:solidFill>
              </a:rPr>
              <a:t> </a:t>
            </a:r>
            <a:r>
              <a:rPr lang="en-US" sz="1800" dirty="0" err="1">
                <a:solidFill>
                  <a:srgbClr val="17347D"/>
                </a:solidFill>
              </a:rPr>
              <a:t>kita</a:t>
            </a:r>
            <a:r>
              <a:rPr lang="en-US" sz="1800" dirty="0">
                <a:solidFill>
                  <a:srgbClr val="17347D"/>
                </a:solidFill>
              </a:rPr>
              <a:t> </a:t>
            </a:r>
            <a:r>
              <a:rPr lang="en-US" sz="1800" dirty="0" err="1">
                <a:solidFill>
                  <a:srgbClr val="17347D"/>
                </a:solidFill>
              </a:rPr>
              <a:t>gunakan</a:t>
            </a:r>
            <a:r>
              <a:rPr lang="en-US" sz="1800" dirty="0">
                <a:solidFill>
                  <a:srgbClr val="17347D"/>
                </a:solidFill>
              </a:rPr>
              <a:t> </a:t>
            </a:r>
            <a:r>
              <a:rPr lang="en-US" sz="1800" dirty="0" err="1">
                <a:solidFill>
                  <a:srgbClr val="17347D"/>
                </a:solidFill>
              </a:rPr>
              <a:t>untuk</a:t>
            </a:r>
            <a:r>
              <a:rPr lang="en-US" sz="1800" dirty="0">
                <a:solidFill>
                  <a:srgbClr val="17347D"/>
                </a:solidFill>
              </a:rPr>
              <a:t> install library pada project website </a:t>
            </a:r>
            <a:r>
              <a:rPr lang="en-US" sz="1800" dirty="0" err="1">
                <a:solidFill>
                  <a:srgbClr val="17347D"/>
                </a:solidFill>
              </a:rPr>
              <a:t>kita</a:t>
            </a:r>
            <a:r>
              <a:rPr lang="en-US" sz="1800" dirty="0">
                <a:solidFill>
                  <a:srgbClr val="17347D"/>
                </a:solidFill>
              </a:rPr>
              <a:t>)</a:t>
            </a:r>
          </a:p>
        </p:txBody>
      </p:sp>
      <p:pic>
        <p:nvPicPr>
          <p:cNvPr id="3" name="Picture 2">
            <a:extLst>
              <a:ext uri="{FF2B5EF4-FFF2-40B4-BE49-F238E27FC236}">
                <a16:creationId xmlns:a16="http://schemas.microsoft.com/office/drawing/2014/main" id="{DD2BCB5A-D964-4B9C-8588-430CEFC042D0}"/>
              </a:ext>
            </a:extLst>
          </p:cNvPr>
          <p:cNvPicPr>
            <a:picLocks noChangeAspect="1"/>
          </p:cNvPicPr>
          <p:nvPr/>
        </p:nvPicPr>
        <p:blipFill rotWithShape="1">
          <a:blip r:embed="rId6"/>
          <a:srcRect b="18355"/>
          <a:stretch/>
        </p:blipFill>
        <p:spPr>
          <a:xfrm>
            <a:off x="1315887" y="2554662"/>
            <a:ext cx="5973913" cy="2453000"/>
          </a:xfrm>
          <a:prstGeom prst="rect">
            <a:avLst/>
          </a:prstGeom>
        </p:spPr>
      </p:pic>
    </p:spTree>
    <p:extLst>
      <p:ext uri="{BB962C8B-B14F-4D97-AF65-F5344CB8AC3E}">
        <p14:creationId xmlns:p14="http://schemas.microsoft.com/office/powerpoint/2010/main" val="29460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1"/>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11" name="Google Shape;211;p31"/>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12" name="Google Shape;212;p31"/>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13" name="Google Shape;213;p31"/>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14" name="Google Shape;214;p31"/>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Instalasi Library dengan Composer</a:t>
            </a:r>
            <a:endParaRPr sz="2400" b="0" i="0" u="none" strike="noStrike" cap="none">
              <a:solidFill>
                <a:srgbClr val="243A62"/>
              </a:solidFill>
              <a:latin typeface="Arial"/>
              <a:ea typeface="Arial"/>
              <a:cs typeface="Arial"/>
              <a:sym typeface="Arial"/>
            </a:endParaRPr>
          </a:p>
        </p:txBody>
      </p:sp>
      <p:sp>
        <p:nvSpPr>
          <p:cNvPr id="215" name="Google Shape;215;p31"/>
          <p:cNvSpPr/>
          <p:nvPr/>
        </p:nvSpPr>
        <p:spPr>
          <a:xfrm>
            <a:off x="331180" y="876953"/>
            <a:ext cx="8464028" cy="3231614"/>
          </a:xfrm>
          <a:prstGeom prst="rect">
            <a:avLst/>
          </a:prstGeom>
          <a:noFill/>
          <a:ln>
            <a:noFill/>
          </a:ln>
        </p:spPr>
        <p:txBody>
          <a:bodyPr spcFirstLastPara="1" wrap="square" lIns="91425" tIns="45700" rIns="91425" bIns="45700" anchor="t" anchorCtr="0">
            <a:spAutoFit/>
          </a:bodyPr>
          <a:lstStyle/>
          <a:p>
            <a:pPr marL="266700" marR="0" lvl="0" indent="-266700" algn="just" rtl="0">
              <a:lnSpc>
                <a:spcPct val="100000"/>
              </a:lnSpc>
              <a:spcBef>
                <a:spcPts val="0"/>
              </a:spcBef>
              <a:spcAft>
                <a:spcPts val="0"/>
              </a:spcAft>
              <a:buClr>
                <a:srgbClr val="002060"/>
              </a:buClr>
              <a:buSzPts val="1800"/>
              <a:buFont typeface="Arial"/>
              <a:buAutoNum type="arabicPeriod"/>
            </a:pPr>
            <a:r>
              <a:rPr lang="en-US" sz="1800" b="0" i="0" u="none" strike="noStrike" cap="none" dirty="0">
                <a:solidFill>
                  <a:srgbClr val="002060"/>
                </a:solidFill>
                <a:latin typeface="Arial"/>
                <a:ea typeface="Arial"/>
                <a:cs typeface="Arial"/>
                <a:sym typeface="Arial"/>
              </a:rPr>
              <a:t>Buka </a:t>
            </a:r>
            <a:r>
              <a:rPr lang="en-US" sz="1800" b="0" i="1" u="none" strike="noStrike" cap="none" dirty="0">
                <a:solidFill>
                  <a:srgbClr val="002060"/>
                </a:solidFill>
                <a:latin typeface="Arial"/>
                <a:ea typeface="Arial"/>
                <a:cs typeface="Arial"/>
                <a:sym typeface="Arial"/>
              </a:rPr>
              <a:t>command prompt/terminal </a:t>
            </a:r>
            <a:r>
              <a:rPr lang="en-US" sz="1800" b="0" i="0" u="none" strike="noStrike" cap="none" dirty="0">
                <a:solidFill>
                  <a:srgbClr val="002060"/>
                </a:solidFill>
                <a:latin typeface="Arial"/>
                <a:ea typeface="Arial"/>
                <a:cs typeface="Arial"/>
                <a:sym typeface="Arial"/>
              </a:rPr>
              <a:t>.</a:t>
            </a:r>
            <a:endParaRPr dirty="0"/>
          </a:p>
          <a:p>
            <a:pPr marL="266700" marR="0" lvl="0" indent="-266700" algn="just" rtl="0">
              <a:lnSpc>
                <a:spcPct val="100000"/>
              </a:lnSpc>
              <a:spcBef>
                <a:spcPts val="1200"/>
              </a:spcBef>
              <a:spcAft>
                <a:spcPts val="0"/>
              </a:spcAft>
              <a:buClr>
                <a:srgbClr val="002060"/>
              </a:buClr>
              <a:buSzPts val="1800"/>
              <a:buFont typeface="Arial"/>
              <a:buAutoNum type="arabicPeriod"/>
            </a:pPr>
            <a:r>
              <a:rPr lang="en-US" sz="1800" b="0" i="0" u="none" strike="noStrike" cap="none" dirty="0" err="1">
                <a:solidFill>
                  <a:srgbClr val="002060"/>
                </a:solidFill>
                <a:latin typeface="Arial"/>
                <a:ea typeface="Arial"/>
                <a:cs typeface="Arial"/>
                <a:sym typeface="Arial"/>
              </a:rPr>
              <a:t>Pindah</a:t>
            </a:r>
            <a:r>
              <a:rPr lang="en-US" sz="1800" b="0" i="0" u="none" strike="noStrike" cap="none" dirty="0">
                <a:solidFill>
                  <a:srgbClr val="002060"/>
                </a:solidFill>
                <a:latin typeface="Arial"/>
                <a:ea typeface="Arial"/>
                <a:cs typeface="Arial"/>
                <a:sym typeface="Arial"/>
              </a:rPr>
              <a:t> </a:t>
            </a:r>
            <a:r>
              <a:rPr lang="en-US" sz="1800" b="0" i="0" u="none" strike="noStrike" cap="none" dirty="0" err="1">
                <a:solidFill>
                  <a:srgbClr val="002060"/>
                </a:solidFill>
                <a:latin typeface="Arial"/>
                <a:ea typeface="Arial"/>
                <a:cs typeface="Arial"/>
                <a:sym typeface="Arial"/>
              </a:rPr>
              <a:t>ke</a:t>
            </a:r>
            <a:r>
              <a:rPr lang="en-US" sz="1800" b="0" i="0" u="none" strike="noStrike" cap="none" dirty="0">
                <a:solidFill>
                  <a:srgbClr val="002060"/>
                </a:solidFill>
                <a:latin typeface="Arial"/>
                <a:ea typeface="Arial"/>
                <a:cs typeface="Arial"/>
                <a:sym typeface="Arial"/>
              </a:rPr>
              <a:t> </a:t>
            </a:r>
            <a:r>
              <a:rPr lang="en-US" sz="1800" b="0" i="0" u="none" strike="noStrike" cap="none" dirty="0" err="1">
                <a:solidFill>
                  <a:srgbClr val="002060"/>
                </a:solidFill>
                <a:latin typeface="Arial"/>
                <a:ea typeface="Arial"/>
                <a:cs typeface="Arial"/>
                <a:sym typeface="Arial"/>
              </a:rPr>
              <a:t>direktori</a:t>
            </a:r>
            <a:r>
              <a:rPr lang="en-US" sz="1800" b="0" i="0" u="none" strike="noStrike" cap="none" dirty="0">
                <a:solidFill>
                  <a:srgbClr val="002060"/>
                </a:solidFill>
                <a:latin typeface="Arial"/>
                <a:ea typeface="Arial"/>
                <a:cs typeface="Arial"/>
                <a:sym typeface="Arial"/>
              </a:rPr>
              <a:t> </a:t>
            </a:r>
            <a:r>
              <a:rPr lang="en-US" sz="1800" b="0" i="0" u="none" strike="noStrike" cap="none" dirty="0" err="1">
                <a:solidFill>
                  <a:srgbClr val="002060"/>
                </a:solidFill>
                <a:latin typeface="Arial"/>
                <a:ea typeface="Arial"/>
                <a:cs typeface="Arial"/>
                <a:sym typeface="Arial"/>
              </a:rPr>
              <a:t>tempat</a:t>
            </a:r>
            <a:r>
              <a:rPr lang="en-US" sz="1800" b="0" i="0" u="none" strike="noStrike" cap="none" dirty="0">
                <a:solidFill>
                  <a:srgbClr val="002060"/>
                </a:solidFill>
                <a:latin typeface="Arial"/>
                <a:ea typeface="Arial"/>
                <a:cs typeface="Arial"/>
                <a:sym typeface="Arial"/>
              </a:rPr>
              <a:t> project PHP </a:t>
            </a:r>
            <a:r>
              <a:rPr lang="en-US" sz="1800" b="0" i="0" u="none" strike="noStrike" cap="none" dirty="0" err="1">
                <a:solidFill>
                  <a:srgbClr val="002060"/>
                </a:solidFill>
                <a:latin typeface="Arial"/>
                <a:ea typeface="Arial"/>
                <a:cs typeface="Arial"/>
                <a:sym typeface="Arial"/>
              </a:rPr>
              <a:t>dibuat</a:t>
            </a:r>
            <a:r>
              <a:rPr lang="en-US" sz="1800" b="0" i="0" u="none" strike="noStrike" cap="none" dirty="0">
                <a:solidFill>
                  <a:srgbClr val="002060"/>
                </a:solidFill>
                <a:latin typeface="Arial"/>
                <a:ea typeface="Arial"/>
                <a:cs typeface="Arial"/>
                <a:sym typeface="Arial"/>
              </a:rPr>
              <a:t>. </a:t>
            </a:r>
            <a:r>
              <a:rPr lang="en-US" sz="1800" b="0" i="0" u="none" strike="noStrike" cap="none" dirty="0" err="1">
                <a:solidFill>
                  <a:srgbClr val="002060"/>
                </a:solidFill>
                <a:latin typeface="Arial"/>
                <a:ea typeface="Arial"/>
                <a:cs typeface="Arial"/>
                <a:sym typeface="Arial"/>
              </a:rPr>
              <a:t>Misal</a:t>
            </a:r>
            <a:r>
              <a:rPr lang="en-US" sz="1800" b="0" i="0" u="none" strike="noStrike" cap="none" dirty="0">
                <a:solidFill>
                  <a:srgbClr val="002060"/>
                </a:solidFill>
                <a:latin typeface="Arial"/>
                <a:ea typeface="Arial"/>
                <a:cs typeface="Arial"/>
                <a:sym typeface="Arial"/>
              </a:rPr>
              <a:t> di Windows:</a:t>
            </a:r>
            <a:endParaRPr dirty="0"/>
          </a:p>
          <a:p>
            <a:pPr marL="534988" marR="0" lvl="0" indent="0" algn="just" rtl="0">
              <a:lnSpc>
                <a:spcPct val="100000"/>
              </a:lnSpc>
              <a:spcBef>
                <a:spcPts val="1200"/>
              </a:spcBef>
              <a:spcAft>
                <a:spcPts val="0"/>
              </a:spcAft>
              <a:buNone/>
            </a:pPr>
            <a:r>
              <a:rPr lang="en-US" sz="1800" b="1" i="0" u="none" strike="noStrike" cap="none" dirty="0">
                <a:solidFill>
                  <a:srgbClr val="161616"/>
                </a:solidFill>
                <a:latin typeface="Courier New"/>
                <a:ea typeface="Courier New"/>
                <a:cs typeface="Courier New"/>
                <a:sym typeface="Courier New"/>
              </a:rPr>
              <a:t># cd C:\xampp\htdocs\dts</a:t>
            </a:r>
          </a:p>
          <a:p>
            <a:pPr marL="266700" marR="0" lvl="0" algn="just" rtl="0">
              <a:lnSpc>
                <a:spcPct val="100000"/>
              </a:lnSpc>
              <a:spcBef>
                <a:spcPts val="1200"/>
              </a:spcBef>
              <a:spcAft>
                <a:spcPts val="0"/>
              </a:spcAft>
              <a:buNone/>
            </a:pPr>
            <a:r>
              <a:rPr lang="en-US" sz="1800" b="1" dirty="0">
                <a:solidFill>
                  <a:srgbClr val="00B050"/>
                </a:solidFill>
                <a:latin typeface="+mn-lt"/>
                <a:ea typeface="Verdana"/>
                <a:cs typeface="Courier New"/>
                <a:sym typeface="Courier New"/>
              </a:rPr>
              <a:t>Cara </a:t>
            </a:r>
            <a:r>
              <a:rPr lang="en-US" sz="1800" b="1" dirty="0" err="1">
                <a:solidFill>
                  <a:srgbClr val="00B050"/>
                </a:solidFill>
                <a:latin typeface="+mn-lt"/>
                <a:ea typeface="Verdana"/>
                <a:cs typeface="Courier New"/>
                <a:sym typeface="Courier New"/>
              </a:rPr>
              <a:t>alternatif</a:t>
            </a:r>
            <a:r>
              <a:rPr lang="en-US" sz="1800" b="1" dirty="0">
                <a:solidFill>
                  <a:srgbClr val="00B050"/>
                </a:solidFill>
                <a:latin typeface="+mn-lt"/>
                <a:ea typeface="Verdana"/>
                <a:cs typeface="Courier New"/>
                <a:sym typeface="Courier New"/>
              </a:rPr>
              <a:t>:</a:t>
            </a:r>
            <a:r>
              <a:rPr lang="en-US" sz="1800" dirty="0">
                <a:solidFill>
                  <a:srgbClr val="00B050"/>
                </a:solidFill>
                <a:latin typeface="+mn-lt"/>
                <a:ea typeface="Verdana"/>
                <a:cs typeface="Courier New"/>
                <a:sym typeface="Courier New"/>
              </a:rPr>
              <a:t> </a:t>
            </a:r>
            <a:r>
              <a:rPr lang="en-US" sz="1800" dirty="0" err="1">
                <a:solidFill>
                  <a:srgbClr val="17347D"/>
                </a:solidFill>
                <a:latin typeface="+mn-lt"/>
                <a:ea typeface="Verdana"/>
                <a:cs typeface="Courier New"/>
                <a:sym typeface="Courier New"/>
              </a:rPr>
              <a:t>buka</a:t>
            </a:r>
            <a:r>
              <a:rPr lang="en-US" sz="1800" dirty="0">
                <a:solidFill>
                  <a:srgbClr val="17347D"/>
                </a:solidFill>
                <a:latin typeface="+mn-lt"/>
                <a:ea typeface="Verdana"/>
                <a:cs typeface="Courier New"/>
                <a:sym typeface="Courier New"/>
              </a:rPr>
              <a:t> folder </a:t>
            </a:r>
            <a:r>
              <a:rPr lang="en-US" sz="1800" b="1" i="0" u="none" strike="noStrike" cap="none" dirty="0">
                <a:solidFill>
                  <a:srgbClr val="161616"/>
                </a:solidFill>
                <a:latin typeface="Courier New"/>
                <a:ea typeface="Courier New"/>
                <a:cs typeface="Courier New"/>
                <a:sym typeface="Courier New"/>
              </a:rPr>
              <a:t>C:\xampp\htdocs\dts, </a:t>
            </a:r>
            <a:r>
              <a:rPr lang="en-US" sz="1800" i="0" u="none" strike="noStrike" cap="none" dirty="0" err="1">
                <a:solidFill>
                  <a:srgbClr val="17347D"/>
                </a:solidFill>
                <a:latin typeface="+mn-lt"/>
                <a:ea typeface="Courier New"/>
                <a:cs typeface="Courier New"/>
                <a:sym typeface="Courier New"/>
              </a:rPr>
              <a:t>lalu</a:t>
            </a:r>
            <a:r>
              <a:rPr lang="en-US" sz="1800" i="0" u="none" strike="noStrike" cap="none" dirty="0">
                <a:solidFill>
                  <a:srgbClr val="17347D"/>
                </a:solidFill>
                <a:latin typeface="+mn-lt"/>
                <a:ea typeface="Courier New"/>
                <a:cs typeface="Courier New"/>
                <a:sym typeface="Courier New"/>
              </a:rPr>
              <a:t> </a:t>
            </a:r>
            <a:r>
              <a:rPr lang="en-US" sz="1800" i="0" u="none" strike="noStrike" cap="none" dirty="0" err="1">
                <a:solidFill>
                  <a:srgbClr val="17347D"/>
                </a:solidFill>
                <a:latin typeface="+mn-lt"/>
                <a:ea typeface="Courier New"/>
                <a:cs typeface="Courier New"/>
                <a:sym typeface="Courier New"/>
              </a:rPr>
              <a:t>klik</a:t>
            </a:r>
            <a:r>
              <a:rPr lang="en-US" sz="1800" i="0" u="none" strike="noStrike" cap="none" dirty="0">
                <a:solidFill>
                  <a:srgbClr val="17347D"/>
                </a:solidFill>
                <a:latin typeface="+mn-lt"/>
                <a:ea typeface="Courier New"/>
                <a:cs typeface="Courier New"/>
                <a:sym typeface="Courier New"/>
              </a:rPr>
              <a:t> </a:t>
            </a:r>
            <a:r>
              <a:rPr lang="en-US" sz="1800" i="0" u="none" strike="noStrike" cap="none" dirty="0" err="1">
                <a:solidFill>
                  <a:srgbClr val="17347D"/>
                </a:solidFill>
                <a:latin typeface="+mn-lt"/>
                <a:ea typeface="Courier New"/>
                <a:cs typeface="Courier New"/>
                <a:sym typeface="Courier New"/>
              </a:rPr>
              <a:t>dibagian</a:t>
            </a:r>
            <a:r>
              <a:rPr lang="en-US" sz="1800" i="0" u="none" strike="noStrike" cap="none" dirty="0">
                <a:solidFill>
                  <a:srgbClr val="17347D"/>
                </a:solidFill>
                <a:latin typeface="+mn-lt"/>
                <a:ea typeface="Courier New"/>
                <a:cs typeface="Courier New"/>
                <a:sym typeface="Courier New"/>
              </a:rPr>
              <a:t> yang </a:t>
            </a:r>
            <a:r>
              <a:rPr lang="en-US" sz="1800" i="0" u="none" strike="noStrike" cap="none" dirty="0" err="1">
                <a:solidFill>
                  <a:srgbClr val="17347D"/>
                </a:solidFill>
                <a:latin typeface="+mn-lt"/>
                <a:ea typeface="Courier New"/>
                <a:cs typeface="Courier New"/>
                <a:sym typeface="Courier New"/>
              </a:rPr>
              <a:t>dilingkari</a:t>
            </a:r>
            <a:r>
              <a:rPr lang="en-US" sz="1800" i="0" u="none" strike="noStrike" cap="none" dirty="0">
                <a:solidFill>
                  <a:srgbClr val="17347D"/>
                </a:solidFill>
                <a:latin typeface="+mn-lt"/>
                <a:ea typeface="Courier New"/>
                <a:cs typeface="Courier New"/>
                <a:sym typeface="Courier New"/>
              </a:rPr>
              <a:t> </a:t>
            </a:r>
            <a:r>
              <a:rPr lang="en-US" sz="1800" i="0" u="none" strike="noStrike" cap="none" dirty="0" err="1">
                <a:solidFill>
                  <a:srgbClr val="17347D"/>
                </a:solidFill>
                <a:latin typeface="+mn-lt"/>
                <a:ea typeface="Courier New"/>
                <a:cs typeface="Courier New"/>
                <a:sym typeface="Courier New"/>
              </a:rPr>
              <a:t>merah</a:t>
            </a:r>
            <a:r>
              <a:rPr lang="en-US" sz="1800" i="0" u="none" strike="noStrike" cap="none" dirty="0">
                <a:solidFill>
                  <a:srgbClr val="17347D"/>
                </a:solidFill>
                <a:latin typeface="+mn-lt"/>
                <a:ea typeface="Courier New"/>
                <a:cs typeface="Courier New"/>
                <a:sym typeface="Courier New"/>
              </a:rPr>
              <a:t>, </a:t>
            </a:r>
            <a:r>
              <a:rPr lang="en-US" sz="1800" i="0" u="none" strike="noStrike" cap="none" dirty="0" err="1">
                <a:solidFill>
                  <a:srgbClr val="17347D"/>
                </a:solidFill>
                <a:latin typeface="+mn-lt"/>
                <a:ea typeface="Courier New"/>
                <a:cs typeface="Courier New"/>
                <a:sym typeface="Courier New"/>
              </a:rPr>
              <a:t>kemudian</a:t>
            </a:r>
            <a:r>
              <a:rPr lang="en-US" sz="1800" i="0" u="none" strike="noStrike" cap="none" dirty="0">
                <a:solidFill>
                  <a:srgbClr val="17347D"/>
                </a:solidFill>
                <a:latin typeface="+mn-lt"/>
                <a:ea typeface="Courier New"/>
                <a:cs typeface="Courier New"/>
                <a:sym typeface="Courier New"/>
              </a:rPr>
              <a:t> </a:t>
            </a:r>
            <a:r>
              <a:rPr lang="en-US" sz="1800" i="0" u="none" strike="noStrike" cap="none" dirty="0" err="1">
                <a:solidFill>
                  <a:srgbClr val="17347D"/>
                </a:solidFill>
                <a:latin typeface="+mn-lt"/>
                <a:ea typeface="Courier New"/>
                <a:cs typeface="Courier New"/>
                <a:sym typeface="Courier New"/>
              </a:rPr>
              <a:t>ketik</a:t>
            </a:r>
            <a:r>
              <a:rPr lang="en-US" sz="1800" i="0" u="none" strike="noStrike" cap="none" dirty="0">
                <a:solidFill>
                  <a:srgbClr val="17347D"/>
                </a:solidFill>
                <a:latin typeface="+mn-lt"/>
                <a:ea typeface="Courier New"/>
                <a:cs typeface="Courier New"/>
                <a:sym typeface="Courier New"/>
              </a:rPr>
              <a:t> </a:t>
            </a:r>
            <a:r>
              <a:rPr lang="en-US" sz="1800" b="1" i="0" u="none" strike="noStrike" cap="none" dirty="0" err="1">
                <a:solidFill>
                  <a:srgbClr val="161616"/>
                </a:solidFill>
                <a:latin typeface="Courier New"/>
                <a:ea typeface="Courier New"/>
                <a:cs typeface="Courier New"/>
                <a:sym typeface="Courier New"/>
              </a:rPr>
              <a:t>cmd</a:t>
            </a:r>
            <a:r>
              <a:rPr lang="en-US" sz="1800" b="1" i="0" u="none" strike="noStrike" cap="none" dirty="0">
                <a:solidFill>
                  <a:srgbClr val="161616"/>
                </a:solidFill>
                <a:latin typeface="Courier New"/>
                <a:ea typeface="Courier New"/>
                <a:cs typeface="Courier New"/>
                <a:sym typeface="Courier New"/>
              </a:rPr>
              <a:t> </a:t>
            </a:r>
            <a:r>
              <a:rPr lang="en-US" sz="1800" b="1" i="0" u="none" strike="noStrike" cap="none" dirty="0" err="1">
                <a:solidFill>
                  <a:srgbClr val="17347D"/>
                </a:solidFill>
                <a:latin typeface="+mn-lt"/>
                <a:ea typeface="Courier New"/>
                <a:cs typeface="Courier New"/>
                <a:sym typeface="Courier New"/>
              </a:rPr>
              <a:t>lalu</a:t>
            </a:r>
            <a:r>
              <a:rPr lang="en-US" sz="1800" b="1" i="0" u="none" strike="noStrike" cap="none" dirty="0">
                <a:solidFill>
                  <a:srgbClr val="17347D"/>
                </a:solidFill>
                <a:latin typeface="+mn-lt"/>
                <a:ea typeface="Courier New"/>
                <a:cs typeface="Courier New"/>
                <a:sym typeface="Courier New"/>
              </a:rPr>
              <a:t> </a:t>
            </a:r>
            <a:r>
              <a:rPr lang="en-US" sz="1800" b="1" i="0" u="none" strike="noStrike" cap="none" dirty="0" err="1">
                <a:solidFill>
                  <a:srgbClr val="17347D"/>
                </a:solidFill>
                <a:latin typeface="+mn-lt"/>
                <a:ea typeface="Courier New"/>
                <a:cs typeface="Courier New"/>
                <a:sym typeface="Courier New"/>
              </a:rPr>
              <a:t>tekan</a:t>
            </a:r>
            <a:r>
              <a:rPr lang="en-US" sz="1800" b="1" i="0" u="none" strike="noStrike" cap="none" dirty="0">
                <a:solidFill>
                  <a:srgbClr val="17347D"/>
                </a:solidFill>
                <a:latin typeface="+mn-lt"/>
                <a:ea typeface="Courier New"/>
                <a:cs typeface="Courier New"/>
                <a:sym typeface="Courier New"/>
              </a:rPr>
              <a:t> </a:t>
            </a:r>
            <a:r>
              <a:rPr lang="en-US" sz="1800" b="1" i="0" u="none" strike="noStrike" cap="none" dirty="0">
                <a:solidFill>
                  <a:srgbClr val="161616"/>
                </a:solidFill>
                <a:latin typeface="Courier New"/>
                <a:ea typeface="Courier New"/>
                <a:cs typeface="Courier New"/>
                <a:sym typeface="Courier New"/>
              </a:rPr>
              <a:t>enter.</a:t>
            </a:r>
          </a:p>
          <a:p>
            <a:pPr marL="266700" marR="0" lvl="0" algn="just" rtl="0">
              <a:lnSpc>
                <a:spcPct val="100000"/>
              </a:lnSpc>
              <a:spcBef>
                <a:spcPts val="1200"/>
              </a:spcBef>
              <a:spcAft>
                <a:spcPts val="0"/>
              </a:spcAft>
              <a:buNone/>
            </a:pPr>
            <a:endParaRPr lang="en-US" sz="1800" b="1" i="0" u="none" strike="noStrike" cap="none" dirty="0">
              <a:solidFill>
                <a:srgbClr val="161616"/>
              </a:solidFill>
              <a:latin typeface="Courier New"/>
              <a:ea typeface="Courier New"/>
              <a:cs typeface="Courier New"/>
              <a:sym typeface="Courier New"/>
            </a:endParaRPr>
          </a:p>
          <a:p>
            <a:pPr marL="534988" marR="0" lvl="0" indent="0" algn="just" rtl="0">
              <a:lnSpc>
                <a:spcPct val="100000"/>
              </a:lnSpc>
              <a:spcBef>
                <a:spcPts val="1200"/>
              </a:spcBef>
              <a:spcAft>
                <a:spcPts val="0"/>
              </a:spcAft>
              <a:buNone/>
            </a:pPr>
            <a:endParaRPr lang="en-US" sz="1800" b="1" dirty="0">
              <a:solidFill>
                <a:srgbClr val="161616"/>
              </a:solidFill>
              <a:latin typeface="Courier New"/>
              <a:ea typeface="Verdana"/>
              <a:cs typeface="Courier New"/>
              <a:sym typeface="Courier New"/>
            </a:endParaRPr>
          </a:p>
          <a:p>
            <a:pPr marL="534988" marR="0" lvl="0" indent="0" algn="just" rtl="0">
              <a:lnSpc>
                <a:spcPct val="100000"/>
              </a:lnSpc>
              <a:spcBef>
                <a:spcPts val="1200"/>
              </a:spcBef>
              <a:spcAft>
                <a:spcPts val="0"/>
              </a:spcAft>
              <a:buNone/>
            </a:pPr>
            <a:endParaRPr sz="1800" b="0" i="0" u="none" strike="noStrike" cap="none" dirty="0">
              <a:solidFill>
                <a:srgbClr val="002060"/>
              </a:solidFill>
              <a:latin typeface="Verdana"/>
              <a:ea typeface="Verdana"/>
              <a:cs typeface="Verdana"/>
              <a:sym typeface="Verdana"/>
            </a:endParaRPr>
          </a:p>
        </p:txBody>
      </p:sp>
      <p:pic>
        <p:nvPicPr>
          <p:cNvPr id="7" name="Picture 6">
            <a:extLst>
              <a:ext uri="{FF2B5EF4-FFF2-40B4-BE49-F238E27FC236}">
                <a16:creationId xmlns:a16="http://schemas.microsoft.com/office/drawing/2014/main" id="{67B35858-66A1-49C6-AA7A-A6D99D5B2E8B}"/>
              </a:ext>
            </a:extLst>
          </p:cNvPr>
          <p:cNvPicPr>
            <a:picLocks noChangeAspect="1"/>
          </p:cNvPicPr>
          <p:nvPr/>
        </p:nvPicPr>
        <p:blipFill>
          <a:blip r:embed="rId6"/>
          <a:stretch>
            <a:fillRect/>
          </a:stretch>
        </p:blipFill>
        <p:spPr>
          <a:xfrm>
            <a:off x="609600" y="2778857"/>
            <a:ext cx="7924800" cy="2359959"/>
          </a:xfrm>
          <a:prstGeom prst="rect">
            <a:avLst/>
          </a:prstGeom>
          <a:ln>
            <a:solidFill>
              <a:schemeClr val="accent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2"/>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21" name="Google Shape;221;p3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22" name="Google Shape;222;p32"/>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23" name="Google Shape;223;p32"/>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24" name="Google Shape;224;p32"/>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Instalasi Library dengan Composer</a:t>
            </a:r>
            <a:endParaRPr sz="2400" b="0" i="0" u="none" strike="noStrike" cap="none">
              <a:solidFill>
                <a:srgbClr val="243A62"/>
              </a:solidFill>
              <a:latin typeface="Arial"/>
              <a:ea typeface="Arial"/>
              <a:cs typeface="Arial"/>
              <a:sym typeface="Arial"/>
            </a:endParaRPr>
          </a:p>
        </p:txBody>
      </p:sp>
      <p:sp>
        <p:nvSpPr>
          <p:cNvPr id="225" name="Google Shape;225;p32"/>
          <p:cNvSpPr/>
          <p:nvPr/>
        </p:nvSpPr>
        <p:spPr>
          <a:xfrm>
            <a:off x="331180" y="876953"/>
            <a:ext cx="8464028" cy="3406020"/>
          </a:xfrm>
          <a:prstGeom prst="rect">
            <a:avLst/>
          </a:prstGeom>
          <a:noFill/>
          <a:ln>
            <a:noFill/>
          </a:ln>
        </p:spPr>
        <p:txBody>
          <a:bodyPr spcFirstLastPara="1" wrap="square" lIns="91425" tIns="45700" rIns="91425" bIns="45700" anchor="t" anchorCtr="0">
            <a:spAutoFit/>
          </a:bodyPr>
          <a:lstStyle/>
          <a:p>
            <a:pPr marL="266700" marR="0" lvl="0" indent="-266700" algn="just" rtl="0">
              <a:lnSpc>
                <a:spcPct val="100000"/>
              </a:lnSpc>
              <a:spcBef>
                <a:spcPts val="1200"/>
              </a:spcBef>
              <a:spcAft>
                <a:spcPts val="0"/>
              </a:spcAft>
              <a:buClr>
                <a:srgbClr val="002060"/>
              </a:buClr>
              <a:buSzPts val="1800"/>
              <a:buFont typeface="Arial"/>
              <a:buAutoNum type="arabicPeriod" startAt="3"/>
            </a:pPr>
            <a:r>
              <a:rPr lang="en-US" sz="1800" b="0" i="0" u="none" strike="noStrike" cap="none" dirty="0" err="1">
                <a:solidFill>
                  <a:srgbClr val="002060"/>
                </a:solidFill>
                <a:latin typeface="Arial"/>
                <a:ea typeface="Arial"/>
                <a:cs typeface="Arial"/>
                <a:sym typeface="Arial"/>
              </a:rPr>
              <a:t>Jalankan</a:t>
            </a:r>
            <a:r>
              <a:rPr lang="en-US" sz="1800" b="0" i="0" u="none" strike="noStrike" cap="none" dirty="0">
                <a:solidFill>
                  <a:srgbClr val="002060"/>
                </a:solidFill>
                <a:latin typeface="Arial"/>
                <a:ea typeface="Arial"/>
                <a:cs typeface="Arial"/>
                <a:sym typeface="Arial"/>
              </a:rPr>
              <a:t> </a:t>
            </a:r>
            <a:r>
              <a:rPr lang="en-US" sz="1800" b="0" i="0" u="none" strike="noStrike" cap="none" dirty="0" err="1">
                <a:solidFill>
                  <a:srgbClr val="002060"/>
                </a:solidFill>
                <a:latin typeface="Arial"/>
                <a:ea typeface="Arial"/>
                <a:cs typeface="Arial"/>
                <a:sym typeface="Arial"/>
              </a:rPr>
              <a:t>perintah</a:t>
            </a:r>
            <a:r>
              <a:rPr lang="en-US" sz="1800" b="0" i="0" u="none" strike="noStrike" cap="none" dirty="0">
                <a:solidFill>
                  <a:srgbClr val="002060"/>
                </a:solidFill>
                <a:latin typeface="Arial"/>
                <a:ea typeface="Arial"/>
                <a:cs typeface="Arial"/>
                <a:sym typeface="Arial"/>
              </a:rPr>
              <a:t>:</a:t>
            </a:r>
            <a:endParaRPr lang="en-US" sz="1800" dirty="0"/>
          </a:p>
          <a:p>
            <a:pPr marL="534988" lvl="0" algn="just">
              <a:spcBef>
                <a:spcPts val="1200"/>
              </a:spcBef>
              <a:spcAft>
                <a:spcPts val="1200"/>
              </a:spcAft>
            </a:pPr>
            <a:r>
              <a:rPr lang="en-US" sz="1800" b="1" i="0" u="none" strike="noStrike" cap="none" dirty="0">
                <a:solidFill>
                  <a:srgbClr val="161616"/>
                </a:solidFill>
                <a:latin typeface="Courier New"/>
                <a:ea typeface="Courier New"/>
                <a:cs typeface="Courier New"/>
                <a:sym typeface="Courier New"/>
              </a:rPr>
              <a:t># </a:t>
            </a:r>
            <a:r>
              <a:rPr lang="en-US" sz="1800" b="1" dirty="0">
                <a:solidFill>
                  <a:srgbClr val="161616"/>
                </a:solidFill>
                <a:latin typeface="Courier New"/>
                <a:ea typeface="Courier New"/>
                <a:cs typeface="Courier New"/>
                <a:sym typeface="Courier New"/>
              </a:rPr>
              <a:t>composer require </a:t>
            </a:r>
            <a:r>
              <a:rPr lang="en-US" sz="1800" b="1" dirty="0" err="1">
                <a:solidFill>
                  <a:srgbClr val="161616"/>
                </a:solidFill>
                <a:latin typeface="Courier New"/>
                <a:ea typeface="Courier New"/>
                <a:cs typeface="Courier New"/>
                <a:sym typeface="Courier New"/>
              </a:rPr>
              <a:t>dompdf</a:t>
            </a:r>
            <a:r>
              <a:rPr lang="en-US" sz="1800" b="1" dirty="0">
                <a:solidFill>
                  <a:srgbClr val="161616"/>
                </a:solidFill>
                <a:latin typeface="Courier New"/>
                <a:ea typeface="Courier New"/>
                <a:cs typeface="Courier New"/>
                <a:sym typeface="Courier New"/>
              </a:rPr>
              <a:t>/</a:t>
            </a:r>
            <a:r>
              <a:rPr lang="en-US" sz="1800" b="1" dirty="0" err="1">
                <a:solidFill>
                  <a:srgbClr val="161616"/>
                </a:solidFill>
                <a:latin typeface="Courier New"/>
                <a:ea typeface="Courier New"/>
                <a:cs typeface="Courier New"/>
                <a:sym typeface="Courier New"/>
              </a:rPr>
              <a:t>dompdf</a:t>
            </a:r>
            <a:endParaRPr lang="en-US" sz="1800" b="0" i="0" u="none" strike="noStrike" cap="none" dirty="0">
              <a:solidFill>
                <a:srgbClr val="002060"/>
              </a:solidFill>
              <a:latin typeface="Arial"/>
              <a:ea typeface="Arial"/>
              <a:cs typeface="Arial"/>
              <a:sym typeface="Arial"/>
            </a:endParaRPr>
          </a:p>
          <a:p>
            <a:pPr marL="266700" marR="0" lvl="0" indent="-266700" algn="l" rtl="0">
              <a:lnSpc>
                <a:spcPct val="100000"/>
              </a:lnSpc>
              <a:spcBef>
                <a:spcPts val="360"/>
              </a:spcBef>
              <a:spcAft>
                <a:spcPts val="0"/>
              </a:spcAft>
              <a:buClr>
                <a:srgbClr val="002060"/>
              </a:buClr>
              <a:buSzPts val="1800"/>
              <a:buFont typeface="Arial"/>
              <a:buAutoNum type="arabicPeriod" startAt="4"/>
            </a:pPr>
            <a:r>
              <a:rPr lang="en-US" sz="1800" b="0" i="0" u="none" strike="noStrike" cap="none" dirty="0">
                <a:solidFill>
                  <a:srgbClr val="002060"/>
                </a:solidFill>
                <a:latin typeface="Arial"/>
                <a:ea typeface="Arial"/>
                <a:cs typeface="Arial"/>
                <a:sym typeface="Arial"/>
              </a:rPr>
              <a:t>Proses </a:t>
            </a:r>
            <a:r>
              <a:rPr lang="en-US" sz="1800" b="0" i="0" u="none" strike="noStrike" cap="none" dirty="0" err="1">
                <a:solidFill>
                  <a:srgbClr val="002060"/>
                </a:solidFill>
                <a:latin typeface="Arial"/>
                <a:ea typeface="Arial"/>
                <a:cs typeface="Arial"/>
                <a:sym typeface="Arial"/>
              </a:rPr>
              <a:t>instalasi</a:t>
            </a:r>
            <a:endParaRPr sz="1800" b="0" i="0" u="none" strike="noStrike" cap="none" dirty="0">
              <a:solidFill>
                <a:srgbClr val="002060"/>
              </a:solidFill>
              <a:latin typeface="Arial"/>
              <a:ea typeface="Arial"/>
              <a:cs typeface="Arial"/>
              <a:sym typeface="Arial"/>
            </a:endParaRPr>
          </a:p>
          <a:p>
            <a:pPr marL="514350" marR="0" lvl="0" indent="-400050" algn="l" rtl="0">
              <a:lnSpc>
                <a:spcPct val="100000"/>
              </a:lnSpc>
              <a:spcBef>
                <a:spcPts val="360"/>
              </a:spcBef>
              <a:spcAft>
                <a:spcPts val="0"/>
              </a:spcAft>
              <a:buClr>
                <a:srgbClr val="002060"/>
              </a:buClr>
              <a:buSzPts val="1800"/>
              <a:buFont typeface="Arial"/>
              <a:buNone/>
            </a:pPr>
            <a:endParaRPr sz="1800" b="0" i="0" u="none" strike="noStrike" cap="none" dirty="0">
              <a:solidFill>
                <a:srgbClr val="002060"/>
              </a:solidFill>
              <a:latin typeface="Verdana"/>
              <a:ea typeface="Verdana"/>
              <a:cs typeface="Verdana"/>
              <a:sym typeface="Verdana"/>
            </a:endParaRPr>
          </a:p>
          <a:p>
            <a:pPr marL="514350" marR="0" lvl="0" indent="-400050" algn="l" rtl="0">
              <a:lnSpc>
                <a:spcPct val="100000"/>
              </a:lnSpc>
              <a:spcBef>
                <a:spcPts val="360"/>
              </a:spcBef>
              <a:spcAft>
                <a:spcPts val="0"/>
              </a:spcAft>
              <a:buClr>
                <a:srgbClr val="002060"/>
              </a:buClr>
              <a:buSzPts val="1800"/>
              <a:buFont typeface="Arial"/>
              <a:buNone/>
            </a:pPr>
            <a:endParaRPr sz="1800" b="0" i="0" u="none" strike="noStrike" cap="none" dirty="0">
              <a:solidFill>
                <a:srgbClr val="002060"/>
              </a:solidFill>
              <a:latin typeface="Verdana"/>
              <a:ea typeface="Verdana"/>
              <a:cs typeface="Verdana"/>
              <a:sym typeface="Verdana"/>
            </a:endParaRPr>
          </a:p>
          <a:p>
            <a:pPr marL="514350" marR="0" lvl="0" indent="-400050" algn="l" rtl="0">
              <a:lnSpc>
                <a:spcPct val="100000"/>
              </a:lnSpc>
              <a:spcBef>
                <a:spcPts val="360"/>
              </a:spcBef>
              <a:spcAft>
                <a:spcPts val="0"/>
              </a:spcAft>
              <a:buClr>
                <a:srgbClr val="002060"/>
              </a:buClr>
              <a:buSzPts val="1800"/>
              <a:buFont typeface="Arial"/>
              <a:buNone/>
            </a:pPr>
            <a:endParaRPr sz="1800" b="0" i="0" u="none" strike="noStrike" cap="none" dirty="0">
              <a:solidFill>
                <a:srgbClr val="002060"/>
              </a:solidFill>
              <a:latin typeface="Verdana"/>
              <a:ea typeface="Verdana"/>
              <a:cs typeface="Verdana"/>
              <a:sym typeface="Verdana"/>
            </a:endParaRPr>
          </a:p>
          <a:p>
            <a:pPr marL="514350" marR="0" lvl="0" indent="-400050" algn="l" rtl="0">
              <a:lnSpc>
                <a:spcPct val="100000"/>
              </a:lnSpc>
              <a:spcBef>
                <a:spcPts val="360"/>
              </a:spcBef>
              <a:spcAft>
                <a:spcPts val="0"/>
              </a:spcAft>
              <a:buClr>
                <a:srgbClr val="002060"/>
              </a:buClr>
              <a:buSzPts val="1800"/>
              <a:buFont typeface="Arial"/>
              <a:buNone/>
            </a:pPr>
            <a:endParaRPr sz="1800" b="0" i="0" u="none" strike="noStrike" cap="none" dirty="0">
              <a:solidFill>
                <a:srgbClr val="002060"/>
              </a:solidFill>
              <a:latin typeface="Verdana"/>
              <a:ea typeface="Verdana"/>
              <a:cs typeface="Verdana"/>
              <a:sym typeface="Verdana"/>
            </a:endParaRPr>
          </a:p>
          <a:p>
            <a:pPr marL="0" marR="0" lvl="0" indent="0" algn="l" rtl="0">
              <a:lnSpc>
                <a:spcPct val="100000"/>
              </a:lnSpc>
              <a:spcBef>
                <a:spcPts val="360"/>
              </a:spcBef>
              <a:spcAft>
                <a:spcPts val="0"/>
              </a:spcAft>
              <a:buNone/>
            </a:pPr>
            <a:endParaRPr sz="1800" b="0" i="0" u="none" strike="noStrike" cap="none" dirty="0">
              <a:solidFill>
                <a:srgbClr val="002060"/>
              </a:solidFill>
              <a:latin typeface="Verdana"/>
              <a:ea typeface="Verdana"/>
              <a:cs typeface="Verdana"/>
              <a:sym typeface="Verdana"/>
            </a:endParaRPr>
          </a:p>
          <a:p>
            <a:pPr marL="0" marR="0" lvl="0" indent="0" algn="l" rtl="0">
              <a:lnSpc>
                <a:spcPct val="100000"/>
              </a:lnSpc>
              <a:spcBef>
                <a:spcPts val="360"/>
              </a:spcBef>
              <a:spcAft>
                <a:spcPts val="0"/>
              </a:spcAft>
              <a:buNone/>
            </a:pPr>
            <a:endParaRPr sz="1800" b="0" i="0" u="none" strike="noStrike" cap="none" dirty="0">
              <a:solidFill>
                <a:srgbClr val="002060"/>
              </a:solidFill>
              <a:latin typeface="Verdana"/>
              <a:ea typeface="Verdana"/>
              <a:cs typeface="Verdana"/>
              <a:sym typeface="Verdana"/>
            </a:endParaRPr>
          </a:p>
        </p:txBody>
      </p:sp>
      <p:pic>
        <p:nvPicPr>
          <p:cNvPr id="4" name="Picture 3">
            <a:extLst>
              <a:ext uri="{FF2B5EF4-FFF2-40B4-BE49-F238E27FC236}">
                <a16:creationId xmlns:a16="http://schemas.microsoft.com/office/drawing/2014/main" id="{2977A8BD-38A1-4866-8722-BDD0646592E0}"/>
              </a:ext>
            </a:extLst>
          </p:cNvPr>
          <p:cNvPicPr>
            <a:picLocks noChangeAspect="1"/>
          </p:cNvPicPr>
          <p:nvPr/>
        </p:nvPicPr>
        <p:blipFill>
          <a:blip r:embed="rId6"/>
          <a:stretch>
            <a:fillRect/>
          </a:stretch>
        </p:blipFill>
        <p:spPr>
          <a:xfrm>
            <a:off x="2779713" y="2019300"/>
            <a:ext cx="5949920" cy="3005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3"/>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32" name="Google Shape;232;p3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33" name="Google Shape;233;p33"/>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34" name="Google Shape;234;p33"/>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35" name="Google Shape;235;p33"/>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err="1">
                <a:solidFill>
                  <a:srgbClr val="243A62"/>
                </a:solidFill>
                <a:latin typeface="Arial"/>
                <a:ea typeface="Arial"/>
                <a:cs typeface="Arial"/>
                <a:sym typeface="Arial"/>
              </a:rPr>
              <a:t>Instalasi</a:t>
            </a:r>
            <a:r>
              <a:rPr lang="en-US" sz="2400" b="1" i="0" u="none" strike="noStrike" cap="none" dirty="0">
                <a:solidFill>
                  <a:srgbClr val="243A62"/>
                </a:solidFill>
                <a:latin typeface="Arial"/>
                <a:ea typeface="Arial"/>
                <a:cs typeface="Arial"/>
                <a:sym typeface="Arial"/>
              </a:rPr>
              <a:t> Library </a:t>
            </a:r>
            <a:r>
              <a:rPr lang="en-US" sz="2400" b="1" i="0" u="none" strike="noStrike" cap="none" dirty="0" err="1">
                <a:solidFill>
                  <a:srgbClr val="243A62"/>
                </a:solidFill>
                <a:latin typeface="Arial"/>
                <a:ea typeface="Arial"/>
                <a:cs typeface="Arial"/>
                <a:sym typeface="Arial"/>
              </a:rPr>
              <a:t>dengan</a:t>
            </a:r>
            <a:r>
              <a:rPr lang="en-US" sz="2400" b="1" i="0" u="none" strike="noStrike" cap="none" dirty="0">
                <a:solidFill>
                  <a:srgbClr val="243A62"/>
                </a:solidFill>
                <a:latin typeface="Arial"/>
                <a:ea typeface="Arial"/>
                <a:cs typeface="Arial"/>
                <a:sym typeface="Arial"/>
              </a:rPr>
              <a:t> Composer</a:t>
            </a:r>
            <a:endParaRPr sz="2400" b="0" i="0" u="none" strike="noStrike" cap="none" dirty="0">
              <a:solidFill>
                <a:srgbClr val="243A62"/>
              </a:solidFill>
              <a:latin typeface="Arial"/>
              <a:ea typeface="Arial"/>
              <a:cs typeface="Arial"/>
              <a:sym typeface="Arial"/>
            </a:endParaRPr>
          </a:p>
        </p:txBody>
      </p:sp>
      <p:sp>
        <p:nvSpPr>
          <p:cNvPr id="236" name="Google Shape;236;p33"/>
          <p:cNvSpPr/>
          <p:nvPr/>
        </p:nvSpPr>
        <p:spPr>
          <a:xfrm>
            <a:off x="331180" y="876953"/>
            <a:ext cx="8464028" cy="757090"/>
          </a:xfrm>
          <a:prstGeom prst="rect">
            <a:avLst/>
          </a:prstGeom>
          <a:noFill/>
          <a:ln>
            <a:noFill/>
          </a:ln>
        </p:spPr>
        <p:txBody>
          <a:bodyPr spcFirstLastPara="1" wrap="square" lIns="91425" tIns="45700" rIns="91425" bIns="45700" anchor="t" anchorCtr="0">
            <a:spAutoFit/>
          </a:bodyPr>
          <a:lstStyle/>
          <a:p>
            <a:pPr marL="514350" marR="0" lvl="0" indent="-514350" algn="l" rtl="0">
              <a:lnSpc>
                <a:spcPct val="100000"/>
              </a:lnSpc>
              <a:spcBef>
                <a:spcPts val="360"/>
              </a:spcBef>
              <a:spcAft>
                <a:spcPts val="0"/>
              </a:spcAft>
              <a:buClr>
                <a:srgbClr val="002060"/>
              </a:buClr>
              <a:buSzPts val="1800"/>
              <a:buFont typeface="Arial"/>
              <a:buAutoNum type="arabicPeriod" startAt="5"/>
            </a:pPr>
            <a:r>
              <a:rPr lang="en-US" sz="1800" b="0" i="0" u="none" strike="noStrike" cap="none" dirty="0">
                <a:solidFill>
                  <a:srgbClr val="002060"/>
                </a:solidFill>
                <a:latin typeface="Tahoma"/>
                <a:ea typeface="Tahoma"/>
                <a:cs typeface="Tahoma"/>
                <a:sym typeface="Tahoma"/>
              </a:rPr>
              <a:t>Hasil </a:t>
            </a:r>
            <a:r>
              <a:rPr lang="en-US" sz="1800" b="0" i="0" u="none" strike="noStrike" cap="none" dirty="0" err="1">
                <a:solidFill>
                  <a:srgbClr val="002060"/>
                </a:solidFill>
                <a:latin typeface="Tahoma"/>
                <a:ea typeface="Tahoma"/>
                <a:cs typeface="Tahoma"/>
                <a:sym typeface="Tahoma"/>
              </a:rPr>
              <a:t>instalasi</a:t>
            </a:r>
            <a:endParaRPr sz="1800" b="0" i="0" u="none" strike="noStrike" cap="none" dirty="0">
              <a:solidFill>
                <a:srgbClr val="002060"/>
              </a:solidFill>
              <a:latin typeface="Tahoma"/>
              <a:ea typeface="Tahoma"/>
              <a:cs typeface="Tahoma"/>
              <a:sym typeface="Tahoma"/>
            </a:endParaRPr>
          </a:p>
          <a:p>
            <a:pPr marL="342900" marR="0" lvl="0" indent="-228600" algn="l" rtl="0">
              <a:lnSpc>
                <a:spcPct val="100000"/>
              </a:lnSpc>
              <a:spcBef>
                <a:spcPts val="360"/>
              </a:spcBef>
              <a:spcAft>
                <a:spcPts val="0"/>
              </a:spcAft>
              <a:buClr>
                <a:srgbClr val="002060"/>
              </a:buClr>
              <a:buSzPts val="1800"/>
              <a:buFont typeface="Noto Sans Symbols"/>
              <a:buNone/>
            </a:pPr>
            <a:endParaRPr sz="1800" b="0" i="0" u="none" strike="noStrike" cap="none" dirty="0">
              <a:solidFill>
                <a:srgbClr val="002060"/>
              </a:solidFill>
              <a:latin typeface="Verdana"/>
              <a:ea typeface="Verdana"/>
              <a:cs typeface="Verdana"/>
              <a:sym typeface="Verdana"/>
            </a:endParaRPr>
          </a:p>
        </p:txBody>
      </p:sp>
      <p:pic>
        <p:nvPicPr>
          <p:cNvPr id="4" name="Picture 3">
            <a:extLst>
              <a:ext uri="{FF2B5EF4-FFF2-40B4-BE49-F238E27FC236}">
                <a16:creationId xmlns:a16="http://schemas.microsoft.com/office/drawing/2014/main" id="{1AA39E0E-90BD-4E99-B677-8BAA10C5F7FB}"/>
              </a:ext>
            </a:extLst>
          </p:cNvPr>
          <p:cNvPicPr>
            <a:picLocks noChangeAspect="1"/>
          </p:cNvPicPr>
          <p:nvPr/>
        </p:nvPicPr>
        <p:blipFill>
          <a:blip r:embed="rId6"/>
          <a:stretch>
            <a:fillRect/>
          </a:stretch>
        </p:blipFill>
        <p:spPr>
          <a:xfrm>
            <a:off x="820177" y="1268077"/>
            <a:ext cx="3715047" cy="1554290"/>
          </a:xfrm>
          <a:prstGeom prst="rect">
            <a:avLst/>
          </a:prstGeom>
          <a:ln>
            <a:solidFill>
              <a:schemeClr val="accent1"/>
            </a:solidFill>
          </a:ln>
        </p:spPr>
      </p:pic>
      <p:pic>
        <p:nvPicPr>
          <p:cNvPr id="6" name="Picture 5">
            <a:extLst>
              <a:ext uri="{FF2B5EF4-FFF2-40B4-BE49-F238E27FC236}">
                <a16:creationId xmlns:a16="http://schemas.microsoft.com/office/drawing/2014/main" id="{9A6E8D24-081A-42A9-A192-D17C43F4C364}"/>
              </a:ext>
            </a:extLst>
          </p:cNvPr>
          <p:cNvPicPr>
            <a:picLocks noChangeAspect="1"/>
          </p:cNvPicPr>
          <p:nvPr/>
        </p:nvPicPr>
        <p:blipFill>
          <a:blip r:embed="rId7"/>
          <a:stretch>
            <a:fillRect/>
          </a:stretch>
        </p:blipFill>
        <p:spPr>
          <a:xfrm>
            <a:off x="5257141" y="1268076"/>
            <a:ext cx="3386998" cy="1554290"/>
          </a:xfrm>
          <a:prstGeom prst="rect">
            <a:avLst/>
          </a:prstGeom>
          <a:ln>
            <a:solidFill>
              <a:schemeClr val="accent1"/>
            </a:solidFill>
          </a:ln>
        </p:spPr>
      </p:pic>
      <p:sp>
        <p:nvSpPr>
          <p:cNvPr id="7" name="Arrow: Right 6">
            <a:extLst>
              <a:ext uri="{FF2B5EF4-FFF2-40B4-BE49-F238E27FC236}">
                <a16:creationId xmlns:a16="http://schemas.microsoft.com/office/drawing/2014/main" id="{227E11D7-B48B-4A70-8D48-58279390856D}"/>
              </a:ext>
            </a:extLst>
          </p:cNvPr>
          <p:cNvSpPr/>
          <p:nvPr/>
        </p:nvSpPr>
        <p:spPr>
          <a:xfrm>
            <a:off x="4732270" y="1821103"/>
            <a:ext cx="327824" cy="704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Google Shape;215;p31">
            <a:extLst>
              <a:ext uri="{FF2B5EF4-FFF2-40B4-BE49-F238E27FC236}">
                <a16:creationId xmlns:a16="http://schemas.microsoft.com/office/drawing/2014/main" id="{AB45BA7D-6C74-470E-AC0B-EE168AF8E593}"/>
              </a:ext>
            </a:extLst>
          </p:cNvPr>
          <p:cNvSpPr/>
          <p:nvPr/>
        </p:nvSpPr>
        <p:spPr>
          <a:xfrm>
            <a:off x="0" y="2827918"/>
            <a:ext cx="9042400" cy="2246729"/>
          </a:xfrm>
          <a:prstGeom prst="rect">
            <a:avLst/>
          </a:prstGeom>
          <a:noFill/>
          <a:ln>
            <a:noFill/>
          </a:ln>
        </p:spPr>
        <p:txBody>
          <a:bodyPr spcFirstLastPara="1" wrap="square" lIns="91425" tIns="45700" rIns="91425" bIns="45700" anchor="t" anchorCtr="0">
            <a:spAutoFit/>
          </a:bodyPr>
          <a:lstStyle/>
          <a:p>
            <a:pPr marL="177800" marR="0" lvl="0" algn="just" rtl="0">
              <a:lnSpc>
                <a:spcPct val="100000"/>
              </a:lnSpc>
              <a:spcBef>
                <a:spcPts val="1200"/>
              </a:spcBef>
              <a:spcAft>
                <a:spcPts val="0"/>
              </a:spcAft>
              <a:buNone/>
            </a:pPr>
            <a:r>
              <a:rPr lang="en-ID" sz="1600" b="0" i="0" u="none" strike="noStrike" cap="none" dirty="0" err="1">
                <a:solidFill>
                  <a:srgbClr val="002060"/>
                </a:solidFill>
                <a:latin typeface="+mn-lt"/>
                <a:ea typeface="Verdana"/>
                <a:cs typeface="Verdana"/>
                <a:sym typeface="Verdana"/>
              </a:rPr>
              <a:t>Terdapat</a:t>
            </a:r>
            <a:r>
              <a:rPr lang="en-ID" sz="1600" b="0" i="0" u="none" strike="noStrike" cap="none" dirty="0">
                <a:solidFill>
                  <a:srgbClr val="002060"/>
                </a:solidFill>
                <a:latin typeface="+mn-lt"/>
                <a:ea typeface="Verdana"/>
                <a:cs typeface="Verdana"/>
                <a:sym typeface="Verdana"/>
              </a:rPr>
              <a:t> 2 file dan 1 folder </a:t>
            </a:r>
            <a:r>
              <a:rPr lang="en-ID" sz="1600" b="0" i="0" u="none" strike="noStrike" cap="none" dirty="0" err="1">
                <a:solidFill>
                  <a:srgbClr val="002060"/>
                </a:solidFill>
                <a:latin typeface="+mn-lt"/>
                <a:ea typeface="Verdana"/>
                <a:cs typeface="Verdana"/>
                <a:sym typeface="Verdana"/>
              </a:rPr>
              <a:t>hasil</a:t>
            </a:r>
            <a:r>
              <a:rPr lang="en-ID" sz="1600" b="0" i="0" u="none" strike="noStrike" cap="none" dirty="0">
                <a:solidFill>
                  <a:srgbClr val="002060"/>
                </a:solidFill>
                <a:latin typeface="+mn-lt"/>
                <a:ea typeface="Verdana"/>
                <a:cs typeface="Verdana"/>
                <a:sym typeface="Verdana"/>
              </a:rPr>
              <a:t> </a:t>
            </a:r>
            <a:r>
              <a:rPr lang="en-ID" sz="1600" b="0" i="0" u="none" strike="noStrike" cap="none" dirty="0" err="1">
                <a:solidFill>
                  <a:srgbClr val="002060"/>
                </a:solidFill>
                <a:latin typeface="+mn-lt"/>
                <a:ea typeface="Verdana"/>
                <a:cs typeface="Verdana"/>
                <a:sym typeface="Verdana"/>
              </a:rPr>
              <a:t>dari</a:t>
            </a:r>
            <a:r>
              <a:rPr lang="en-ID" sz="1600" b="0" i="0" u="none" strike="noStrike" cap="none" dirty="0">
                <a:solidFill>
                  <a:srgbClr val="002060"/>
                </a:solidFill>
                <a:latin typeface="+mn-lt"/>
                <a:ea typeface="Verdana"/>
                <a:cs typeface="Verdana"/>
                <a:sym typeface="Verdana"/>
              </a:rPr>
              <a:t> composer, </a:t>
            </a:r>
            <a:r>
              <a:rPr lang="en-ID" sz="1600" b="0" i="0" u="none" strike="noStrike" cap="none" dirty="0" err="1">
                <a:solidFill>
                  <a:srgbClr val="002060"/>
                </a:solidFill>
                <a:latin typeface="+mn-lt"/>
                <a:ea typeface="Verdana"/>
                <a:cs typeface="Verdana"/>
                <a:sym typeface="Verdana"/>
              </a:rPr>
              <a:t>dimana</a:t>
            </a:r>
            <a:endParaRPr lang="en-ID" sz="1600" b="0" i="0" u="none" strike="noStrike" cap="none" dirty="0">
              <a:solidFill>
                <a:srgbClr val="002060"/>
              </a:solidFill>
              <a:latin typeface="+mn-lt"/>
              <a:ea typeface="Verdana"/>
              <a:cs typeface="Verdana"/>
              <a:sym typeface="Verdana"/>
            </a:endParaRPr>
          </a:p>
          <a:p>
            <a:pPr marL="520700" marR="0" lvl="0" indent="-342900" algn="just" rtl="0">
              <a:lnSpc>
                <a:spcPct val="100000"/>
              </a:lnSpc>
              <a:spcBef>
                <a:spcPts val="1200"/>
              </a:spcBef>
              <a:spcAft>
                <a:spcPts val="0"/>
              </a:spcAft>
              <a:buFont typeface="+mj-lt"/>
              <a:buAutoNum type="alphaLcPeriod"/>
            </a:pPr>
            <a:r>
              <a:rPr lang="en-ID" b="1" i="1" u="none" strike="noStrike" cap="none" dirty="0" err="1">
                <a:solidFill>
                  <a:srgbClr val="002060"/>
                </a:solidFill>
                <a:latin typeface="+mn-lt"/>
                <a:ea typeface="Verdana"/>
                <a:cs typeface="Verdana"/>
                <a:sym typeface="Verdana"/>
              </a:rPr>
              <a:t>composer.lock</a:t>
            </a:r>
            <a:r>
              <a:rPr lang="en-ID" b="0" i="0" u="none" strike="noStrike" cap="none" dirty="0">
                <a:solidFill>
                  <a:srgbClr val="002060"/>
                </a:solidFill>
                <a:latin typeface="+mn-lt"/>
                <a:ea typeface="Verdana"/>
                <a:cs typeface="Verdana"/>
                <a:sym typeface="Verdana"/>
              </a:rPr>
              <a:t>: file yang </a:t>
            </a:r>
            <a:r>
              <a:rPr lang="en-ID" b="0" i="0" u="none" strike="noStrike" cap="none" dirty="0" err="1">
                <a:solidFill>
                  <a:srgbClr val="002060"/>
                </a:solidFill>
                <a:latin typeface="+mn-lt"/>
                <a:ea typeface="Verdana"/>
                <a:cs typeface="Verdana"/>
                <a:sym typeface="Verdana"/>
              </a:rPr>
              <a:t>dibuat</a:t>
            </a:r>
            <a:r>
              <a:rPr lang="en-ID" b="0" i="0" u="none" strike="noStrike" cap="none" dirty="0">
                <a:solidFill>
                  <a:srgbClr val="002060"/>
                </a:solidFill>
                <a:latin typeface="+mn-lt"/>
                <a:ea typeface="Verdana"/>
                <a:cs typeface="Verdana"/>
                <a:sym typeface="Verdana"/>
              </a:rPr>
              <a:t> oleh Composer </a:t>
            </a:r>
            <a:r>
              <a:rPr lang="en-ID" b="0" i="0" u="none" strike="noStrike" cap="none" dirty="0" err="1">
                <a:solidFill>
                  <a:srgbClr val="002060"/>
                </a:solidFill>
                <a:latin typeface="+mn-lt"/>
                <a:ea typeface="Verdana"/>
                <a:cs typeface="Verdana"/>
                <a:sym typeface="Verdana"/>
              </a:rPr>
              <a:t>untuk</a:t>
            </a:r>
            <a:r>
              <a:rPr lang="en-ID" b="0" i="0" u="none" strike="noStrike" cap="none" dirty="0">
                <a:solidFill>
                  <a:srgbClr val="002060"/>
                </a:solidFill>
                <a:latin typeface="+mn-lt"/>
                <a:ea typeface="Verdana"/>
                <a:cs typeface="Verdana"/>
                <a:sym typeface="Verdana"/>
              </a:rPr>
              <a:t> </a:t>
            </a:r>
            <a:r>
              <a:rPr lang="en-ID" b="0" i="0" u="none" strike="noStrike" cap="none" dirty="0" err="1">
                <a:solidFill>
                  <a:srgbClr val="002060"/>
                </a:solidFill>
                <a:latin typeface="+mn-lt"/>
                <a:ea typeface="Verdana"/>
                <a:cs typeface="Verdana"/>
                <a:sym typeface="Verdana"/>
              </a:rPr>
              <a:t>menyimpan</a:t>
            </a:r>
            <a:r>
              <a:rPr lang="en-ID" b="0" i="0" u="none" strike="noStrike" cap="none" dirty="0">
                <a:solidFill>
                  <a:srgbClr val="002060"/>
                </a:solidFill>
                <a:latin typeface="+mn-lt"/>
                <a:ea typeface="Verdana"/>
                <a:cs typeface="Verdana"/>
                <a:sym typeface="Verdana"/>
              </a:rPr>
              <a:t> detail </a:t>
            </a:r>
            <a:r>
              <a:rPr lang="en-ID" b="0" i="0" u="none" strike="noStrike" cap="none" dirty="0" err="1">
                <a:solidFill>
                  <a:srgbClr val="002060"/>
                </a:solidFill>
                <a:latin typeface="+mn-lt"/>
                <a:ea typeface="Verdana"/>
                <a:cs typeface="Verdana"/>
                <a:sym typeface="Verdana"/>
              </a:rPr>
              <a:t>paket-paket</a:t>
            </a:r>
            <a:r>
              <a:rPr lang="en-ID" b="0" i="0" u="none" strike="noStrike" cap="none" dirty="0">
                <a:solidFill>
                  <a:srgbClr val="002060"/>
                </a:solidFill>
                <a:latin typeface="+mn-lt"/>
                <a:ea typeface="Verdana"/>
                <a:cs typeface="Verdana"/>
                <a:sym typeface="Verdana"/>
              </a:rPr>
              <a:t> yang “</a:t>
            </a:r>
            <a:r>
              <a:rPr lang="en-ID" b="0" i="0" u="none" strike="noStrike" cap="none" dirty="0" err="1">
                <a:solidFill>
                  <a:srgbClr val="002060"/>
                </a:solidFill>
                <a:latin typeface="+mn-lt"/>
                <a:ea typeface="Verdana"/>
                <a:cs typeface="Verdana"/>
                <a:sym typeface="Verdana"/>
              </a:rPr>
              <a:t>telah</a:t>
            </a:r>
            <a:r>
              <a:rPr lang="en-ID" b="0" i="0" u="none" strike="noStrike" cap="none" dirty="0">
                <a:solidFill>
                  <a:srgbClr val="002060"/>
                </a:solidFill>
                <a:latin typeface="+mn-lt"/>
                <a:ea typeface="Verdana"/>
                <a:cs typeface="Verdana"/>
                <a:sym typeface="Verdana"/>
              </a:rPr>
              <a:t>” </a:t>
            </a:r>
            <a:r>
              <a:rPr lang="en-ID" b="0" i="0" u="none" strike="noStrike" cap="none" dirty="0" err="1">
                <a:solidFill>
                  <a:srgbClr val="002060"/>
                </a:solidFill>
                <a:latin typeface="+mn-lt"/>
                <a:ea typeface="Verdana"/>
                <a:cs typeface="Verdana"/>
                <a:sym typeface="Verdana"/>
              </a:rPr>
              <a:t>diunduh</a:t>
            </a:r>
            <a:r>
              <a:rPr lang="en-ID" b="0" i="0" u="none" strike="noStrike" cap="none" dirty="0">
                <a:solidFill>
                  <a:srgbClr val="002060"/>
                </a:solidFill>
                <a:latin typeface="+mn-lt"/>
                <a:ea typeface="Verdana"/>
                <a:cs typeface="Verdana"/>
                <a:sym typeface="Verdana"/>
              </a:rPr>
              <a:t> oleh Composer.</a:t>
            </a:r>
          </a:p>
          <a:p>
            <a:pPr marL="520700" marR="0" lvl="0" indent="-342900" algn="just" rtl="0">
              <a:lnSpc>
                <a:spcPct val="100000"/>
              </a:lnSpc>
              <a:spcBef>
                <a:spcPts val="1200"/>
              </a:spcBef>
              <a:spcAft>
                <a:spcPts val="0"/>
              </a:spcAft>
              <a:buFont typeface="+mj-lt"/>
              <a:buAutoNum type="alphaLcPeriod"/>
            </a:pPr>
            <a:r>
              <a:rPr lang="en-ID" b="1" i="1" u="none" strike="noStrike" cap="none" dirty="0" err="1">
                <a:solidFill>
                  <a:srgbClr val="002060"/>
                </a:solidFill>
                <a:latin typeface="+mn-lt"/>
                <a:ea typeface="Verdana"/>
                <a:cs typeface="Verdana"/>
                <a:sym typeface="Verdana"/>
              </a:rPr>
              <a:t>composer.json</a:t>
            </a:r>
            <a:r>
              <a:rPr lang="en-ID" b="0" i="0" u="none" strike="noStrike" cap="none" dirty="0">
                <a:solidFill>
                  <a:srgbClr val="002060"/>
                </a:solidFill>
                <a:latin typeface="+mn-lt"/>
                <a:ea typeface="Verdana"/>
                <a:cs typeface="Verdana"/>
                <a:sym typeface="Verdana"/>
              </a:rPr>
              <a:t>: file yang </a:t>
            </a:r>
            <a:r>
              <a:rPr lang="en-ID" b="0" i="0" u="none" strike="noStrike" cap="none" dirty="0" err="1">
                <a:solidFill>
                  <a:srgbClr val="002060"/>
                </a:solidFill>
                <a:latin typeface="+mn-lt"/>
                <a:ea typeface="Verdana"/>
                <a:cs typeface="Verdana"/>
                <a:sym typeface="Verdana"/>
              </a:rPr>
              <a:t>dibuat</a:t>
            </a:r>
            <a:r>
              <a:rPr lang="en-ID" b="0" i="0" u="none" strike="noStrike" cap="none" dirty="0">
                <a:solidFill>
                  <a:srgbClr val="002060"/>
                </a:solidFill>
                <a:latin typeface="+mn-lt"/>
                <a:ea typeface="Verdana"/>
                <a:cs typeface="Verdana"/>
                <a:sym typeface="Verdana"/>
              </a:rPr>
              <a:t> oleh composer dan </a:t>
            </a:r>
            <a:r>
              <a:rPr lang="en-ID" b="0" i="0" u="none" strike="noStrike" cap="none" dirty="0" err="1">
                <a:solidFill>
                  <a:srgbClr val="002060"/>
                </a:solidFill>
                <a:latin typeface="+mn-lt"/>
                <a:ea typeface="Verdana"/>
                <a:cs typeface="Verdana"/>
                <a:sym typeface="Verdana"/>
              </a:rPr>
              <a:t>bisa</a:t>
            </a:r>
            <a:r>
              <a:rPr lang="en-ID" b="0" i="0" u="none" strike="noStrike" cap="none" dirty="0">
                <a:solidFill>
                  <a:srgbClr val="002060"/>
                </a:solidFill>
                <a:latin typeface="+mn-lt"/>
                <a:ea typeface="Verdana"/>
                <a:cs typeface="Verdana"/>
                <a:sym typeface="Verdana"/>
              </a:rPr>
              <a:t> </a:t>
            </a:r>
            <a:r>
              <a:rPr lang="en-ID" b="0" i="0" u="none" strike="noStrike" cap="none" dirty="0" err="1">
                <a:solidFill>
                  <a:srgbClr val="002060"/>
                </a:solidFill>
                <a:latin typeface="+mn-lt"/>
                <a:ea typeface="Verdana"/>
                <a:cs typeface="Verdana"/>
                <a:sym typeface="Verdana"/>
              </a:rPr>
              <a:t>kita</a:t>
            </a:r>
            <a:r>
              <a:rPr lang="en-ID" b="0" i="0" u="none" strike="noStrike" cap="none" dirty="0">
                <a:solidFill>
                  <a:srgbClr val="002060"/>
                </a:solidFill>
                <a:latin typeface="+mn-lt"/>
                <a:ea typeface="Verdana"/>
                <a:cs typeface="Verdana"/>
                <a:sym typeface="Verdana"/>
              </a:rPr>
              <a:t> </a:t>
            </a:r>
            <a:r>
              <a:rPr lang="en-ID" b="0" i="0" u="none" strike="noStrike" cap="none" dirty="0" err="1">
                <a:solidFill>
                  <a:srgbClr val="002060"/>
                </a:solidFill>
                <a:latin typeface="+mn-lt"/>
                <a:ea typeface="Verdana"/>
                <a:cs typeface="Verdana"/>
                <a:sym typeface="Verdana"/>
              </a:rPr>
              <a:t>ubah</a:t>
            </a:r>
            <a:r>
              <a:rPr lang="en-ID" b="0" i="0" u="none" strike="noStrike" cap="none" dirty="0">
                <a:solidFill>
                  <a:srgbClr val="002060"/>
                </a:solidFill>
                <a:latin typeface="+mn-lt"/>
                <a:ea typeface="Verdana"/>
                <a:cs typeface="Verdana"/>
                <a:sym typeface="Verdana"/>
              </a:rPr>
              <a:t>, yang </a:t>
            </a:r>
            <a:r>
              <a:rPr lang="en-ID" b="0" i="0" u="none" strike="noStrike" cap="none" dirty="0" err="1">
                <a:solidFill>
                  <a:srgbClr val="002060"/>
                </a:solidFill>
                <a:latin typeface="+mn-lt"/>
                <a:ea typeface="Verdana"/>
                <a:cs typeface="Verdana"/>
                <a:sym typeface="Verdana"/>
              </a:rPr>
              <a:t>digunakan</a:t>
            </a:r>
            <a:r>
              <a:rPr lang="en-ID" b="0" i="0" u="none" strike="noStrike" cap="none" dirty="0">
                <a:solidFill>
                  <a:srgbClr val="002060"/>
                </a:solidFill>
                <a:latin typeface="+mn-lt"/>
                <a:ea typeface="Verdana"/>
                <a:cs typeface="Verdana"/>
                <a:sym typeface="Verdana"/>
              </a:rPr>
              <a:t> </a:t>
            </a:r>
            <a:r>
              <a:rPr lang="en-ID" b="0" i="0" u="none" strike="noStrike" cap="none" dirty="0" err="1">
                <a:solidFill>
                  <a:srgbClr val="002060"/>
                </a:solidFill>
                <a:latin typeface="+mn-lt"/>
                <a:ea typeface="Verdana"/>
                <a:cs typeface="Verdana"/>
                <a:sym typeface="Verdana"/>
              </a:rPr>
              <a:t>untuk</a:t>
            </a:r>
            <a:r>
              <a:rPr lang="en-ID" b="0" i="0" u="none" strike="noStrike" cap="none" dirty="0">
                <a:solidFill>
                  <a:srgbClr val="002060"/>
                </a:solidFill>
                <a:latin typeface="+mn-lt"/>
                <a:ea typeface="Verdana"/>
                <a:cs typeface="Verdana"/>
                <a:sym typeface="Verdana"/>
              </a:rPr>
              <a:t> </a:t>
            </a:r>
            <a:r>
              <a:rPr lang="en-ID" b="0" i="0" u="none" strike="noStrike" cap="none" dirty="0" err="1">
                <a:solidFill>
                  <a:srgbClr val="002060"/>
                </a:solidFill>
                <a:latin typeface="+mn-lt"/>
                <a:ea typeface="Verdana"/>
                <a:cs typeface="Verdana"/>
                <a:sym typeface="Verdana"/>
              </a:rPr>
              <a:t>mencatat</a:t>
            </a:r>
            <a:r>
              <a:rPr lang="en-ID" b="0" i="0" u="none" strike="noStrike" cap="none" dirty="0">
                <a:solidFill>
                  <a:srgbClr val="002060"/>
                </a:solidFill>
                <a:latin typeface="+mn-lt"/>
                <a:ea typeface="Verdana"/>
                <a:cs typeface="Verdana"/>
                <a:sym typeface="Verdana"/>
              </a:rPr>
              <a:t> daftar library yang “</a:t>
            </a:r>
            <a:r>
              <a:rPr lang="en-ID" b="0" i="0" u="none" strike="noStrike" cap="none" dirty="0" err="1">
                <a:solidFill>
                  <a:srgbClr val="002060"/>
                </a:solidFill>
                <a:latin typeface="+mn-lt"/>
                <a:ea typeface="Verdana"/>
                <a:cs typeface="Verdana"/>
                <a:sym typeface="Verdana"/>
              </a:rPr>
              <a:t>kita</a:t>
            </a:r>
            <a:r>
              <a:rPr lang="en-ID" b="0" i="0" u="none" strike="noStrike" cap="none" dirty="0">
                <a:solidFill>
                  <a:srgbClr val="002060"/>
                </a:solidFill>
                <a:latin typeface="+mn-lt"/>
                <a:ea typeface="Verdana"/>
                <a:cs typeface="Verdana"/>
                <a:sym typeface="Verdana"/>
              </a:rPr>
              <a:t> </a:t>
            </a:r>
            <a:r>
              <a:rPr lang="en-ID" b="0" i="0" u="none" strike="noStrike" cap="none" dirty="0" err="1">
                <a:solidFill>
                  <a:srgbClr val="002060"/>
                </a:solidFill>
                <a:latin typeface="+mn-lt"/>
                <a:ea typeface="Verdana"/>
                <a:cs typeface="Verdana"/>
                <a:sym typeface="Verdana"/>
              </a:rPr>
              <a:t>pilih</a:t>
            </a:r>
            <a:r>
              <a:rPr lang="en-ID" b="0" i="0" u="none" strike="noStrike" cap="none" dirty="0">
                <a:solidFill>
                  <a:srgbClr val="002060"/>
                </a:solidFill>
                <a:latin typeface="+mn-lt"/>
                <a:ea typeface="Verdana"/>
                <a:cs typeface="Verdana"/>
                <a:sym typeface="Verdana"/>
              </a:rPr>
              <a:t>/</a:t>
            </a:r>
            <a:r>
              <a:rPr lang="en-ID" b="0" i="0" u="none" strike="noStrike" cap="none" dirty="0" err="1">
                <a:solidFill>
                  <a:srgbClr val="002060"/>
                </a:solidFill>
                <a:latin typeface="+mn-lt"/>
                <a:ea typeface="Verdana"/>
                <a:cs typeface="Verdana"/>
                <a:sym typeface="Verdana"/>
              </a:rPr>
              <a:t>gunakan</a:t>
            </a:r>
            <a:r>
              <a:rPr lang="en-ID" b="0" i="0" u="none" strike="noStrike" cap="none" dirty="0">
                <a:solidFill>
                  <a:srgbClr val="002060"/>
                </a:solidFill>
                <a:latin typeface="+mn-lt"/>
                <a:ea typeface="Verdana"/>
                <a:cs typeface="Verdana"/>
                <a:sym typeface="Verdana"/>
              </a:rPr>
              <a:t>” pada project.</a:t>
            </a:r>
          </a:p>
          <a:p>
            <a:pPr marL="520700" marR="0" lvl="0" indent="-342900" algn="just" rtl="0">
              <a:lnSpc>
                <a:spcPct val="100000"/>
              </a:lnSpc>
              <a:spcBef>
                <a:spcPts val="1200"/>
              </a:spcBef>
              <a:spcAft>
                <a:spcPts val="0"/>
              </a:spcAft>
              <a:buFont typeface="+mj-lt"/>
              <a:buAutoNum type="alphaLcPeriod"/>
            </a:pPr>
            <a:r>
              <a:rPr lang="en-ID" b="1" i="1" dirty="0">
                <a:solidFill>
                  <a:srgbClr val="002060"/>
                </a:solidFill>
                <a:latin typeface="+mn-lt"/>
                <a:ea typeface="Verdana"/>
                <a:cs typeface="Verdana"/>
                <a:sym typeface="Verdana"/>
              </a:rPr>
              <a:t>vendor</a:t>
            </a:r>
            <a:r>
              <a:rPr lang="en-ID" dirty="0">
                <a:solidFill>
                  <a:srgbClr val="002060"/>
                </a:solidFill>
                <a:latin typeface="+mn-lt"/>
                <a:ea typeface="Verdana"/>
                <a:cs typeface="Verdana"/>
                <a:sym typeface="Verdana"/>
              </a:rPr>
              <a:t>: </a:t>
            </a:r>
            <a:r>
              <a:rPr lang="en-ID" dirty="0" err="1">
                <a:solidFill>
                  <a:srgbClr val="002060"/>
                </a:solidFill>
                <a:latin typeface="+mn-lt"/>
                <a:ea typeface="Verdana"/>
                <a:cs typeface="Verdana"/>
                <a:sym typeface="Verdana"/>
              </a:rPr>
              <a:t>merupakan</a:t>
            </a:r>
            <a:r>
              <a:rPr lang="en-ID" dirty="0">
                <a:solidFill>
                  <a:srgbClr val="002060"/>
                </a:solidFill>
                <a:latin typeface="+mn-lt"/>
                <a:ea typeface="Verdana"/>
                <a:cs typeface="Verdana"/>
                <a:sym typeface="Verdana"/>
              </a:rPr>
              <a:t> folder </a:t>
            </a:r>
            <a:r>
              <a:rPr lang="en-ID" dirty="0" err="1">
                <a:solidFill>
                  <a:srgbClr val="002060"/>
                </a:solidFill>
                <a:latin typeface="+mn-lt"/>
                <a:ea typeface="Verdana"/>
                <a:cs typeface="Verdana"/>
                <a:sym typeface="Verdana"/>
              </a:rPr>
              <a:t>dimana</a:t>
            </a:r>
            <a:r>
              <a:rPr lang="en-ID" dirty="0">
                <a:solidFill>
                  <a:srgbClr val="002060"/>
                </a:solidFill>
                <a:latin typeface="+mn-lt"/>
                <a:ea typeface="Verdana"/>
                <a:cs typeface="Verdana"/>
                <a:sym typeface="Verdana"/>
              </a:rPr>
              <a:t> </a:t>
            </a:r>
            <a:r>
              <a:rPr lang="en-ID" dirty="0" err="1">
                <a:solidFill>
                  <a:srgbClr val="002060"/>
                </a:solidFill>
                <a:latin typeface="+mn-lt"/>
                <a:ea typeface="Verdana"/>
                <a:cs typeface="Verdana"/>
                <a:sym typeface="Verdana"/>
              </a:rPr>
              <a:t>tempat</a:t>
            </a:r>
            <a:r>
              <a:rPr lang="en-ID" dirty="0">
                <a:solidFill>
                  <a:srgbClr val="002060"/>
                </a:solidFill>
                <a:latin typeface="+mn-lt"/>
                <a:ea typeface="Verdana"/>
                <a:cs typeface="Verdana"/>
                <a:sym typeface="Verdana"/>
              </a:rPr>
              <a:t> library-library yang </a:t>
            </a:r>
            <a:r>
              <a:rPr lang="en-ID" dirty="0" err="1">
                <a:solidFill>
                  <a:srgbClr val="002060"/>
                </a:solidFill>
                <a:latin typeface="+mn-lt"/>
                <a:ea typeface="Verdana"/>
                <a:cs typeface="Verdana"/>
                <a:sym typeface="Verdana"/>
              </a:rPr>
              <a:t>telah</a:t>
            </a:r>
            <a:r>
              <a:rPr lang="en-ID" dirty="0">
                <a:solidFill>
                  <a:srgbClr val="002060"/>
                </a:solidFill>
                <a:latin typeface="+mn-lt"/>
                <a:ea typeface="Verdana"/>
                <a:cs typeface="Verdana"/>
                <a:sym typeface="Verdana"/>
              </a:rPr>
              <a:t> </a:t>
            </a:r>
            <a:r>
              <a:rPr lang="en-ID" dirty="0" err="1">
                <a:solidFill>
                  <a:srgbClr val="002060"/>
                </a:solidFill>
                <a:latin typeface="+mn-lt"/>
                <a:ea typeface="Verdana"/>
                <a:cs typeface="Verdana"/>
                <a:sym typeface="Verdana"/>
              </a:rPr>
              <a:t>diunduh</a:t>
            </a:r>
            <a:r>
              <a:rPr lang="en-ID" dirty="0">
                <a:solidFill>
                  <a:srgbClr val="002060"/>
                </a:solidFill>
                <a:latin typeface="+mn-lt"/>
                <a:ea typeface="Verdana"/>
                <a:cs typeface="Verdana"/>
                <a:sym typeface="Verdana"/>
              </a:rPr>
              <a:t> dan yang </a:t>
            </a:r>
            <a:r>
              <a:rPr lang="en-ID" dirty="0" err="1">
                <a:solidFill>
                  <a:srgbClr val="002060"/>
                </a:solidFill>
                <a:latin typeface="+mn-lt"/>
                <a:ea typeface="Verdana"/>
                <a:cs typeface="Verdana"/>
                <a:sym typeface="Verdana"/>
              </a:rPr>
              <a:t>akan</a:t>
            </a:r>
            <a:r>
              <a:rPr lang="en-ID" dirty="0">
                <a:solidFill>
                  <a:srgbClr val="002060"/>
                </a:solidFill>
                <a:latin typeface="+mn-lt"/>
                <a:ea typeface="Verdana"/>
                <a:cs typeface="Verdana"/>
                <a:sym typeface="Verdana"/>
              </a:rPr>
              <a:t> </a:t>
            </a:r>
            <a:r>
              <a:rPr lang="en-ID" dirty="0" err="1">
                <a:solidFill>
                  <a:srgbClr val="002060"/>
                </a:solidFill>
                <a:latin typeface="+mn-lt"/>
                <a:ea typeface="Verdana"/>
                <a:cs typeface="Verdana"/>
                <a:sym typeface="Verdana"/>
              </a:rPr>
              <a:t>kita</a:t>
            </a:r>
            <a:r>
              <a:rPr lang="en-ID" dirty="0">
                <a:solidFill>
                  <a:srgbClr val="002060"/>
                </a:solidFill>
                <a:latin typeface="+mn-lt"/>
                <a:ea typeface="Verdana"/>
                <a:cs typeface="Verdana"/>
                <a:sym typeface="Verdana"/>
              </a:rPr>
              <a:t> </a:t>
            </a:r>
            <a:r>
              <a:rPr lang="en-ID" dirty="0" err="1">
                <a:solidFill>
                  <a:srgbClr val="002060"/>
                </a:solidFill>
                <a:latin typeface="+mn-lt"/>
                <a:ea typeface="Verdana"/>
                <a:cs typeface="Verdana"/>
                <a:sym typeface="Verdana"/>
              </a:rPr>
              <a:t>gunakan</a:t>
            </a:r>
            <a:r>
              <a:rPr lang="en-ID" dirty="0">
                <a:solidFill>
                  <a:srgbClr val="002060"/>
                </a:solidFill>
                <a:latin typeface="+mn-lt"/>
                <a:ea typeface="Verdana"/>
                <a:cs typeface="Verdana"/>
                <a:sym typeface="Verdana"/>
              </a:rPr>
              <a:t> pada project website </a:t>
            </a:r>
            <a:r>
              <a:rPr lang="en-ID" dirty="0" err="1">
                <a:solidFill>
                  <a:srgbClr val="002060"/>
                </a:solidFill>
                <a:latin typeface="+mn-lt"/>
                <a:ea typeface="Verdana"/>
                <a:cs typeface="Verdana"/>
                <a:sym typeface="Verdana"/>
              </a:rPr>
              <a:t>kita</a:t>
            </a:r>
            <a:r>
              <a:rPr lang="en-ID" dirty="0">
                <a:solidFill>
                  <a:srgbClr val="002060"/>
                </a:solidFill>
                <a:latin typeface="+mn-lt"/>
                <a:ea typeface="Verdana"/>
                <a:cs typeface="Verdana"/>
                <a:sym typeface="Verdana"/>
              </a:rPr>
              <a:t>.</a:t>
            </a:r>
            <a:endParaRPr b="0" i="0" u="none" strike="noStrike" cap="none" dirty="0">
              <a:solidFill>
                <a:srgbClr val="002060"/>
              </a:solidFill>
              <a:latin typeface="+mn-lt"/>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3"/>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32" name="Google Shape;232;p3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33" name="Google Shape;233;p33"/>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34" name="Google Shape;234;p33"/>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35" name="Google Shape;235;p33"/>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err="1">
                <a:solidFill>
                  <a:srgbClr val="243A62"/>
                </a:solidFill>
                <a:latin typeface="Arial"/>
                <a:ea typeface="Arial"/>
                <a:cs typeface="Arial"/>
                <a:sym typeface="Arial"/>
              </a:rPr>
              <a:t>Instalasi</a:t>
            </a:r>
            <a:r>
              <a:rPr lang="en-US" sz="2400" b="1" i="0" u="none" strike="noStrike" cap="none" dirty="0">
                <a:solidFill>
                  <a:srgbClr val="243A62"/>
                </a:solidFill>
                <a:latin typeface="Arial"/>
                <a:ea typeface="Arial"/>
                <a:cs typeface="Arial"/>
                <a:sym typeface="Arial"/>
              </a:rPr>
              <a:t> Library </a:t>
            </a:r>
            <a:r>
              <a:rPr lang="en-US" sz="2400" b="1" i="0" u="none" strike="noStrike" cap="none" dirty="0" err="1">
                <a:solidFill>
                  <a:srgbClr val="243A62"/>
                </a:solidFill>
                <a:latin typeface="Arial"/>
                <a:ea typeface="Arial"/>
                <a:cs typeface="Arial"/>
                <a:sym typeface="Arial"/>
              </a:rPr>
              <a:t>dengan</a:t>
            </a:r>
            <a:r>
              <a:rPr lang="en-US" sz="2400" b="1" i="0" u="none" strike="noStrike" cap="none" dirty="0">
                <a:solidFill>
                  <a:srgbClr val="243A62"/>
                </a:solidFill>
                <a:latin typeface="Arial"/>
                <a:ea typeface="Arial"/>
                <a:cs typeface="Arial"/>
                <a:sym typeface="Arial"/>
              </a:rPr>
              <a:t> Composer</a:t>
            </a:r>
            <a:endParaRPr sz="2400" b="0" i="0" u="none" strike="noStrike" cap="none" dirty="0">
              <a:solidFill>
                <a:srgbClr val="243A62"/>
              </a:solidFill>
              <a:latin typeface="Arial"/>
              <a:ea typeface="Arial"/>
              <a:cs typeface="Arial"/>
              <a:sym typeface="Arial"/>
            </a:endParaRPr>
          </a:p>
        </p:txBody>
      </p:sp>
      <p:sp>
        <p:nvSpPr>
          <p:cNvPr id="236" name="Google Shape;236;p33"/>
          <p:cNvSpPr/>
          <p:nvPr/>
        </p:nvSpPr>
        <p:spPr>
          <a:xfrm>
            <a:off x="331180" y="876953"/>
            <a:ext cx="8464028" cy="757090"/>
          </a:xfrm>
          <a:prstGeom prst="rect">
            <a:avLst/>
          </a:prstGeom>
          <a:noFill/>
          <a:ln>
            <a:noFill/>
          </a:ln>
        </p:spPr>
        <p:txBody>
          <a:bodyPr spcFirstLastPara="1" wrap="square" lIns="91425" tIns="45700" rIns="91425" bIns="45700" anchor="t" anchorCtr="0">
            <a:spAutoFit/>
          </a:bodyPr>
          <a:lstStyle/>
          <a:p>
            <a:pPr marL="514350" marR="0" lvl="0" indent="-514350" algn="l" rtl="0">
              <a:lnSpc>
                <a:spcPct val="100000"/>
              </a:lnSpc>
              <a:spcBef>
                <a:spcPts val="360"/>
              </a:spcBef>
              <a:spcAft>
                <a:spcPts val="0"/>
              </a:spcAft>
              <a:buClr>
                <a:srgbClr val="002060"/>
              </a:buClr>
              <a:buSzPts val="1800"/>
              <a:buFont typeface="+mj-lt"/>
              <a:buAutoNum type="arabicPeriod" startAt="6"/>
            </a:pPr>
            <a:r>
              <a:rPr lang="en-ID" sz="1800" b="0" i="0" u="none" strike="noStrike" cap="none" dirty="0">
                <a:solidFill>
                  <a:srgbClr val="002060"/>
                </a:solidFill>
                <a:latin typeface="Tahoma"/>
                <a:ea typeface="Tahoma"/>
                <a:cs typeface="Tahoma"/>
                <a:sym typeface="Tahoma"/>
              </a:rPr>
              <a:t>Isi folder </a:t>
            </a:r>
            <a:r>
              <a:rPr lang="en-ID" sz="1800" b="1" i="0" u="none" strike="noStrike" cap="none" dirty="0">
                <a:solidFill>
                  <a:srgbClr val="002060"/>
                </a:solidFill>
                <a:latin typeface="Tahoma"/>
                <a:ea typeface="Tahoma"/>
                <a:cs typeface="Tahoma"/>
                <a:sym typeface="Tahoma"/>
              </a:rPr>
              <a:t>vendor</a:t>
            </a:r>
            <a:endParaRPr sz="1800" b="1" i="0" u="none" strike="noStrike" cap="none" dirty="0">
              <a:solidFill>
                <a:srgbClr val="002060"/>
              </a:solidFill>
              <a:latin typeface="Tahoma"/>
              <a:ea typeface="Tahoma"/>
              <a:cs typeface="Tahoma"/>
              <a:sym typeface="Tahoma"/>
            </a:endParaRPr>
          </a:p>
          <a:p>
            <a:pPr marL="342900" marR="0" lvl="0" indent="-228600" algn="l" rtl="0">
              <a:lnSpc>
                <a:spcPct val="100000"/>
              </a:lnSpc>
              <a:spcBef>
                <a:spcPts val="360"/>
              </a:spcBef>
              <a:spcAft>
                <a:spcPts val="0"/>
              </a:spcAft>
              <a:buClr>
                <a:srgbClr val="002060"/>
              </a:buClr>
              <a:buSzPts val="1800"/>
              <a:buFont typeface="Noto Sans Symbols"/>
              <a:buNone/>
            </a:pPr>
            <a:endParaRPr sz="1800" b="0" i="0" u="none" strike="noStrike" cap="none" dirty="0">
              <a:solidFill>
                <a:srgbClr val="002060"/>
              </a:solidFill>
              <a:latin typeface="Verdana"/>
              <a:ea typeface="Verdana"/>
              <a:cs typeface="Verdana"/>
              <a:sym typeface="Verdana"/>
            </a:endParaRPr>
          </a:p>
        </p:txBody>
      </p:sp>
      <p:sp>
        <p:nvSpPr>
          <p:cNvPr id="14" name="Google Shape;215;p31">
            <a:extLst>
              <a:ext uri="{FF2B5EF4-FFF2-40B4-BE49-F238E27FC236}">
                <a16:creationId xmlns:a16="http://schemas.microsoft.com/office/drawing/2014/main" id="{AB45BA7D-6C74-470E-AC0B-EE168AF8E593}"/>
              </a:ext>
            </a:extLst>
          </p:cNvPr>
          <p:cNvSpPr/>
          <p:nvPr/>
        </p:nvSpPr>
        <p:spPr>
          <a:xfrm>
            <a:off x="0" y="3529304"/>
            <a:ext cx="9042400" cy="1384954"/>
          </a:xfrm>
          <a:prstGeom prst="rect">
            <a:avLst/>
          </a:prstGeom>
          <a:noFill/>
          <a:ln>
            <a:noFill/>
          </a:ln>
        </p:spPr>
        <p:txBody>
          <a:bodyPr spcFirstLastPara="1" wrap="square" lIns="91425" tIns="45700" rIns="91425" bIns="45700" anchor="t" anchorCtr="0">
            <a:spAutoFit/>
          </a:bodyPr>
          <a:lstStyle/>
          <a:p>
            <a:pPr marL="177800" marR="0" lvl="0" algn="just" rtl="0">
              <a:lnSpc>
                <a:spcPct val="100000"/>
              </a:lnSpc>
              <a:spcBef>
                <a:spcPts val="1200"/>
              </a:spcBef>
              <a:spcAft>
                <a:spcPts val="0"/>
              </a:spcAft>
              <a:buNone/>
            </a:pPr>
            <a:r>
              <a:rPr lang="en-ID" sz="1600" dirty="0">
                <a:solidFill>
                  <a:srgbClr val="002060"/>
                </a:solidFill>
                <a:latin typeface="+mn-lt"/>
                <a:ea typeface="Verdana"/>
                <a:cs typeface="Verdana"/>
                <a:sym typeface="Verdana"/>
              </a:rPr>
              <a:t>Folder vendor </a:t>
            </a:r>
            <a:r>
              <a:rPr lang="en-ID" sz="1600" dirty="0" err="1">
                <a:solidFill>
                  <a:srgbClr val="002060"/>
                </a:solidFill>
                <a:latin typeface="+mn-lt"/>
                <a:ea typeface="Verdana"/>
                <a:cs typeface="Verdana"/>
                <a:sym typeface="Verdana"/>
              </a:rPr>
              <a:t>inilah</a:t>
            </a:r>
            <a:r>
              <a:rPr lang="en-ID" sz="1600" dirty="0">
                <a:solidFill>
                  <a:srgbClr val="002060"/>
                </a:solidFill>
                <a:latin typeface="+mn-lt"/>
                <a:ea typeface="Verdana"/>
                <a:cs typeface="Verdana"/>
                <a:sym typeface="Verdana"/>
              </a:rPr>
              <a:t> yang </a:t>
            </a:r>
            <a:r>
              <a:rPr lang="en-ID" sz="1600" dirty="0" err="1">
                <a:solidFill>
                  <a:srgbClr val="002060"/>
                </a:solidFill>
                <a:latin typeface="+mn-lt"/>
                <a:ea typeface="Verdana"/>
                <a:cs typeface="Verdana"/>
                <a:sym typeface="Verdana"/>
              </a:rPr>
              <a:t>berisi</a:t>
            </a:r>
            <a:r>
              <a:rPr lang="en-ID" sz="1600" dirty="0">
                <a:solidFill>
                  <a:srgbClr val="002060"/>
                </a:solidFill>
                <a:latin typeface="+mn-lt"/>
                <a:ea typeface="Verdana"/>
                <a:cs typeface="Verdana"/>
                <a:sym typeface="Verdana"/>
              </a:rPr>
              <a:t> library-library PHP yang </a:t>
            </a:r>
            <a:r>
              <a:rPr lang="en-ID" sz="1600" dirty="0" err="1">
                <a:solidFill>
                  <a:srgbClr val="002060"/>
                </a:solidFill>
                <a:latin typeface="+mn-lt"/>
                <a:ea typeface="Verdana"/>
                <a:cs typeface="Verdana"/>
                <a:sym typeface="Verdana"/>
              </a:rPr>
              <a:t>ingin</a:t>
            </a:r>
            <a:r>
              <a:rPr lang="en-ID" sz="1600" dirty="0">
                <a:solidFill>
                  <a:srgbClr val="002060"/>
                </a:solidFill>
                <a:latin typeface="+mn-lt"/>
                <a:ea typeface="Verdana"/>
                <a:cs typeface="Verdana"/>
                <a:sym typeface="Verdana"/>
              </a:rPr>
              <a:t> </a:t>
            </a:r>
            <a:r>
              <a:rPr lang="en-ID" sz="1600" dirty="0" err="1">
                <a:solidFill>
                  <a:srgbClr val="002060"/>
                </a:solidFill>
                <a:latin typeface="+mn-lt"/>
                <a:ea typeface="Verdana"/>
                <a:cs typeface="Verdana"/>
                <a:sym typeface="Verdana"/>
              </a:rPr>
              <a:t>kita</a:t>
            </a:r>
            <a:r>
              <a:rPr lang="en-ID" sz="1600" dirty="0">
                <a:solidFill>
                  <a:srgbClr val="002060"/>
                </a:solidFill>
                <a:latin typeface="+mn-lt"/>
                <a:ea typeface="Verdana"/>
                <a:cs typeface="Verdana"/>
                <a:sym typeface="Verdana"/>
              </a:rPr>
              <a:t> </a:t>
            </a:r>
            <a:r>
              <a:rPr lang="en-ID" sz="1600" dirty="0" err="1">
                <a:solidFill>
                  <a:srgbClr val="002060"/>
                </a:solidFill>
                <a:latin typeface="+mn-lt"/>
                <a:ea typeface="Verdana"/>
                <a:cs typeface="Verdana"/>
                <a:sym typeface="Verdana"/>
              </a:rPr>
              <a:t>gunakan</a:t>
            </a:r>
            <a:r>
              <a:rPr lang="en-ID" sz="1600" dirty="0">
                <a:solidFill>
                  <a:srgbClr val="002060"/>
                </a:solidFill>
                <a:latin typeface="+mn-lt"/>
                <a:ea typeface="Verdana"/>
                <a:cs typeface="Verdana"/>
                <a:sym typeface="Verdana"/>
              </a:rPr>
              <a:t>. Dan file </a:t>
            </a:r>
            <a:r>
              <a:rPr lang="en-ID" sz="1600" dirty="0" err="1">
                <a:solidFill>
                  <a:srgbClr val="0070C0"/>
                </a:solidFill>
                <a:latin typeface="Courier New" panose="02070309020205020404" pitchFamily="49" charset="0"/>
                <a:ea typeface="Cambria Math" panose="02040503050406030204" pitchFamily="18" charset="0"/>
                <a:cs typeface="Courier New" panose="02070309020205020404" pitchFamily="49" charset="0"/>
                <a:sym typeface="Verdana"/>
              </a:rPr>
              <a:t>autoload.php</a:t>
            </a:r>
            <a:r>
              <a:rPr lang="en-ID" sz="1600" dirty="0">
                <a:solidFill>
                  <a:srgbClr val="002060"/>
                </a:solidFill>
                <a:latin typeface="+mn-lt"/>
                <a:ea typeface="Verdana"/>
                <a:cs typeface="Verdana"/>
                <a:sym typeface="Verdana"/>
              </a:rPr>
              <a:t> </a:t>
            </a:r>
            <a:r>
              <a:rPr lang="en-ID" sz="1600" dirty="0" err="1">
                <a:solidFill>
                  <a:srgbClr val="002060"/>
                </a:solidFill>
                <a:latin typeface="+mn-lt"/>
                <a:ea typeface="Verdana"/>
                <a:cs typeface="Verdana"/>
                <a:sym typeface="Verdana"/>
              </a:rPr>
              <a:t>disediakan</a:t>
            </a:r>
            <a:r>
              <a:rPr lang="en-ID" sz="1600" dirty="0">
                <a:solidFill>
                  <a:srgbClr val="002060"/>
                </a:solidFill>
                <a:latin typeface="+mn-lt"/>
                <a:ea typeface="Verdana"/>
                <a:cs typeface="Verdana"/>
                <a:sym typeface="Verdana"/>
              </a:rPr>
              <a:t> composer </a:t>
            </a:r>
            <a:r>
              <a:rPr lang="en-ID" sz="1600" dirty="0" err="1">
                <a:solidFill>
                  <a:srgbClr val="002060"/>
                </a:solidFill>
                <a:latin typeface="+mn-lt"/>
                <a:ea typeface="Verdana"/>
                <a:cs typeface="Verdana"/>
                <a:sym typeface="Verdana"/>
              </a:rPr>
              <a:t>untuk</a:t>
            </a:r>
            <a:r>
              <a:rPr lang="en-ID" sz="1600" dirty="0">
                <a:solidFill>
                  <a:srgbClr val="002060"/>
                </a:solidFill>
                <a:latin typeface="+mn-lt"/>
                <a:ea typeface="Verdana"/>
                <a:cs typeface="Verdana"/>
                <a:sym typeface="Verdana"/>
              </a:rPr>
              <a:t> </a:t>
            </a:r>
            <a:r>
              <a:rPr lang="en-ID" sz="1600" dirty="0" err="1">
                <a:solidFill>
                  <a:srgbClr val="002060"/>
                </a:solidFill>
                <a:latin typeface="+mn-lt"/>
                <a:ea typeface="Verdana"/>
                <a:cs typeface="Verdana"/>
                <a:sym typeface="Verdana"/>
              </a:rPr>
              <a:t>memuat</a:t>
            </a:r>
            <a:r>
              <a:rPr lang="en-ID" sz="1600" dirty="0">
                <a:solidFill>
                  <a:srgbClr val="002060"/>
                </a:solidFill>
                <a:latin typeface="+mn-lt"/>
                <a:ea typeface="Verdana"/>
                <a:cs typeface="Verdana"/>
                <a:sym typeface="Verdana"/>
              </a:rPr>
              <a:t> </a:t>
            </a:r>
            <a:r>
              <a:rPr lang="en-ID" sz="1600" dirty="0" err="1">
                <a:solidFill>
                  <a:srgbClr val="002060"/>
                </a:solidFill>
                <a:latin typeface="+mn-lt"/>
                <a:ea typeface="Verdana"/>
                <a:cs typeface="Verdana"/>
                <a:sym typeface="Verdana"/>
              </a:rPr>
              <a:t>semua</a:t>
            </a:r>
            <a:r>
              <a:rPr lang="en-ID" sz="1600" dirty="0">
                <a:solidFill>
                  <a:srgbClr val="002060"/>
                </a:solidFill>
                <a:latin typeface="+mn-lt"/>
                <a:ea typeface="Verdana"/>
                <a:cs typeface="Verdana"/>
                <a:sym typeface="Verdana"/>
              </a:rPr>
              <a:t> library yang </a:t>
            </a:r>
            <a:r>
              <a:rPr lang="en-ID" sz="1600" dirty="0" err="1">
                <a:solidFill>
                  <a:srgbClr val="002060"/>
                </a:solidFill>
                <a:latin typeface="+mn-lt"/>
                <a:ea typeface="Verdana"/>
                <a:cs typeface="Verdana"/>
                <a:sym typeface="Verdana"/>
              </a:rPr>
              <a:t>dibutuhkan</a:t>
            </a:r>
            <a:r>
              <a:rPr lang="en-ID" sz="1600" dirty="0">
                <a:solidFill>
                  <a:srgbClr val="002060"/>
                </a:solidFill>
                <a:latin typeface="+mn-lt"/>
                <a:ea typeface="Verdana"/>
                <a:cs typeface="Verdana"/>
                <a:sym typeface="Verdana"/>
              </a:rPr>
              <a:t>.</a:t>
            </a:r>
          </a:p>
          <a:p>
            <a:pPr marL="177800" marR="0" lvl="0" algn="just" rtl="0">
              <a:lnSpc>
                <a:spcPct val="100000"/>
              </a:lnSpc>
              <a:spcBef>
                <a:spcPts val="1200"/>
              </a:spcBef>
              <a:spcAft>
                <a:spcPts val="0"/>
              </a:spcAft>
              <a:buNone/>
            </a:pPr>
            <a:r>
              <a:rPr lang="en-ID" sz="1600" i="0" u="none" strike="noStrike" cap="none" dirty="0">
                <a:solidFill>
                  <a:srgbClr val="002060"/>
                </a:solidFill>
                <a:latin typeface="+mn-lt"/>
                <a:ea typeface="Verdana"/>
                <a:cs typeface="Verdana"/>
                <a:sym typeface="Verdana"/>
              </a:rPr>
              <a:t>File </a:t>
            </a:r>
            <a:r>
              <a:rPr lang="en-ID" sz="1600" i="0" u="none" strike="noStrike" cap="none" dirty="0" err="1">
                <a:solidFill>
                  <a:srgbClr val="0070C0"/>
                </a:solidFill>
                <a:latin typeface="Courier New" panose="02070309020205020404" pitchFamily="49" charset="0"/>
                <a:ea typeface="Verdana"/>
                <a:cs typeface="Courier New" panose="02070309020205020404" pitchFamily="49" charset="0"/>
                <a:sym typeface="Verdana"/>
              </a:rPr>
              <a:t>autoload.php</a:t>
            </a:r>
            <a:r>
              <a:rPr lang="en-ID" sz="1600" i="0" u="none" strike="noStrike" cap="none" dirty="0">
                <a:solidFill>
                  <a:srgbClr val="002060"/>
                </a:solidFill>
                <a:latin typeface="+mn-lt"/>
                <a:ea typeface="Verdana"/>
                <a:cs typeface="Verdana"/>
                <a:sym typeface="Verdana"/>
              </a:rPr>
              <a:t> </a:t>
            </a:r>
            <a:r>
              <a:rPr lang="en-ID" sz="1600" i="0" u="none" strike="noStrike" cap="none" dirty="0" err="1">
                <a:solidFill>
                  <a:srgbClr val="002060"/>
                </a:solidFill>
                <a:latin typeface="+mn-lt"/>
                <a:ea typeface="Verdana"/>
                <a:cs typeface="Verdana"/>
                <a:sym typeface="Verdana"/>
              </a:rPr>
              <a:t>ini</a:t>
            </a:r>
            <a:r>
              <a:rPr lang="en-ID" sz="1600" i="0" u="none" strike="noStrike" cap="none" dirty="0">
                <a:solidFill>
                  <a:srgbClr val="002060"/>
                </a:solidFill>
                <a:latin typeface="+mn-lt"/>
                <a:ea typeface="Verdana"/>
                <a:cs typeface="Verdana"/>
                <a:sym typeface="Verdana"/>
              </a:rPr>
              <a:t> </a:t>
            </a:r>
            <a:r>
              <a:rPr lang="en-ID" sz="1600" b="1" i="0" u="none" strike="noStrike" cap="none" dirty="0">
                <a:solidFill>
                  <a:srgbClr val="002060"/>
                </a:solidFill>
                <a:latin typeface="+mn-lt"/>
                <a:ea typeface="Verdana"/>
                <a:cs typeface="Verdana"/>
                <a:sym typeface="Verdana"/>
              </a:rPr>
              <a:t>WAJIB</a:t>
            </a:r>
            <a:r>
              <a:rPr lang="en-ID" sz="1600" i="0" u="none" strike="noStrike" cap="none" dirty="0">
                <a:solidFill>
                  <a:srgbClr val="002060"/>
                </a:solidFill>
                <a:latin typeface="+mn-lt"/>
                <a:ea typeface="Verdana"/>
                <a:cs typeface="Verdana"/>
                <a:sym typeface="Verdana"/>
              </a:rPr>
              <a:t> </a:t>
            </a:r>
            <a:r>
              <a:rPr lang="en-ID" sz="1600" i="0" u="none" strike="noStrike" cap="none" dirty="0" err="1">
                <a:solidFill>
                  <a:srgbClr val="002060"/>
                </a:solidFill>
                <a:latin typeface="+mn-lt"/>
                <a:ea typeface="Verdana"/>
                <a:cs typeface="Verdana"/>
                <a:sym typeface="Verdana"/>
              </a:rPr>
              <a:t>kita</a:t>
            </a:r>
            <a:r>
              <a:rPr lang="en-ID" sz="1600" i="0" u="none" strike="noStrike" cap="none" dirty="0">
                <a:solidFill>
                  <a:srgbClr val="002060"/>
                </a:solidFill>
                <a:latin typeface="+mn-lt"/>
                <a:ea typeface="Verdana"/>
                <a:cs typeface="Verdana"/>
                <a:sym typeface="Verdana"/>
              </a:rPr>
              <a:t> </a:t>
            </a:r>
            <a:r>
              <a:rPr lang="en-ID" sz="1600" i="0" u="none" strike="noStrike" cap="none" dirty="0" err="1">
                <a:solidFill>
                  <a:srgbClr val="002060"/>
                </a:solidFill>
                <a:latin typeface="+mn-lt"/>
                <a:ea typeface="Verdana"/>
                <a:cs typeface="Verdana"/>
                <a:sym typeface="Verdana"/>
              </a:rPr>
              <a:t>muat</a:t>
            </a:r>
            <a:r>
              <a:rPr lang="en-ID" sz="1600" i="0" u="none" strike="noStrike" cap="none" dirty="0">
                <a:solidFill>
                  <a:srgbClr val="002060"/>
                </a:solidFill>
                <a:latin typeface="+mn-lt"/>
                <a:ea typeface="Verdana"/>
                <a:cs typeface="Verdana"/>
                <a:sym typeface="Verdana"/>
              </a:rPr>
              <a:t> (required) pada </a:t>
            </a:r>
            <a:r>
              <a:rPr lang="en-ID" sz="1600" i="0" u="none" strike="noStrike" cap="none" dirty="0" err="1">
                <a:solidFill>
                  <a:srgbClr val="002060"/>
                </a:solidFill>
                <a:latin typeface="+mn-lt"/>
                <a:ea typeface="Verdana"/>
                <a:cs typeface="Verdana"/>
                <a:sym typeface="Verdana"/>
              </a:rPr>
              <a:t>kode</a:t>
            </a:r>
            <a:r>
              <a:rPr lang="en-ID" sz="1600" i="0" u="none" strike="noStrike" cap="none" dirty="0">
                <a:solidFill>
                  <a:srgbClr val="002060"/>
                </a:solidFill>
                <a:latin typeface="+mn-lt"/>
                <a:ea typeface="Verdana"/>
                <a:cs typeface="Verdana"/>
                <a:sym typeface="Verdana"/>
              </a:rPr>
              <a:t> program </a:t>
            </a:r>
            <a:r>
              <a:rPr lang="en-ID" sz="1600" i="0" u="none" strike="noStrike" cap="none" dirty="0" err="1">
                <a:solidFill>
                  <a:srgbClr val="002060"/>
                </a:solidFill>
                <a:latin typeface="+mn-lt"/>
                <a:ea typeface="Verdana"/>
                <a:cs typeface="Verdana"/>
                <a:sym typeface="Verdana"/>
              </a:rPr>
              <a:t>kita</a:t>
            </a:r>
            <a:r>
              <a:rPr lang="en-ID" sz="1600" i="0" u="none" strike="noStrike" cap="none" dirty="0">
                <a:solidFill>
                  <a:srgbClr val="002060"/>
                </a:solidFill>
                <a:latin typeface="+mn-lt"/>
                <a:ea typeface="Verdana"/>
                <a:cs typeface="Verdana"/>
                <a:sym typeface="Verdana"/>
              </a:rPr>
              <a:t>, </a:t>
            </a:r>
            <a:r>
              <a:rPr lang="en-ID" sz="1600" i="0" u="none" strike="noStrike" cap="none" dirty="0" err="1">
                <a:solidFill>
                  <a:srgbClr val="002060"/>
                </a:solidFill>
                <a:latin typeface="+mn-lt"/>
                <a:ea typeface="Verdana"/>
                <a:cs typeface="Verdana"/>
                <a:sym typeface="Verdana"/>
              </a:rPr>
              <a:t>apabila</a:t>
            </a:r>
            <a:r>
              <a:rPr lang="en-ID" sz="1600" i="0" u="none" strike="noStrike" cap="none" dirty="0">
                <a:solidFill>
                  <a:srgbClr val="002060"/>
                </a:solidFill>
                <a:latin typeface="+mn-lt"/>
                <a:ea typeface="Verdana"/>
                <a:cs typeface="Verdana"/>
                <a:sym typeface="Verdana"/>
              </a:rPr>
              <a:t> </a:t>
            </a:r>
            <a:r>
              <a:rPr lang="en-ID" sz="1600" i="0" u="none" strike="noStrike" cap="none" dirty="0" err="1">
                <a:solidFill>
                  <a:srgbClr val="002060"/>
                </a:solidFill>
                <a:latin typeface="+mn-lt"/>
                <a:ea typeface="Verdana"/>
                <a:cs typeface="Verdana"/>
                <a:sym typeface="Verdana"/>
              </a:rPr>
              <a:t>ingin</a:t>
            </a:r>
            <a:r>
              <a:rPr lang="en-ID" sz="1600" i="0" u="none" strike="noStrike" cap="none" dirty="0">
                <a:solidFill>
                  <a:srgbClr val="002060"/>
                </a:solidFill>
                <a:latin typeface="+mn-lt"/>
                <a:ea typeface="Verdana"/>
                <a:cs typeface="Verdana"/>
                <a:sym typeface="Verdana"/>
              </a:rPr>
              <a:t> </a:t>
            </a:r>
            <a:r>
              <a:rPr lang="en-ID" sz="1600" i="0" u="none" strike="noStrike" cap="none" dirty="0" err="1">
                <a:solidFill>
                  <a:srgbClr val="002060"/>
                </a:solidFill>
                <a:latin typeface="+mn-lt"/>
                <a:ea typeface="Verdana"/>
                <a:cs typeface="Verdana"/>
                <a:sym typeface="Verdana"/>
              </a:rPr>
              <a:t>menggunakan</a:t>
            </a:r>
            <a:r>
              <a:rPr lang="en-ID" sz="1600" i="0" u="none" strike="noStrike" cap="none" dirty="0">
                <a:solidFill>
                  <a:srgbClr val="002060"/>
                </a:solidFill>
                <a:latin typeface="+mn-lt"/>
                <a:ea typeface="Verdana"/>
                <a:cs typeface="Verdana"/>
                <a:sym typeface="Verdana"/>
              </a:rPr>
              <a:t> library-library PHP yang </a:t>
            </a:r>
            <a:r>
              <a:rPr lang="en-ID" sz="1600" i="0" u="none" strike="noStrike" cap="none" dirty="0" err="1">
                <a:solidFill>
                  <a:srgbClr val="002060"/>
                </a:solidFill>
                <a:latin typeface="+mn-lt"/>
                <a:ea typeface="Verdana"/>
                <a:cs typeface="Verdana"/>
                <a:sym typeface="Verdana"/>
              </a:rPr>
              <a:t>telah</a:t>
            </a:r>
            <a:r>
              <a:rPr lang="en-ID" sz="1600" i="0" u="none" strike="noStrike" cap="none" dirty="0">
                <a:solidFill>
                  <a:srgbClr val="002060"/>
                </a:solidFill>
                <a:latin typeface="+mn-lt"/>
                <a:ea typeface="Verdana"/>
                <a:cs typeface="Verdana"/>
                <a:sym typeface="Verdana"/>
              </a:rPr>
              <a:t> di instal </a:t>
            </a:r>
            <a:r>
              <a:rPr lang="en-ID" sz="1600" i="0" u="none" strike="noStrike" cap="none" dirty="0" err="1">
                <a:solidFill>
                  <a:srgbClr val="002060"/>
                </a:solidFill>
                <a:latin typeface="+mn-lt"/>
                <a:ea typeface="Verdana"/>
                <a:cs typeface="Verdana"/>
                <a:sym typeface="Verdana"/>
              </a:rPr>
              <a:t>menggunakan</a:t>
            </a:r>
            <a:r>
              <a:rPr lang="en-ID" sz="1600" i="0" u="none" strike="noStrike" cap="none" dirty="0">
                <a:solidFill>
                  <a:srgbClr val="002060"/>
                </a:solidFill>
                <a:latin typeface="+mn-lt"/>
                <a:ea typeface="Verdana"/>
                <a:cs typeface="Verdana"/>
                <a:sym typeface="Verdana"/>
              </a:rPr>
              <a:t> Composer.</a:t>
            </a:r>
            <a:endParaRPr lang="en-ID" i="0" u="none" strike="noStrike" cap="none" dirty="0">
              <a:solidFill>
                <a:srgbClr val="002060"/>
              </a:solidFill>
              <a:latin typeface="+mn-lt"/>
              <a:ea typeface="Verdana"/>
              <a:cs typeface="Verdana"/>
              <a:sym typeface="Verdana"/>
            </a:endParaRPr>
          </a:p>
        </p:txBody>
      </p:sp>
      <p:pic>
        <p:nvPicPr>
          <p:cNvPr id="3" name="Picture 2">
            <a:extLst>
              <a:ext uri="{FF2B5EF4-FFF2-40B4-BE49-F238E27FC236}">
                <a16:creationId xmlns:a16="http://schemas.microsoft.com/office/drawing/2014/main" id="{C643C874-DD05-414E-8CFF-FB5DDA3319B3}"/>
              </a:ext>
            </a:extLst>
          </p:cNvPr>
          <p:cNvPicPr>
            <a:picLocks noChangeAspect="1"/>
          </p:cNvPicPr>
          <p:nvPr/>
        </p:nvPicPr>
        <p:blipFill>
          <a:blip r:embed="rId6"/>
          <a:stretch>
            <a:fillRect/>
          </a:stretch>
        </p:blipFill>
        <p:spPr>
          <a:xfrm>
            <a:off x="876149" y="1261558"/>
            <a:ext cx="6686550" cy="2247900"/>
          </a:xfrm>
          <a:prstGeom prst="rect">
            <a:avLst/>
          </a:prstGeom>
          <a:ln>
            <a:solidFill>
              <a:schemeClr val="accent1">
                <a:shade val="50000"/>
              </a:schemeClr>
            </a:solidFill>
          </a:ln>
        </p:spPr>
      </p:pic>
    </p:spTree>
    <p:extLst>
      <p:ext uri="{BB962C8B-B14F-4D97-AF65-F5344CB8AC3E}">
        <p14:creationId xmlns:p14="http://schemas.microsoft.com/office/powerpoint/2010/main" val="34282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3"/>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32" name="Google Shape;232;p3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33" name="Google Shape;233;p33"/>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34" name="Google Shape;234;p33"/>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35" name="Google Shape;235;p33"/>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err="1">
                <a:solidFill>
                  <a:srgbClr val="243A62"/>
                </a:solidFill>
                <a:latin typeface="Arial"/>
                <a:ea typeface="Arial"/>
                <a:cs typeface="Arial"/>
                <a:sym typeface="Arial"/>
              </a:rPr>
              <a:t>Instalasi</a:t>
            </a:r>
            <a:r>
              <a:rPr lang="en-US" sz="2400" b="1" i="0" u="none" strike="noStrike" cap="none" dirty="0">
                <a:solidFill>
                  <a:srgbClr val="243A62"/>
                </a:solidFill>
                <a:latin typeface="Arial"/>
                <a:ea typeface="Arial"/>
                <a:cs typeface="Arial"/>
                <a:sym typeface="Arial"/>
              </a:rPr>
              <a:t> Library </a:t>
            </a:r>
            <a:r>
              <a:rPr lang="en-US" sz="2400" b="1" i="0" u="none" strike="noStrike" cap="none" dirty="0" err="1">
                <a:solidFill>
                  <a:srgbClr val="243A62"/>
                </a:solidFill>
                <a:latin typeface="Arial"/>
                <a:ea typeface="Arial"/>
                <a:cs typeface="Arial"/>
                <a:sym typeface="Arial"/>
              </a:rPr>
              <a:t>dengan</a:t>
            </a:r>
            <a:r>
              <a:rPr lang="en-US" sz="2400" b="1" i="0" u="none" strike="noStrike" cap="none" dirty="0">
                <a:solidFill>
                  <a:srgbClr val="243A62"/>
                </a:solidFill>
                <a:latin typeface="Arial"/>
                <a:ea typeface="Arial"/>
                <a:cs typeface="Arial"/>
                <a:sym typeface="Arial"/>
              </a:rPr>
              <a:t> Composer</a:t>
            </a:r>
            <a:endParaRPr sz="2400" b="0" i="0" u="none" strike="noStrike" cap="none" dirty="0">
              <a:solidFill>
                <a:srgbClr val="243A62"/>
              </a:solidFill>
              <a:latin typeface="Arial"/>
              <a:ea typeface="Arial"/>
              <a:cs typeface="Arial"/>
              <a:sym typeface="Arial"/>
            </a:endParaRPr>
          </a:p>
        </p:txBody>
      </p:sp>
      <p:sp>
        <p:nvSpPr>
          <p:cNvPr id="236" name="Google Shape;236;p33"/>
          <p:cNvSpPr/>
          <p:nvPr/>
        </p:nvSpPr>
        <p:spPr>
          <a:xfrm>
            <a:off x="331180" y="876953"/>
            <a:ext cx="8464028" cy="420588"/>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360"/>
              </a:spcBef>
              <a:spcAft>
                <a:spcPts val="0"/>
              </a:spcAft>
              <a:buClr>
                <a:srgbClr val="002060"/>
              </a:buClr>
              <a:buSzPts val="1800"/>
            </a:pPr>
            <a:r>
              <a:rPr lang="en-US" sz="1800" b="0" i="0" u="none" strike="noStrike" cap="none" dirty="0">
                <a:solidFill>
                  <a:srgbClr val="002060"/>
                </a:solidFill>
                <a:latin typeface="Tahoma"/>
                <a:ea typeface="Tahoma"/>
                <a:cs typeface="Tahoma"/>
                <a:sym typeface="Tahoma"/>
              </a:rPr>
              <a:t>6. </a:t>
            </a:r>
            <a:r>
              <a:rPr lang="en-US" sz="1800" b="0" i="0" u="none" strike="noStrike" cap="none" dirty="0" err="1">
                <a:solidFill>
                  <a:srgbClr val="002060"/>
                </a:solidFill>
                <a:latin typeface="Tahoma"/>
                <a:ea typeface="Tahoma"/>
                <a:cs typeface="Tahoma"/>
                <a:sym typeface="Tahoma"/>
              </a:rPr>
              <a:t>Implementasi</a:t>
            </a:r>
            <a:r>
              <a:rPr lang="en-US" sz="1800" b="0" i="0" u="none" strike="noStrike" cap="none" dirty="0">
                <a:solidFill>
                  <a:srgbClr val="002060"/>
                </a:solidFill>
                <a:latin typeface="Tahoma"/>
                <a:ea typeface="Tahoma"/>
                <a:cs typeface="Tahoma"/>
                <a:sym typeface="Tahoma"/>
              </a:rPr>
              <a:t> Library</a:t>
            </a:r>
            <a:endParaRPr sz="1800" b="0" i="0" u="none" strike="noStrike" cap="none" dirty="0">
              <a:solidFill>
                <a:srgbClr val="002060"/>
              </a:solidFill>
              <a:latin typeface="Tahoma"/>
              <a:ea typeface="Tahoma"/>
              <a:cs typeface="Tahoma"/>
              <a:sym typeface="Tahoma"/>
            </a:endParaRPr>
          </a:p>
        </p:txBody>
      </p:sp>
      <p:pic>
        <p:nvPicPr>
          <p:cNvPr id="5" name="Picture 4">
            <a:extLst>
              <a:ext uri="{FF2B5EF4-FFF2-40B4-BE49-F238E27FC236}">
                <a16:creationId xmlns:a16="http://schemas.microsoft.com/office/drawing/2014/main" id="{F5C6FE88-7FD9-4FFF-A029-D8C3063484CA}"/>
              </a:ext>
            </a:extLst>
          </p:cNvPr>
          <p:cNvPicPr>
            <a:picLocks noChangeAspect="1"/>
          </p:cNvPicPr>
          <p:nvPr/>
        </p:nvPicPr>
        <p:blipFill>
          <a:blip r:embed="rId6"/>
          <a:stretch>
            <a:fillRect/>
          </a:stretch>
        </p:blipFill>
        <p:spPr>
          <a:xfrm>
            <a:off x="365049" y="1425484"/>
            <a:ext cx="8584048" cy="3362415"/>
          </a:xfrm>
          <a:prstGeom prst="rect">
            <a:avLst/>
          </a:prstGeom>
        </p:spPr>
      </p:pic>
    </p:spTree>
    <p:extLst>
      <p:ext uri="{BB962C8B-B14F-4D97-AF65-F5344CB8AC3E}">
        <p14:creationId xmlns:p14="http://schemas.microsoft.com/office/powerpoint/2010/main" val="178503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21"/>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96" name="Google Shape;96;p21"/>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97" name="Google Shape;97;p21"/>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98" name="Google Shape;98;p21"/>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99" name="Google Shape;99;p21"/>
          <p:cNvSpPr/>
          <p:nvPr/>
        </p:nvSpPr>
        <p:spPr>
          <a:xfrm>
            <a:off x="331181" y="118750"/>
            <a:ext cx="565021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243A62"/>
                </a:solidFill>
                <a:latin typeface="Arial"/>
                <a:ea typeface="Arial"/>
                <a:cs typeface="Arial"/>
                <a:sym typeface="Arial"/>
              </a:rPr>
              <a:t>Profil Pengajar</a:t>
            </a:r>
            <a:endParaRPr sz="2800" b="0" i="0" u="none" strike="noStrike" cap="none">
              <a:solidFill>
                <a:srgbClr val="243A62"/>
              </a:solidFill>
              <a:latin typeface="Arial"/>
              <a:ea typeface="Arial"/>
              <a:cs typeface="Arial"/>
              <a:sym typeface="Arial"/>
            </a:endParaRPr>
          </a:p>
        </p:txBody>
      </p:sp>
      <p:sp>
        <p:nvSpPr>
          <p:cNvPr id="100" name="Google Shape;100;p21"/>
          <p:cNvSpPr/>
          <p:nvPr/>
        </p:nvSpPr>
        <p:spPr>
          <a:xfrm>
            <a:off x="324437" y="1179325"/>
            <a:ext cx="6902630" cy="1731213"/>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None/>
            </a:pPr>
            <a:r>
              <a:rPr lang="en-US" sz="1350" b="0" i="0" u="none" strike="noStrike" cap="none">
                <a:solidFill>
                  <a:schemeClr val="dk1"/>
                </a:solidFill>
                <a:latin typeface="Calibri"/>
                <a:ea typeface="Calibri"/>
                <a:cs typeface="Calibri"/>
                <a:sym typeface="Calibri"/>
              </a:rPr>
              <a:t>Jabatan Akademik </a:t>
            </a:r>
            <a:r>
              <a:rPr lang="en-US" sz="1350" b="0" i="0" u="none" strike="noStrike" cap="none">
                <a:solidFill>
                  <a:srgbClr val="FF0000"/>
                </a:solidFill>
                <a:latin typeface="Calibri"/>
                <a:ea typeface="Calibri"/>
                <a:cs typeface="Calibri"/>
                <a:sym typeface="Calibri"/>
              </a:rPr>
              <a:t>&lt;tahun dan jabatan terakhir Pengajar&gt;</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350" b="0" i="0" u="none" strike="noStrike" cap="none">
                <a:solidFill>
                  <a:srgbClr val="0070C0"/>
                </a:solidFill>
                <a:latin typeface="Calibri"/>
                <a:ea typeface="Calibri"/>
                <a:cs typeface="Calibri"/>
                <a:sym typeface="Calibri"/>
              </a:rPr>
              <a:t>Pendidikan</a:t>
            </a:r>
            <a:endParaRPr sz="1350" b="0" i="0" u="none" strike="noStrike" cap="none">
              <a:solidFill>
                <a:srgbClr val="0070C0"/>
              </a:solidFill>
              <a:latin typeface="Calibri"/>
              <a:ea typeface="Calibri"/>
              <a:cs typeface="Calibri"/>
              <a:sym typeface="Calibri"/>
            </a:endParaRPr>
          </a:p>
          <a:p>
            <a:pPr marL="214313" marR="0" lvl="0" indent="-214313" algn="l" rtl="0">
              <a:lnSpc>
                <a:spcPct val="100000"/>
              </a:lnSpc>
              <a:spcBef>
                <a:spcPts val="0"/>
              </a:spcBef>
              <a:spcAft>
                <a:spcPts val="0"/>
              </a:spcAft>
              <a:buClr>
                <a:srgbClr val="FF0000"/>
              </a:buClr>
              <a:buSzPts val="1800"/>
              <a:buFont typeface="Noto Sans Symbols"/>
              <a:buChar char="❑"/>
            </a:pPr>
            <a:r>
              <a:rPr lang="en-US" sz="1350" b="0" i="0" u="none" strike="noStrike" cap="none">
                <a:solidFill>
                  <a:srgbClr val="FF0000"/>
                </a:solidFill>
                <a:latin typeface="Calibri"/>
                <a:ea typeface="Calibri"/>
                <a:cs typeface="Calibri"/>
                <a:sym typeface="Calibri"/>
              </a:rPr>
              <a:t>&lt;riwayat pendidikan Pengajar&gt;  </a:t>
            </a:r>
            <a:endParaRPr sz="1050" b="0" i="0" u="none" strike="noStrike" cap="none">
              <a:solidFill>
                <a:srgbClr val="000000"/>
              </a:solidFill>
              <a:latin typeface="Arial"/>
              <a:ea typeface="Arial"/>
              <a:cs typeface="Arial"/>
              <a:sym typeface="Arial"/>
            </a:endParaRPr>
          </a:p>
          <a:p>
            <a:pPr marL="214313" marR="0" lvl="0" indent="-128588" algn="l" rtl="0">
              <a:lnSpc>
                <a:spcPct val="100000"/>
              </a:lnSpc>
              <a:spcBef>
                <a:spcPts val="0"/>
              </a:spcBef>
              <a:spcAft>
                <a:spcPts val="0"/>
              </a:spcAft>
              <a:buNone/>
            </a:pPr>
            <a:endParaRPr sz="1350" b="0" i="0" u="none" strike="noStrike" cap="none">
              <a:solidFill>
                <a:srgbClr val="0070C0"/>
              </a:solidFill>
              <a:latin typeface="Calibri"/>
              <a:ea typeface="Calibri"/>
              <a:cs typeface="Calibri"/>
              <a:sym typeface="Calibri"/>
            </a:endParaRPr>
          </a:p>
          <a:p>
            <a:pPr marL="214313" marR="0" lvl="0" indent="-128588" algn="l" rtl="0">
              <a:lnSpc>
                <a:spcPct val="100000"/>
              </a:lnSpc>
              <a:spcBef>
                <a:spcPts val="0"/>
              </a:spcBef>
              <a:spcAft>
                <a:spcPts val="0"/>
              </a:spcAft>
              <a:buNone/>
            </a:pPr>
            <a:endParaRPr sz="1350" b="0" i="0" u="none" strike="noStrike" cap="none">
              <a:solidFill>
                <a:srgbClr val="0070C0"/>
              </a:solidFill>
              <a:latin typeface="Calibri"/>
              <a:ea typeface="Calibri"/>
              <a:cs typeface="Calibri"/>
              <a:sym typeface="Calibri"/>
            </a:endParaRPr>
          </a:p>
          <a:p>
            <a:pPr marL="214313" marR="0" lvl="0" indent="-128588" algn="l" rtl="0">
              <a:lnSpc>
                <a:spcPct val="100000"/>
              </a:lnSpc>
              <a:spcBef>
                <a:spcPts val="0"/>
              </a:spcBef>
              <a:spcAft>
                <a:spcPts val="0"/>
              </a:spcAft>
              <a:buNone/>
            </a:pPr>
            <a:endParaRPr sz="1350" b="0" i="0" u="none" strike="noStrike" cap="none">
              <a:solidFill>
                <a:srgbClr val="0070C0"/>
              </a:solidFill>
              <a:latin typeface="Calibri"/>
              <a:ea typeface="Calibri"/>
              <a:cs typeface="Calibri"/>
              <a:sym typeface="Calibri"/>
            </a:endParaRPr>
          </a:p>
          <a:p>
            <a:pPr marL="0" marR="0" lvl="0" indent="0" algn="l" rtl="0">
              <a:lnSpc>
                <a:spcPct val="100000"/>
              </a:lnSpc>
              <a:spcBef>
                <a:spcPts val="0"/>
              </a:spcBef>
              <a:spcAft>
                <a:spcPts val="0"/>
              </a:spcAft>
              <a:buNone/>
            </a:pPr>
            <a:r>
              <a:rPr lang="en-US" sz="1350" b="0" i="0" u="none" strike="noStrike" cap="none">
                <a:solidFill>
                  <a:schemeClr val="dk1"/>
                </a:solidFill>
                <a:latin typeface="Calibri"/>
                <a:ea typeface="Calibri"/>
                <a:cs typeface="Calibri"/>
                <a:sym typeface="Calibri"/>
              </a:rPr>
              <a:t>Riwayat Pekerjaan</a:t>
            </a:r>
            <a:endParaRPr sz="1350" b="0" i="0" u="none" strike="noStrike" cap="none">
              <a:solidFill>
                <a:schemeClr val="dk1"/>
              </a:solidFill>
              <a:latin typeface="Calibri"/>
              <a:ea typeface="Calibri"/>
              <a:cs typeface="Calibri"/>
              <a:sym typeface="Calibri"/>
            </a:endParaRPr>
          </a:p>
          <a:p>
            <a:pPr marL="214313" marR="0" lvl="0" indent="-214313" algn="l" rtl="0">
              <a:lnSpc>
                <a:spcPct val="100000"/>
              </a:lnSpc>
              <a:spcBef>
                <a:spcPts val="0"/>
              </a:spcBef>
              <a:spcAft>
                <a:spcPts val="0"/>
              </a:spcAft>
              <a:buClr>
                <a:srgbClr val="FF0000"/>
              </a:buClr>
              <a:buSzPts val="1800"/>
              <a:buFont typeface="Noto Sans Symbols"/>
              <a:buChar char="❑"/>
            </a:pPr>
            <a:r>
              <a:rPr lang="en-US" sz="1350" b="0" i="0" u="none" strike="noStrike" cap="none">
                <a:solidFill>
                  <a:srgbClr val="FF0000"/>
                </a:solidFill>
                <a:latin typeface="Calibri"/>
                <a:ea typeface="Calibri"/>
                <a:cs typeface="Calibri"/>
                <a:sym typeface="Calibri"/>
              </a:rPr>
              <a:t>&lt;riwayat pekerjaan Pengajar&gt;</a:t>
            </a:r>
            <a:endParaRPr sz="1050" b="0" i="0" u="none" strike="noStrike" cap="none">
              <a:solidFill>
                <a:srgbClr val="000000"/>
              </a:solidFill>
              <a:latin typeface="Arial"/>
              <a:ea typeface="Arial"/>
              <a:cs typeface="Arial"/>
              <a:sym typeface="Arial"/>
            </a:endParaRPr>
          </a:p>
        </p:txBody>
      </p:sp>
      <p:sp>
        <p:nvSpPr>
          <p:cNvPr id="101" name="Google Shape;101;p21"/>
          <p:cNvSpPr/>
          <p:nvPr/>
        </p:nvSpPr>
        <p:spPr>
          <a:xfrm>
            <a:off x="6579619" y="831329"/>
            <a:ext cx="2447550" cy="553968"/>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Contact</a:t>
            </a: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HP WA only :</a:t>
            </a:r>
            <a:r>
              <a:rPr lang="en-US" sz="1050" b="1" i="0" u="none" strike="noStrike" cap="none">
                <a:solidFill>
                  <a:srgbClr val="FF0000"/>
                </a:solidFill>
                <a:latin typeface="Calibri"/>
                <a:ea typeface="Calibri"/>
                <a:cs typeface="Calibri"/>
                <a:sym typeface="Calibri"/>
              </a:rPr>
              <a:t>&lt;no hp Pengajar&gt;</a:t>
            </a:r>
            <a:endParaRPr sz="105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Email	:</a:t>
            </a:r>
            <a:r>
              <a:rPr lang="en-US" sz="1050" b="1" i="0" u="none" strike="noStrike" cap="none">
                <a:solidFill>
                  <a:srgbClr val="FF0000"/>
                </a:solidFill>
                <a:latin typeface="Calibri"/>
                <a:ea typeface="Calibri"/>
                <a:cs typeface="Calibri"/>
                <a:sym typeface="Calibri"/>
              </a:rPr>
              <a:t>&lt;email Pengajar&gt;</a:t>
            </a:r>
            <a:endParaRPr sz="1050" b="0" i="0" u="none" strike="noStrike" cap="none">
              <a:solidFill>
                <a:srgbClr val="FF0000"/>
              </a:solidFill>
              <a:latin typeface="Calibri"/>
              <a:ea typeface="Calibri"/>
              <a:cs typeface="Calibri"/>
              <a:sym typeface="Calibri"/>
            </a:endParaRPr>
          </a:p>
        </p:txBody>
      </p:sp>
      <p:sp>
        <p:nvSpPr>
          <p:cNvPr id="102" name="Google Shape;102;p21"/>
          <p:cNvSpPr/>
          <p:nvPr/>
        </p:nvSpPr>
        <p:spPr>
          <a:xfrm>
            <a:off x="5465311" y="831324"/>
            <a:ext cx="1057725" cy="13367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r>
              <a:rPr lang="en-US" sz="1350" b="0" i="0" u="none" strike="noStrike" cap="none">
                <a:solidFill>
                  <a:srgbClr val="FF0000"/>
                </a:solidFill>
                <a:latin typeface="Calibri"/>
                <a:ea typeface="Calibri"/>
                <a:cs typeface="Calibri"/>
                <a:sym typeface="Calibri"/>
              </a:rPr>
              <a:t>Foto Pengajar</a:t>
            </a:r>
            <a:endParaRPr sz="1350" b="0" i="0" u="none" strike="noStrike" cap="none">
              <a:solidFill>
                <a:srgbClr val="FF0000"/>
              </a:solidFill>
              <a:latin typeface="Calibri"/>
              <a:ea typeface="Calibri"/>
              <a:cs typeface="Calibri"/>
              <a:sym typeface="Calibri"/>
            </a:endParaRPr>
          </a:p>
        </p:txBody>
      </p:sp>
      <p:sp>
        <p:nvSpPr>
          <p:cNvPr id="103" name="Google Shape;103;p21"/>
          <p:cNvSpPr/>
          <p:nvPr/>
        </p:nvSpPr>
        <p:spPr>
          <a:xfrm>
            <a:off x="6579619" y="2356623"/>
            <a:ext cx="2447550" cy="55395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Contact</a:t>
            </a: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HP WA only :</a:t>
            </a:r>
            <a:r>
              <a:rPr lang="en-US" sz="1050" b="1" i="0" u="none" strike="noStrike" cap="none">
                <a:solidFill>
                  <a:srgbClr val="FF0000"/>
                </a:solidFill>
                <a:latin typeface="Calibri"/>
                <a:ea typeface="Calibri"/>
                <a:cs typeface="Calibri"/>
                <a:sym typeface="Calibri"/>
              </a:rPr>
              <a:t>&lt;no hp Pengajar&gt;</a:t>
            </a:r>
            <a:endParaRPr sz="105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050" b="1" i="0" u="none" strike="noStrike" cap="none">
                <a:solidFill>
                  <a:schemeClr val="dk1"/>
                </a:solidFill>
                <a:latin typeface="Calibri"/>
                <a:ea typeface="Calibri"/>
                <a:cs typeface="Calibri"/>
                <a:sym typeface="Calibri"/>
              </a:rPr>
              <a:t>Email	:</a:t>
            </a:r>
            <a:r>
              <a:rPr lang="en-US" sz="1050" b="1" i="0" u="none" strike="noStrike" cap="none">
                <a:solidFill>
                  <a:srgbClr val="FF0000"/>
                </a:solidFill>
                <a:latin typeface="Calibri"/>
                <a:ea typeface="Calibri"/>
                <a:cs typeface="Calibri"/>
                <a:sym typeface="Calibri"/>
              </a:rPr>
              <a:t>&lt;email Pengajar&gt;</a:t>
            </a:r>
            <a:endParaRPr sz="1050" b="0" i="0" u="none" strike="noStrike" cap="none">
              <a:solidFill>
                <a:srgbClr val="FF0000"/>
              </a:solidFill>
              <a:latin typeface="Calibri"/>
              <a:ea typeface="Calibri"/>
              <a:cs typeface="Calibri"/>
              <a:sym typeface="Calibri"/>
            </a:endParaRPr>
          </a:p>
        </p:txBody>
      </p:sp>
      <p:sp>
        <p:nvSpPr>
          <p:cNvPr id="104" name="Google Shape;104;p21"/>
          <p:cNvSpPr/>
          <p:nvPr/>
        </p:nvSpPr>
        <p:spPr>
          <a:xfrm>
            <a:off x="5465311" y="2338543"/>
            <a:ext cx="1057725" cy="133672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None/>
            </a:pPr>
            <a:r>
              <a:rPr lang="en-US" sz="1350" b="0" i="0" u="none" strike="noStrike" cap="none">
                <a:solidFill>
                  <a:srgbClr val="FF0000"/>
                </a:solidFill>
                <a:latin typeface="Calibri"/>
                <a:ea typeface="Calibri"/>
                <a:cs typeface="Calibri"/>
                <a:sym typeface="Calibri"/>
              </a:rPr>
              <a:t>Foto Pengajar</a:t>
            </a:r>
            <a:endParaRPr sz="1350" b="0" i="0" u="none" strike="noStrike" cap="none">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3"/>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32" name="Google Shape;232;p3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33" name="Google Shape;233;p33"/>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34" name="Google Shape;234;p33"/>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35" name="Google Shape;235;p33"/>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Instalasi Library dengan Composer</a:t>
            </a:r>
            <a:endParaRPr sz="2400" b="0" i="0" u="none" strike="noStrike" cap="none">
              <a:solidFill>
                <a:srgbClr val="243A62"/>
              </a:solidFill>
              <a:latin typeface="Arial"/>
              <a:ea typeface="Arial"/>
              <a:cs typeface="Arial"/>
              <a:sym typeface="Arial"/>
            </a:endParaRPr>
          </a:p>
        </p:txBody>
      </p:sp>
      <p:pic>
        <p:nvPicPr>
          <p:cNvPr id="4" name="Picture 3">
            <a:extLst>
              <a:ext uri="{FF2B5EF4-FFF2-40B4-BE49-F238E27FC236}">
                <a16:creationId xmlns:a16="http://schemas.microsoft.com/office/drawing/2014/main" id="{B3C6F562-3057-42F8-BFF2-C1AD96DB31FD}"/>
              </a:ext>
            </a:extLst>
          </p:cNvPr>
          <p:cNvPicPr>
            <a:picLocks noChangeAspect="1"/>
          </p:cNvPicPr>
          <p:nvPr/>
        </p:nvPicPr>
        <p:blipFill>
          <a:blip r:embed="rId6"/>
          <a:stretch>
            <a:fillRect/>
          </a:stretch>
        </p:blipFill>
        <p:spPr>
          <a:xfrm>
            <a:off x="165324" y="1013951"/>
            <a:ext cx="8877076" cy="3024649"/>
          </a:xfrm>
          <a:prstGeom prst="rect">
            <a:avLst/>
          </a:prstGeom>
        </p:spPr>
      </p:pic>
    </p:spTree>
    <p:extLst>
      <p:ext uri="{BB962C8B-B14F-4D97-AF65-F5344CB8AC3E}">
        <p14:creationId xmlns:p14="http://schemas.microsoft.com/office/powerpoint/2010/main" val="38952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4"/>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43" name="Google Shape;243;p34"/>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44" name="Google Shape;244;p34"/>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45" name="Google Shape;245;p34"/>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46" name="Google Shape;246;p34"/>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Memperbaharui Library</a:t>
            </a:r>
            <a:endParaRPr sz="2800" b="0" i="0" u="none" strike="noStrike" cap="none">
              <a:solidFill>
                <a:srgbClr val="243A62"/>
              </a:solidFill>
              <a:latin typeface="Arial"/>
              <a:ea typeface="Arial"/>
              <a:cs typeface="Arial"/>
              <a:sym typeface="Arial"/>
            </a:endParaRPr>
          </a:p>
        </p:txBody>
      </p:sp>
      <p:sp>
        <p:nvSpPr>
          <p:cNvPr id="247" name="Google Shape;247;p34"/>
          <p:cNvSpPr/>
          <p:nvPr/>
        </p:nvSpPr>
        <p:spPr>
          <a:xfrm>
            <a:off x="331180" y="876953"/>
            <a:ext cx="8464028" cy="169888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360"/>
              </a:spcBef>
              <a:spcAft>
                <a:spcPts val="0"/>
              </a:spcAft>
              <a:buClr>
                <a:srgbClr val="002060"/>
              </a:buClr>
              <a:buSzPts val="1800"/>
              <a:buFont typeface="Noto Sans Symbols"/>
              <a:buChar char="❖"/>
            </a:pPr>
            <a:r>
              <a:rPr lang="en-US" sz="1800" b="0" i="0" u="none" strike="noStrike" cap="none">
                <a:solidFill>
                  <a:srgbClr val="17347D"/>
                </a:solidFill>
                <a:latin typeface="Arial"/>
                <a:ea typeface="Arial"/>
                <a:cs typeface="Arial"/>
                <a:sym typeface="Arial"/>
              </a:rPr>
              <a:t>Memperbaharui library dengan composer, dapat dilakukan dengan perintah yang dijalankan dalam direktory project:</a:t>
            </a:r>
            <a:endParaRPr/>
          </a:p>
          <a:p>
            <a:pPr marL="0" marR="0" lvl="0" indent="0" algn="l" rtl="0">
              <a:lnSpc>
                <a:spcPct val="100000"/>
              </a:lnSpc>
              <a:spcBef>
                <a:spcPts val="360"/>
              </a:spcBef>
              <a:spcAft>
                <a:spcPts val="0"/>
              </a:spcAft>
              <a:buNone/>
            </a:pPr>
            <a:r>
              <a:rPr lang="en-US" sz="1800" b="0" i="0" u="none" strike="noStrike" cap="none">
                <a:solidFill>
                  <a:srgbClr val="002060"/>
                </a:solidFill>
                <a:latin typeface="Verdana"/>
                <a:ea typeface="Verdana"/>
                <a:cs typeface="Verdana"/>
                <a:sym typeface="Verdana"/>
              </a:rPr>
              <a:t>   </a:t>
            </a:r>
            <a:r>
              <a:rPr lang="en-US" sz="1800" b="0" i="0" u="none" strike="noStrike" cap="none">
                <a:solidFill>
                  <a:srgbClr val="161616"/>
                </a:solidFill>
                <a:latin typeface="Courier New"/>
                <a:ea typeface="Courier New"/>
                <a:cs typeface="Courier New"/>
                <a:sym typeface="Courier New"/>
              </a:rPr>
              <a:t># composer update</a:t>
            </a:r>
            <a:endParaRPr sz="1800" b="0" i="0" u="none" strike="noStrike" cap="none">
              <a:solidFill>
                <a:srgbClr val="17347D"/>
              </a:solidFill>
              <a:latin typeface="Courier New"/>
              <a:ea typeface="Courier New"/>
              <a:cs typeface="Courier New"/>
              <a:sym typeface="Courier New"/>
            </a:endParaRPr>
          </a:p>
          <a:p>
            <a:pPr marL="342900" marR="0" lvl="0" indent="-342900" algn="l" rtl="0">
              <a:lnSpc>
                <a:spcPct val="100000"/>
              </a:lnSpc>
              <a:spcBef>
                <a:spcPts val="360"/>
              </a:spcBef>
              <a:spcAft>
                <a:spcPts val="0"/>
              </a:spcAft>
              <a:buClr>
                <a:srgbClr val="002060"/>
              </a:buClr>
              <a:buSzPts val="1800"/>
              <a:buFont typeface="Noto Sans Symbols"/>
              <a:buChar char="❖"/>
            </a:pPr>
            <a:r>
              <a:rPr lang="en-US" sz="1800" b="0" i="0" u="none" strike="noStrike" cap="none">
                <a:solidFill>
                  <a:srgbClr val="17347D"/>
                </a:solidFill>
                <a:latin typeface="Arial"/>
                <a:ea typeface="Arial"/>
                <a:cs typeface="Arial"/>
                <a:sym typeface="Arial"/>
              </a:rPr>
              <a:t>Proses update composer</a:t>
            </a:r>
            <a:endParaRPr/>
          </a:p>
          <a:p>
            <a:pPr marL="342900" marR="0" lvl="0" indent="-228600" algn="l" rtl="0">
              <a:lnSpc>
                <a:spcPct val="100000"/>
              </a:lnSpc>
              <a:spcBef>
                <a:spcPts val="360"/>
              </a:spcBef>
              <a:spcAft>
                <a:spcPts val="0"/>
              </a:spcAft>
              <a:buClr>
                <a:srgbClr val="002060"/>
              </a:buClr>
              <a:buSzPts val="1800"/>
              <a:buFont typeface="Noto Sans Symbols"/>
              <a:buNone/>
            </a:pPr>
            <a:endParaRPr sz="1800" b="0" i="0" u="none" strike="noStrike" cap="none">
              <a:solidFill>
                <a:srgbClr val="002060"/>
              </a:solidFill>
              <a:latin typeface="Verdana"/>
              <a:ea typeface="Verdana"/>
              <a:cs typeface="Verdana"/>
              <a:sym typeface="Verdana"/>
            </a:endParaRPr>
          </a:p>
        </p:txBody>
      </p:sp>
      <p:pic>
        <p:nvPicPr>
          <p:cNvPr id="2" name="Picture 1"/>
          <p:cNvPicPr>
            <a:picLocks noChangeAspect="1"/>
          </p:cNvPicPr>
          <p:nvPr/>
        </p:nvPicPr>
        <p:blipFill>
          <a:blip r:embed="rId6"/>
          <a:stretch>
            <a:fillRect/>
          </a:stretch>
        </p:blipFill>
        <p:spPr>
          <a:xfrm>
            <a:off x="1022576" y="2275793"/>
            <a:ext cx="7000195" cy="23682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5"/>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54" name="Google Shape;254;p35"/>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55" name="Google Shape;255;p35"/>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56" name="Google Shape;256;p35"/>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57" name="Google Shape;257;p35"/>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Memperbaharui Library</a:t>
            </a:r>
            <a:endParaRPr sz="2800" b="0" i="0" u="none" strike="noStrike" cap="none">
              <a:solidFill>
                <a:srgbClr val="243A62"/>
              </a:solidFill>
              <a:latin typeface="Arial"/>
              <a:ea typeface="Arial"/>
              <a:cs typeface="Arial"/>
              <a:sym typeface="Arial"/>
            </a:endParaRPr>
          </a:p>
        </p:txBody>
      </p:sp>
      <p:sp>
        <p:nvSpPr>
          <p:cNvPr id="258" name="Google Shape;258;p35"/>
          <p:cNvSpPr/>
          <p:nvPr/>
        </p:nvSpPr>
        <p:spPr>
          <a:xfrm>
            <a:off x="331180" y="876953"/>
            <a:ext cx="8464028" cy="15080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2060"/>
              </a:buClr>
              <a:buSzPts val="1800"/>
              <a:buFont typeface="Noto Sans Symbols"/>
              <a:buChar char="❖"/>
            </a:pPr>
            <a:r>
              <a:rPr lang="en-US" sz="1800" b="0" i="0" u="none" strike="noStrike" cap="none">
                <a:solidFill>
                  <a:srgbClr val="17347D"/>
                </a:solidFill>
                <a:latin typeface="Arial"/>
                <a:ea typeface="Arial"/>
                <a:cs typeface="Arial"/>
                <a:sym typeface="Arial"/>
              </a:rPr>
              <a:t>Untuk menghindari penggunaan komponen yang sudah kadaluarsa (obsolete), library perlu diperbaharui.</a:t>
            </a:r>
            <a:endParaRPr/>
          </a:p>
          <a:p>
            <a:pPr marL="342900" marR="0" lvl="0" indent="-342900" algn="just" rtl="0">
              <a:lnSpc>
                <a:spcPct val="100000"/>
              </a:lnSpc>
              <a:spcBef>
                <a:spcPts val="1200"/>
              </a:spcBef>
              <a:spcAft>
                <a:spcPts val="1200"/>
              </a:spcAft>
              <a:buClr>
                <a:srgbClr val="002060"/>
              </a:buClr>
              <a:buSzPts val="1800"/>
              <a:buFont typeface="Noto Sans Symbols"/>
              <a:buChar char="❖"/>
            </a:pPr>
            <a:r>
              <a:rPr lang="en-US" sz="1800" b="0" i="0" u="none" strike="noStrike" cap="none">
                <a:solidFill>
                  <a:srgbClr val="17347D"/>
                </a:solidFill>
                <a:latin typeface="Arial"/>
                <a:ea typeface="Arial"/>
                <a:cs typeface="Arial"/>
                <a:sym typeface="Arial"/>
              </a:rPr>
              <a:t>Pembaharuan library yang diunduh secara langsung, proses pembaharuan dilakukan dengan memeriksa langung ke website/repository library terkait.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36"/>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64" name="Google Shape;264;p36"/>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65" name="Google Shape;265;p36"/>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66" name="Google Shape;266;p36"/>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67" name="Google Shape;267;p36"/>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Pertimbangan?</a:t>
            </a:r>
            <a:endParaRPr sz="2800" b="0" i="0" u="none" strike="noStrike" cap="none">
              <a:solidFill>
                <a:srgbClr val="243A62"/>
              </a:solidFill>
              <a:latin typeface="Arial"/>
              <a:ea typeface="Arial"/>
              <a:cs typeface="Arial"/>
              <a:sym typeface="Arial"/>
            </a:endParaRPr>
          </a:p>
        </p:txBody>
      </p:sp>
      <p:sp>
        <p:nvSpPr>
          <p:cNvPr id="268" name="Google Shape;268;p36"/>
          <p:cNvSpPr/>
          <p:nvPr/>
        </p:nvSpPr>
        <p:spPr>
          <a:xfrm>
            <a:off x="331180" y="876953"/>
            <a:ext cx="8464028" cy="209284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2060"/>
              </a:buClr>
              <a:buSzPts val="1800"/>
              <a:buFont typeface="Noto Sans Symbols"/>
              <a:buChar char="❖"/>
            </a:pPr>
            <a:r>
              <a:rPr lang="en-US" sz="1800" b="0" i="0" u="none" strike="noStrike" cap="none" dirty="0" err="1">
                <a:solidFill>
                  <a:srgbClr val="002060"/>
                </a:solidFill>
                <a:latin typeface="Verdana"/>
                <a:ea typeface="Verdana"/>
                <a:cs typeface="Verdana"/>
                <a:sym typeface="Verdana"/>
              </a:rPr>
              <a:t>Apakah</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itu</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memperkenalkan</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perubahan</a:t>
            </a:r>
            <a:r>
              <a:rPr lang="en-US" sz="1800" b="0" i="0" u="none" strike="noStrike" cap="none" dirty="0">
                <a:solidFill>
                  <a:srgbClr val="002060"/>
                </a:solidFill>
                <a:latin typeface="Verdana"/>
                <a:ea typeface="Verdana"/>
                <a:cs typeface="Verdana"/>
                <a:sym typeface="Verdana"/>
              </a:rPr>
              <a:t> yang </a:t>
            </a:r>
            <a:r>
              <a:rPr lang="en-US" sz="1800" b="0" i="0" u="none" strike="noStrike" cap="none" dirty="0" err="1">
                <a:solidFill>
                  <a:srgbClr val="002060"/>
                </a:solidFill>
                <a:latin typeface="Verdana"/>
                <a:ea typeface="Verdana"/>
                <a:cs typeface="Verdana"/>
                <a:sym typeface="Verdana"/>
              </a:rPr>
              <a:t>anda</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butuhkan</a:t>
            </a:r>
            <a:r>
              <a:rPr lang="en-US" sz="1800" b="0" i="0" u="none" strike="noStrike" cap="none" dirty="0">
                <a:solidFill>
                  <a:srgbClr val="002060"/>
                </a:solidFill>
                <a:latin typeface="Verdana"/>
                <a:ea typeface="Verdana"/>
                <a:cs typeface="Verdana"/>
                <a:sym typeface="Verdana"/>
              </a:rPr>
              <a:t>?</a:t>
            </a:r>
            <a:endParaRPr dirty="0"/>
          </a:p>
          <a:p>
            <a:pPr marL="342900" marR="0" lvl="0" indent="-342900" algn="just" rtl="0">
              <a:lnSpc>
                <a:spcPct val="100000"/>
              </a:lnSpc>
              <a:spcBef>
                <a:spcPts val="1200"/>
              </a:spcBef>
              <a:spcAft>
                <a:spcPts val="0"/>
              </a:spcAft>
              <a:buClr>
                <a:srgbClr val="002060"/>
              </a:buClr>
              <a:buSzPts val="1800"/>
              <a:buFont typeface="Noto Sans Symbols"/>
              <a:buChar char="❖"/>
            </a:pPr>
            <a:r>
              <a:rPr lang="en-US" sz="1800" b="0" i="0" u="none" strike="noStrike" cap="none" dirty="0" err="1">
                <a:solidFill>
                  <a:srgbClr val="002060"/>
                </a:solidFill>
                <a:latin typeface="Verdana"/>
                <a:ea typeface="Verdana"/>
                <a:cs typeface="Verdana"/>
                <a:sym typeface="Verdana"/>
              </a:rPr>
              <a:t>Apa</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manfaat</a:t>
            </a:r>
            <a:r>
              <a:rPr lang="en-US" sz="1800" b="0" i="0" u="none" strike="noStrike" cap="none" dirty="0">
                <a:solidFill>
                  <a:srgbClr val="002060"/>
                </a:solidFill>
                <a:latin typeface="Verdana"/>
                <a:ea typeface="Verdana"/>
                <a:cs typeface="Verdana"/>
                <a:sym typeface="Verdana"/>
              </a:rPr>
              <a:t> yang </a:t>
            </a:r>
            <a:r>
              <a:rPr lang="en-US" sz="1800" b="0" i="0" u="none" strike="noStrike" cap="none" dirty="0" err="1">
                <a:solidFill>
                  <a:srgbClr val="002060"/>
                </a:solidFill>
                <a:latin typeface="Verdana"/>
                <a:ea typeface="Verdana"/>
                <a:cs typeface="Verdana"/>
                <a:sym typeface="Verdana"/>
              </a:rPr>
              <a:t>Anda</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dapatkan</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dari</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peningkatan</a:t>
            </a:r>
            <a:r>
              <a:rPr lang="en-US" sz="1800" b="0" i="0" u="none" strike="noStrike" cap="none" dirty="0">
                <a:solidFill>
                  <a:srgbClr val="002060"/>
                </a:solidFill>
                <a:latin typeface="Verdana"/>
                <a:ea typeface="Verdana"/>
                <a:cs typeface="Verdana"/>
                <a:sym typeface="Verdana"/>
              </a:rPr>
              <a:t>?</a:t>
            </a:r>
            <a:endParaRPr dirty="0"/>
          </a:p>
          <a:p>
            <a:pPr marL="342900" marR="0" lvl="0" indent="-342900" algn="just" rtl="0">
              <a:lnSpc>
                <a:spcPct val="100000"/>
              </a:lnSpc>
              <a:spcBef>
                <a:spcPts val="1200"/>
              </a:spcBef>
              <a:spcAft>
                <a:spcPts val="0"/>
              </a:spcAft>
              <a:buClr>
                <a:srgbClr val="002060"/>
              </a:buClr>
              <a:buSzPts val="1800"/>
              <a:buFont typeface="Noto Sans Symbols"/>
              <a:buChar char="❖"/>
            </a:pPr>
            <a:r>
              <a:rPr lang="en-US" sz="1800" b="0" i="0" u="none" strike="noStrike" cap="none" dirty="0" err="1">
                <a:solidFill>
                  <a:srgbClr val="002060"/>
                </a:solidFill>
                <a:latin typeface="Verdana"/>
                <a:ea typeface="Verdana"/>
                <a:cs typeface="Verdana"/>
                <a:sym typeface="Verdana"/>
              </a:rPr>
              <a:t>Apa</a:t>
            </a:r>
            <a:r>
              <a:rPr lang="en-US" sz="1800" b="0" i="0" u="none" strike="noStrike" cap="none" dirty="0">
                <a:solidFill>
                  <a:srgbClr val="002060"/>
                </a:solidFill>
                <a:latin typeface="Verdana"/>
                <a:ea typeface="Verdana"/>
                <a:cs typeface="Verdana"/>
                <a:sym typeface="Verdana"/>
              </a:rPr>
              <a:t> yang </a:t>
            </a:r>
            <a:r>
              <a:rPr lang="en-US" sz="1800" b="0" i="0" u="none" strike="noStrike" cap="none" dirty="0" err="1">
                <a:solidFill>
                  <a:srgbClr val="002060"/>
                </a:solidFill>
                <a:latin typeface="Verdana"/>
                <a:ea typeface="Verdana"/>
                <a:cs typeface="Verdana"/>
                <a:sym typeface="Verdana"/>
              </a:rPr>
              <a:t>terjadi</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apabila</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Anda</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tidak</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melakukan</a:t>
            </a:r>
            <a:r>
              <a:rPr lang="en-US" sz="1800" b="0" i="0" u="none" strike="noStrike" cap="none" dirty="0">
                <a:solidFill>
                  <a:srgbClr val="002060"/>
                </a:solidFill>
                <a:latin typeface="Verdana"/>
                <a:ea typeface="Verdana"/>
                <a:cs typeface="Verdana"/>
                <a:sym typeface="Verdana"/>
              </a:rPr>
              <a:t> update?</a:t>
            </a:r>
            <a:endParaRPr dirty="0"/>
          </a:p>
          <a:p>
            <a:pPr marL="342900" marR="0" lvl="0" indent="-342900" algn="just" rtl="0">
              <a:lnSpc>
                <a:spcPct val="100000"/>
              </a:lnSpc>
              <a:spcBef>
                <a:spcPts val="1200"/>
              </a:spcBef>
              <a:spcAft>
                <a:spcPts val="1200"/>
              </a:spcAft>
              <a:buClr>
                <a:srgbClr val="002060"/>
              </a:buClr>
              <a:buSzPts val="1800"/>
              <a:buFont typeface="Noto Sans Symbols"/>
              <a:buChar char="❖"/>
            </a:pPr>
            <a:r>
              <a:rPr lang="en-US" sz="1800" b="0" i="0" u="none" strike="noStrike" cap="none" dirty="0" err="1">
                <a:solidFill>
                  <a:srgbClr val="002060"/>
                </a:solidFill>
                <a:latin typeface="Verdana"/>
                <a:ea typeface="Verdana"/>
                <a:cs typeface="Verdana"/>
                <a:sym typeface="Verdana"/>
              </a:rPr>
              <a:t>Apakah</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manfaatnya</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lebih</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besar</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daripada</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risiko</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atau</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investasi</a:t>
            </a:r>
            <a:r>
              <a:rPr lang="en-US" sz="1800" b="0" i="0" u="none" strike="noStrike" cap="none" dirty="0">
                <a:solidFill>
                  <a:srgbClr val="002060"/>
                </a:solidFill>
                <a:latin typeface="Verdana"/>
                <a:ea typeface="Verdana"/>
                <a:cs typeface="Verdana"/>
                <a:sym typeface="Verdana"/>
              </a:rPr>
              <a:t> </a:t>
            </a:r>
            <a:r>
              <a:rPr lang="en-US" sz="1800" b="0" i="0" u="none" strike="noStrike" cap="none" dirty="0" err="1">
                <a:solidFill>
                  <a:srgbClr val="002060"/>
                </a:solidFill>
                <a:latin typeface="Verdana"/>
                <a:ea typeface="Verdana"/>
                <a:cs typeface="Verdana"/>
                <a:sym typeface="Verdana"/>
              </a:rPr>
              <a:t>waktu</a:t>
            </a:r>
            <a:r>
              <a:rPr lang="en-US" sz="1800" b="0" i="0" u="none" strike="noStrike" cap="none" dirty="0">
                <a:solidFill>
                  <a:srgbClr val="002060"/>
                </a:solidFill>
                <a:latin typeface="Verdana"/>
                <a:ea typeface="Verdana"/>
                <a:cs typeface="Verdana"/>
                <a:sym typeface="Verdana"/>
              </a:rPr>
              <a: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7"/>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74" name="Google Shape;274;p37"/>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75" name="Google Shape;275;p37"/>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76" name="Google Shape;276;p37"/>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77" name="Google Shape;277;p37"/>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Pertimbangan…</a:t>
            </a:r>
            <a:endParaRPr sz="2800" b="0" i="0" u="none" strike="noStrike" cap="none">
              <a:solidFill>
                <a:srgbClr val="243A62"/>
              </a:solidFill>
              <a:latin typeface="Arial"/>
              <a:ea typeface="Arial"/>
              <a:cs typeface="Arial"/>
              <a:sym typeface="Arial"/>
            </a:endParaRPr>
          </a:p>
        </p:txBody>
      </p:sp>
      <p:sp>
        <p:nvSpPr>
          <p:cNvPr id="278" name="Google Shape;278;p37"/>
          <p:cNvSpPr/>
          <p:nvPr/>
        </p:nvSpPr>
        <p:spPr>
          <a:xfrm>
            <a:off x="331180" y="876953"/>
            <a:ext cx="8464028" cy="236983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2060"/>
              </a:buClr>
              <a:buSzPts val="1800"/>
              <a:buFont typeface="Noto Sans Symbols"/>
              <a:buChar char="❖"/>
            </a:pPr>
            <a:r>
              <a:rPr lang="en-US" sz="1800" b="1" i="0" u="none" strike="noStrike" cap="none" dirty="0" err="1">
                <a:solidFill>
                  <a:srgbClr val="002060"/>
                </a:solidFill>
                <a:latin typeface="Arial"/>
                <a:ea typeface="Arial"/>
                <a:cs typeface="Arial"/>
                <a:sym typeface="Arial"/>
              </a:rPr>
              <a:t>Apakah</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itu</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memperkenalkan</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perubahan</a:t>
            </a:r>
            <a:r>
              <a:rPr lang="en-US" sz="1800" b="1" i="0" u="none" strike="noStrike" cap="none" dirty="0">
                <a:solidFill>
                  <a:srgbClr val="002060"/>
                </a:solidFill>
                <a:latin typeface="Arial"/>
                <a:ea typeface="Arial"/>
                <a:cs typeface="Arial"/>
                <a:sym typeface="Arial"/>
              </a:rPr>
              <a:t> yang </a:t>
            </a:r>
            <a:r>
              <a:rPr lang="en-US" sz="1800" b="1" i="0" u="none" strike="noStrike" cap="none" dirty="0" err="1">
                <a:solidFill>
                  <a:srgbClr val="002060"/>
                </a:solidFill>
                <a:latin typeface="Arial"/>
                <a:ea typeface="Arial"/>
                <a:cs typeface="Arial"/>
                <a:sym typeface="Arial"/>
              </a:rPr>
              <a:t>anda</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butuhkan</a:t>
            </a:r>
            <a:r>
              <a:rPr lang="en-US" sz="1800" b="1" i="0" u="none" strike="noStrike" cap="none" dirty="0">
                <a:solidFill>
                  <a:srgbClr val="002060"/>
                </a:solidFill>
                <a:latin typeface="Arial"/>
                <a:ea typeface="Arial"/>
                <a:cs typeface="Arial"/>
                <a:sym typeface="Arial"/>
              </a:rPr>
              <a:t>?</a:t>
            </a:r>
            <a:endParaRPr dirty="0"/>
          </a:p>
          <a:p>
            <a:pPr marL="742950" marR="0" lvl="1" indent="-285750" algn="just" rtl="0">
              <a:lnSpc>
                <a:spcPct val="100000"/>
              </a:lnSpc>
              <a:spcBef>
                <a:spcPts val="1200"/>
              </a:spcBef>
              <a:spcAft>
                <a:spcPts val="0"/>
              </a:spcAft>
              <a:buClr>
                <a:srgbClr val="002060"/>
              </a:buClr>
              <a:buSzPts val="1800"/>
              <a:buFont typeface="Arial"/>
              <a:buChar char="•"/>
            </a:pPr>
            <a:r>
              <a:rPr lang="en-US" sz="1800" b="0" i="0" u="none" strike="noStrike" cap="none" dirty="0" err="1">
                <a:solidFill>
                  <a:srgbClr val="17347D"/>
                </a:solidFill>
                <a:latin typeface="Arial"/>
                <a:ea typeface="Arial"/>
                <a:cs typeface="Arial"/>
                <a:sym typeface="Arial"/>
              </a:rPr>
              <a:t>Perubahan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pada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libray</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biasanya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untuk</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memperbaiki</a:t>
            </a:r>
            <a:r>
              <a:rPr lang="en-US" sz="1800" b="0" i="0" u="none" strike="noStrike" cap="none" dirty="0">
                <a:solidFill>
                  <a:srgbClr val="17347D"/>
                </a:solidFill>
                <a:latin typeface="Arial"/>
                <a:ea typeface="Arial"/>
                <a:cs typeface="Arial"/>
                <a:sym typeface="Arial"/>
              </a:rPr>
              <a:t> bug di </a:t>
            </a:r>
            <a:r>
              <a:rPr lang="en-US" sz="1800" b="0" i="0" u="none" strike="noStrike" cap="none" dirty="0" err="1">
                <a:solidFill>
                  <a:srgbClr val="17347D"/>
                </a:solidFill>
                <a:latin typeface="Arial"/>
                <a:ea typeface="Arial"/>
                <a:cs typeface="Arial"/>
                <a:sym typeface="Arial"/>
              </a:rPr>
              <a:t>versi</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sebelumnya</a:t>
            </a:r>
            <a:r>
              <a:rPr lang="en-US" sz="1800" b="0" i="0" u="none" strike="noStrike" cap="none" dirty="0">
                <a:solidFill>
                  <a:srgbClr val="17347D"/>
                </a:solidFill>
                <a:latin typeface="Arial"/>
                <a:ea typeface="Arial"/>
                <a:cs typeface="Arial"/>
                <a:sym typeface="Arial"/>
              </a:rPr>
              <a:t>.</a:t>
            </a:r>
            <a:endParaRPr dirty="0"/>
          </a:p>
          <a:p>
            <a:pPr marL="742950" marR="0" lvl="1" indent="-285750" algn="just" rtl="0">
              <a:lnSpc>
                <a:spcPct val="100000"/>
              </a:lnSpc>
              <a:spcBef>
                <a:spcPts val="1200"/>
              </a:spcBef>
              <a:spcAft>
                <a:spcPts val="0"/>
              </a:spcAft>
              <a:buClr>
                <a:srgbClr val="002060"/>
              </a:buClr>
              <a:buSzPts val="1800"/>
              <a:buFont typeface="Arial"/>
              <a:buChar char="•"/>
            </a:pPr>
            <a:r>
              <a:rPr lang="en-US" sz="1800" b="0" i="0" u="none" strike="noStrike" cap="none" dirty="0" err="1">
                <a:solidFill>
                  <a:srgbClr val="17347D"/>
                </a:solidFill>
                <a:latin typeface="Arial"/>
                <a:ea typeface="Arial"/>
                <a:cs typeface="Arial"/>
                <a:sym typeface="Arial"/>
              </a:rPr>
              <a:t>Biasanya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juga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terdapat</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fitur-fitur</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baru</a:t>
            </a:r>
            <a:r>
              <a:rPr lang="en-US" sz="1800" b="0" i="0" u="none" strike="noStrike" cap="none" dirty="0">
                <a:solidFill>
                  <a:srgbClr val="17347D"/>
                </a:solidFill>
                <a:latin typeface="Arial"/>
                <a:ea typeface="Arial"/>
                <a:cs typeface="Arial"/>
                <a:sym typeface="Arial"/>
              </a:rPr>
              <a:t>.</a:t>
            </a:r>
            <a:endParaRPr dirty="0"/>
          </a:p>
          <a:p>
            <a:pPr marL="742950" marR="0" lvl="1" indent="-285750" algn="just" rtl="0">
              <a:lnSpc>
                <a:spcPct val="100000"/>
              </a:lnSpc>
              <a:spcBef>
                <a:spcPts val="1200"/>
              </a:spcBef>
              <a:spcAft>
                <a:spcPts val="1200"/>
              </a:spcAft>
              <a:buClr>
                <a:srgbClr val="002060"/>
              </a:buClr>
              <a:buSzPts val="1800"/>
              <a:buFont typeface="Arial"/>
              <a:buChar char="•"/>
            </a:pPr>
            <a:r>
              <a:rPr lang="en-US" sz="1800" b="0" i="0" u="none" strike="noStrike" cap="none" dirty="0" err="1">
                <a:solidFill>
                  <a:srgbClr val="17347D"/>
                </a:solidFill>
                <a:latin typeface="Arial"/>
                <a:ea typeface="Arial"/>
                <a:cs typeface="Arial"/>
                <a:sym typeface="Arial"/>
              </a:rPr>
              <a:t>Tampilan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performa</a:t>
            </a:r>
            <a:r>
              <a:rPr lang="en-US" sz="1800" b="0" i="0" u="none" strike="noStrike" cap="none" dirty="0">
                <a:solidFill>
                  <a:srgbClr val="17347D"/>
                </a:solidFill>
                <a:latin typeface="Arial"/>
                <a:ea typeface="Arial"/>
                <a:cs typeface="Arial"/>
                <a:sym typeface="Arial"/>
              </a:rPr>
              <a:t> yang </a:t>
            </a:r>
            <a:r>
              <a:rPr lang="en-US" sz="1800" b="0" i="0" u="none" strike="noStrike" cap="none" dirty="0" err="1">
                <a:solidFill>
                  <a:srgbClr val="17347D"/>
                </a:solidFill>
                <a:latin typeface="Arial"/>
                <a:ea typeface="Arial"/>
                <a:cs typeface="Arial"/>
                <a:sym typeface="Arial"/>
              </a:rPr>
              <a:t>lebih</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baik</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mengikuti</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perkembangan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teknologi</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dan</a:t>
            </a:r>
            <a:r>
              <a:rPr lang="en-US" sz="1800" b="0" i="0" u="none" strike="noStrike" cap="none" dirty="0">
                <a:solidFill>
                  <a:srgbClr val="17347D"/>
                </a:solidFill>
                <a:latin typeface="Arial"/>
                <a:ea typeface="Arial"/>
                <a:cs typeface="Arial"/>
                <a:sym typeface="Arial"/>
              </a:rPr>
              <a:t> gadget.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8"/>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84" name="Google Shape;284;p38"/>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85" name="Google Shape;285;p38"/>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86" name="Google Shape;286;p38"/>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87" name="Google Shape;287;p38"/>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Pertimbangan…</a:t>
            </a:r>
            <a:endParaRPr sz="2800" b="0" i="0" u="none" strike="noStrike" cap="none">
              <a:solidFill>
                <a:srgbClr val="243A62"/>
              </a:solidFill>
              <a:latin typeface="Arial"/>
              <a:ea typeface="Arial"/>
              <a:cs typeface="Arial"/>
              <a:sym typeface="Arial"/>
            </a:endParaRPr>
          </a:p>
        </p:txBody>
      </p:sp>
      <p:sp>
        <p:nvSpPr>
          <p:cNvPr id="288" name="Google Shape;288;p38"/>
          <p:cNvSpPr/>
          <p:nvPr/>
        </p:nvSpPr>
        <p:spPr>
          <a:xfrm>
            <a:off x="331180" y="876953"/>
            <a:ext cx="8464028" cy="22467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2060"/>
              </a:buClr>
              <a:buSzPts val="1800"/>
              <a:buFont typeface="Noto Sans Symbols"/>
              <a:buChar char="❖"/>
            </a:pPr>
            <a:r>
              <a:rPr lang="en-US" sz="1800" b="1" i="0" u="none" strike="noStrike" cap="none">
                <a:solidFill>
                  <a:srgbClr val="002060"/>
                </a:solidFill>
                <a:latin typeface="Arial"/>
                <a:ea typeface="Arial"/>
                <a:cs typeface="Arial"/>
                <a:sym typeface="Arial"/>
              </a:rPr>
              <a:t>Apa manfaat yang Anda dapatkan dari peningkatan?</a:t>
            </a:r>
            <a:endParaRPr/>
          </a:p>
          <a:p>
            <a:pPr marL="723900" marR="0" lvl="1" indent="-361950" algn="just" rtl="0">
              <a:lnSpc>
                <a:spcPct val="100000"/>
              </a:lnSpc>
              <a:spcBef>
                <a:spcPts val="1200"/>
              </a:spcBef>
              <a:spcAft>
                <a:spcPts val="0"/>
              </a:spcAft>
              <a:buClr>
                <a:srgbClr val="002060"/>
              </a:buClr>
              <a:buSzPts val="1800"/>
              <a:buFont typeface="Arial"/>
              <a:buChar char="•"/>
            </a:pPr>
            <a:r>
              <a:rPr lang="en-US" sz="1800" b="0" i="0" u="none" strike="noStrike" cap="none">
                <a:solidFill>
                  <a:srgbClr val="17347D"/>
                </a:solidFill>
                <a:latin typeface="Arial"/>
                <a:ea typeface="Arial"/>
                <a:cs typeface="Arial"/>
                <a:sym typeface="Arial"/>
              </a:rPr>
              <a:t>Perbaikan pada bug-bug di versi sebelumnya</a:t>
            </a:r>
            <a:endParaRPr sz="1800" b="0" i="0" u="none" strike="noStrike" cap="none">
              <a:solidFill>
                <a:srgbClr val="17347D"/>
              </a:solidFill>
              <a:latin typeface="Arial"/>
              <a:ea typeface="Arial"/>
              <a:cs typeface="Arial"/>
              <a:sym typeface="Arial"/>
            </a:endParaRPr>
          </a:p>
          <a:p>
            <a:pPr marL="723900" marR="0" lvl="1" indent="-361950" algn="just" rtl="0">
              <a:lnSpc>
                <a:spcPct val="100000"/>
              </a:lnSpc>
              <a:spcBef>
                <a:spcPts val="1200"/>
              </a:spcBef>
              <a:spcAft>
                <a:spcPts val="0"/>
              </a:spcAft>
              <a:buClr>
                <a:srgbClr val="002060"/>
              </a:buClr>
              <a:buSzPts val="1800"/>
              <a:buFont typeface="Arial"/>
              <a:buChar char="•"/>
            </a:pPr>
            <a:r>
              <a:rPr lang="en-US" sz="1800" b="0" i="0" u="none" strike="noStrike" cap="none">
                <a:solidFill>
                  <a:srgbClr val="17347D"/>
                </a:solidFill>
                <a:latin typeface="Arial"/>
                <a:ea typeface="Arial"/>
                <a:cs typeface="Arial"/>
                <a:sym typeface="Arial"/>
              </a:rPr>
              <a:t>Fitur-fitur baru yang lebih stabil dan fleksibel</a:t>
            </a:r>
            <a:endParaRPr sz="1800" b="0" i="0" u="none" strike="noStrike" cap="none">
              <a:solidFill>
                <a:srgbClr val="17347D"/>
              </a:solidFill>
              <a:latin typeface="Arial"/>
              <a:ea typeface="Arial"/>
              <a:cs typeface="Arial"/>
              <a:sym typeface="Arial"/>
            </a:endParaRPr>
          </a:p>
          <a:p>
            <a:pPr marL="723900" marR="0" lvl="1" indent="-361950" algn="just" rtl="0">
              <a:lnSpc>
                <a:spcPct val="100000"/>
              </a:lnSpc>
              <a:spcBef>
                <a:spcPts val="1200"/>
              </a:spcBef>
              <a:spcAft>
                <a:spcPts val="0"/>
              </a:spcAft>
              <a:buClr>
                <a:srgbClr val="002060"/>
              </a:buClr>
              <a:buSzPts val="1800"/>
              <a:buFont typeface="Arial"/>
              <a:buChar char="•"/>
            </a:pPr>
            <a:r>
              <a:rPr lang="en-US" sz="1800" b="0" i="0" u="none" strike="noStrike" cap="none">
                <a:solidFill>
                  <a:srgbClr val="17347D"/>
                </a:solidFill>
                <a:latin typeface="Arial"/>
                <a:ea typeface="Arial"/>
                <a:cs typeface="Arial"/>
                <a:sym typeface="Arial"/>
              </a:rPr>
              <a:t>Perbaikan pada system yang digunakan (grid system, js, css, dll)</a:t>
            </a:r>
            <a:endParaRPr/>
          </a:p>
          <a:p>
            <a:pPr marL="723900" marR="0" lvl="1" indent="-361950" algn="just" rtl="0">
              <a:lnSpc>
                <a:spcPct val="100000"/>
              </a:lnSpc>
              <a:spcBef>
                <a:spcPts val="1200"/>
              </a:spcBef>
              <a:spcAft>
                <a:spcPts val="1200"/>
              </a:spcAft>
              <a:buClr>
                <a:srgbClr val="002060"/>
              </a:buClr>
              <a:buSzPts val="1800"/>
              <a:buFont typeface="Arial"/>
              <a:buChar char="•"/>
            </a:pPr>
            <a:r>
              <a:rPr lang="en-US" sz="1800" b="0" i="0" u="none" strike="noStrike" cap="none">
                <a:solidFill>
                  <a:srgbClr val="17347D"/>
                </a:solidFill>
                <a:latin typeface="Arial"/>
                <a:ea typeface="Arial"/>
                <a:cs typeface="Arial"/>
                <a:sym typeface="Arial"/>
              </a:rPr>
              <a:t>Mendapatkan modul kode yang lebih rapi</a:t>
            </a:r>
            <a:endParaRPr sz="1800" b="0" i="0" u="none" strike="noStrike" cap="none">
              <a:solidFill>
                <a:srgbClr val="17347D"/>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9"/>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294" name="Google Shape;294;p39"/>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95" name="Google Shape;295;p39"/>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296" name="Google Shape;296;p39"/>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297" name="Google Shape;297;p39"/>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Pertimbangan…</a:t>
            </a:r>
            <a:endParaRPr sz="2800" b="0" i="0" u="none" strike="noStrike" cap="none">
              <a:solidFill>
                <a:srgbClr val="243A62"/>
              </a:solidFill>
              <a:latin typeface="Arial"/>
              <a:ea typeface="Arial"/>
              <a:cs typeface="Arial"/>
              <a:sym typeface="Arial"/>
            </a:endParaRPr>
          </a:p>
        </p:txBody>
      </p:sp>
      <p:sp>
        <p:nvSpPr>
          <p:cNvPr id="298" name="Google Shape;298;p39"/>
          <p:cNvSpPr/>
          <p:nvPr/>
        </p:nvSpPr>
        <p:spPr>
          <a:xfrm>
            <a:off x="331180" y="876953"/>
            <a:ext cx="8464028" cy="181584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2060"/>
              </a:buClr>
              <a:buSzPts val="1800"/>
              <a:buFont typeface="Noto Sans Symbols"/>
              <a:buChar char="❖"/>
            </a:pPr>
            <a:r>
              <a:rPr lang="en-US" sz="1800" b="1" i="0" u="none" strike="noStrike" cap="none">
                <a:solidFill>
                  <a:srgbClr val="002060"/>
                </a:solidFill>
                <a:latin typeface="Arial"/>
                <a:ea typeface="Arial"/>
                <a:cs typeface="Arial"/>
                <a:sym typeface="Arial"/>
              </a:rPr>
              <a:t>Apa yang terjadi apabila Anda tidak melakukan update?</a:t>
            </a:r>
            <a:endParaRPr/>
          </a:p>
          <a:p>
            <a:pPr marL="723900" marR="0" lvl="1" indent="-342900" algn="just" rtl="0">
              <a:lnSpc>
                <a:spcPct val="100000"/>
              </a:lnSpc>
              <a:spcBef>
                <a:spcPts val="1200"/>
              </a:spcBef>
              <a:spcAft>
                <a:spcPts val="0"/>
              </a:spcAft>
              <a:buClr>
                <a:srgbClr val="002060"/>
              </a:buClr>
              <a:buSzPts val="1800"/>
              <a:buFont typeface="Arial"/>
              <a:buChar char="•"/>
            </a:pPr>
            <a:r>
              <a:rPr lang="en-US" sz="1800" b="0" i="0" u="none" strike="noStrike" cap="none">
                <a:solidFill>
                  <a:srgbClr val="17347D"/>
                </a:solidFill>
                <a:latin typeface="Arial"/>
                <a:ea typeface="Arial"/>
                <a:cs typeface="Arial"/>
                <a:sym typeface="Arial"/>
              </a:rPr>
              <a:t>Periksa dependencies dari website anda</a:t>
            </a:r>
            <a:endParaRPr sz="1800" b="0" i="0" u="none" strike="noStrike" cap="none">
              <a:solidFill>
                <a:srgbClr val="17347D"/>
              </a:solidFill>
              <a:latin typeface="Arial"/>
              <a:ea typeface="Arial"/>
              <a:cs typeface="Arial"/>
              <a:sym typeface="Arial"/>
            </a:endParaRPr>
          </a:p>
          <a:p>
            <a:pPr marL="723900" marR="0" lvl="1" indent="-342900" algn="just" rtl="0">
              <a:lnSpc>
                <a:spcPct val="100000"/>
              </a:lnSpc>
              <a:spcBef>
                <a:spcPts val="1200"/>
              </a:spcBef>
              <a:spcAft>
                <a:spcPts val="0"/>
              </a:spcAft>
              <a:buClr>
                <a:srgbClr val="002060"/>
              </a:buClr>
              <a:buSzPts val="1800"/>
              <a:buFont typeface="Arial"/>
              <a:buChar char="•"/>
            </a:pPr>
            <a:r>
              <a:rPr lang="en-US" sz="1800" b="0" i="0" u="none" strike="noStrike" cap="none">
                <a:solidFill>
                  <a:srgbClr val="17347D"/>
                </a:solidFill>
                <a:latin typeface="Arial"/>
                <a:ea typeface="Arial"/>
                <a:cs typeface="Arial"/>
                <a:sym typeface="Arial"/>
              </a:rPr>
              <a:t>Periksa perkembangan teknologi yang digunakan oleh website anda</a:t>
            </a:r>
            <a:endParaRPr sz="1800" b="0" i="0" u="none" strike="noStrike" cap="none">
              <a:solidFill>
                <a:srgbClr val="17347D"/>
              </a:solidFill>
              <a:latin typeface="Arial"/>
              <a:ea typeface="Arial"/>
              <a:cs typeface="Arial"/>
              <a:sym typeface="Arial"/>
            </a:endParaRPr>
          </a:p>
          <a:p>
            <a:pPr marL="723900" marR="0" lvl="1" indent="-342900" algn="just" rtl="0">
              <a:lnSpc>
                <a:spcPct val="100000"/>
              </a:lnSpc>
              <a:spcBef>
                <a:spcPts val="1200"/>
              </a:spcBef>
              <a:spcAft>
                <a:spcPts val="1200"/>
              </a:spcAft>
              <a:buClr>
                <a:srgbClr val="002060"/>
              </a:buClr>
              <a:buSzPts val="1800"/>
              <a:buFont typeface="Arial"/>
              <a:buChar char="•"/>
            </a:pPr>
            <a:r>
              <a:rPr lang="en-US" sz="1800" b="0" i="0" u="none" strike="noStrike" cap="none">
                <a:solidFill>
                  <a:srgbClr val="17347D"/>
                </a:solidFill>
                <a:latin typeface="Arial"/>
                <a:ea typeface="Arial"/>
                <a:cs typeface="Arial"/>
                <a:sym typeface="Arial"/>
              </a:rPr>
              <a:t>Periksa permintaan dari klien yang menggunakan jasa anda</a:t>
            </a:r>
            <a:endParaRPr sz="1800" b="0" i="0" u="none" strike="noStrike" cap="none">
              <a:solidFill>
                <a:srgbClr val="17347D"/>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40"/>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304" name="Google Shape;304;p40"/>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305" name="Google Shape;305;p40"/>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306" name="Google Shape;306;p40"/>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307" name="Google Shape;307;p40"/>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Pertimbangan…</a:t>
            </a:r>
            <a:endParaRPr sz="2800" b="0" i="0" u="none" strike="noStrike" cap="none">
              <a:solidFill>
                <a:srgbClr val="243A62"/>
              </a:solidFill>
              <a:latin typeface="Arial"/>
              <a:ea typeface="Arial"/>
              <a:cs typeface="Arial"/>
              <a:sym typeface="Arial"/>
            </a:endParaRPr>
          </a:p>
        </p:txBody>
      </p:sp>
      <p:sp>
        <p:nvSpPr>
          <p:cNvPr id="308" name="Google Shape;308;p40"/>
          <p:cNvSpPr/>
          <p:nvPr/>
        </p:nvSpPr>
        <p:spPr>
          <a:xfrm>
            <a:off x="331180" y="876953"/>
            <a:ext cx="8464028" cy="42469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360"/>
              </a:spcBef>
              <a:spcAft>
                <a:spcPts val="0"/>
              </a:spcAft>
              <a:buClr>
                <a:srgbClr val="002060"/>
              </a:buClr>
              <a:buSzPts val="1800"/>
              <a:buFont typeface="Noto Sans Symbols"/>
              <a:buChar char="❖"/>
            </a:pPr>
            <a:r>
              <a:rPr lang="en-US" sz="1800" b="1" i="0" u="none" strike="noStrike" cap="none" dirty="0" err="1">
                <a:solidFill>
                  <a:srgbClr val="002060"/>
                </a:solidFill>
                <a:latin typeface="Arial"/>
                <a:ea typeface="Arial"/>
                <a:cs typeface="Arial"/>
                <a:sym typeface="Arial"/>
              </a:rPr>
              <a:t>Apakah</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manfaatnya</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lebih</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besar</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daripada</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risiko</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atau</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investasi</a:t>
            </a:r>
            <a:r>
              <a:rPr lang="en-US" sz="1800" b="1" i="0" u="none" strike="noStrike" cap="none" dirty="0">
                <a:solidFill>
                  <a:srgbClr val="002060"/>
                </a:solidFill>
                <a:latin typeface="Arial"/>
                <a:ea typeface="Arial"/>
                <a:cs typeface="Arial"/>
                <a:sym typeface="Arial"/>
              </a:rPr>
              <a:t> </a:t>
            </a:r>
            <a:r>
              <a:rPr lang="en-US" sz="1800" b="1" i="0" u="none" strike="noStrike" cap="none" dirty="0" err="1">
                <a:solidFill>
                  <a:srgbClr val="002060"/>
                </a:solidFill>
                <a:latin typeface="Arial"/>
                <a:ea typeface="Arial"/>
                <a:cs typeface="Arial"/>
                <a:sym typeface="Arial"/>
              </a:rPr>
              <a:t>waktu</a:t>
            </a:r>
            <a:r>
              <a:rPr lang="en-US" sz="1800" b="1" i="0" u="none" strike="noStrike" cap="none" dirty="0">
                <a:solidFill>
                  <a:srgbClr val="002060"/>
                </a:solidFill>
                <a:latin typeface="Arial"/>
                <a:ea typeface="Arial"/>
                <a:cs typeface="Arial"/>
                <a:sym typeface="Arial"/>
              </a:rPr>
              <a:t>?</a:t>
            </a:r>
            <a:endParaRPr dirty="0"/>
          </a:p>
        </p:txBody>
      </p:sp>
      <p:sp>
        <p:nvSpPr>
          <p:cNvPr id="309" name="Google Shape;309;p40"/>
          <p:cNvSpPr/>
          <p:nvPr/>
        </p:nvSpPr>
        <p:spPr>
          <a:xfrm>
            <a:off x="204245" y="1539929"/>
            <a:ext cx="4189556" cy="2881965"/>
          </a:xfrm>
          <a:prstGeom prst="rect">
            <a:avLst/>
          </a:prstGeom>
          <a:solidFill>
            <a:srgbClr val="122B6A"/>
          </a:solidFill>
          <a:ln w="38100" cap="flat" cmpd="sng">
            <a:solidFill>
              <a:srgbClr val="FFFFF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457200" marR="0" lvl="0" indent="-457200" algn="l" rtl="0">
              <a:lnSpc>
                <a:spcPct val="100000"/>
              </a:lnSpc>
              <a:spcBef>
                <a:spcPts val="0"/>
              </a:spcBef>
              <a:spcAft>
                <a:spcPts val="0"/>
              </a:spcAft>
              <a:buClr>
                <a:srgbClr val="FFFFFF"/>
              </a:buClr>
              <a:buSzPts val="1800"/>
              <a:buFont typeface="Arial"/>
              <a:buChar char="•"/>
            </a:pPr>
            <a:r>
              <a:rPr lang="en-US" sz="1800" b="0" i="0" u="none" strike="noStrike" cap="none" dirty="0">
                <a:solidFill>
                  <a:srgbClr val="FFFFFF"/>
                </a:solidFill>
                <a:latin typeface="Verdana"/>
                <a:ea typeface="Verdana"/>
                <a:cs typeface="Verdana"/>
                <a:sym typeface="Verdana"/>
              </a:rPr>
              <a:t>Bug </a:t>
            </a:r>
            <a:r>
              <a:rPr lang="en-US" sz="1800" b="0" i="0" u="none" strike="noStrike" cap="none" dirty="0" err="1">
                <a:solidFill>
                  <a:srgbClr val="FFFFFF"/>
                </a:solidFill>
                <a:latin typeface="Verdana"/>
                <a:ea typeface="Verdana"/>
                <a:cs typeface="Verdana"/>
                <a:sym typeface="Verdana"/>
              </a:rPr>
              <a:t>diperbaiki</a:t>
            </a:r>
            <a:endParaRPr sz="1800" b="0" i="0" u="none" strike="noStrike" cap="none" dirty="0">
              <a:solidFill>
                <a:srgbClr val="FFFFFF"/>
              </a:solidFill>
              <a:latin typeface="Verdana"/>
              <a:ea typeface="Verdana"/>
              <a:cs typeface="Verdana"/>
              <a:sym typeface="Verdana"/>
            </a:endParaRPr>
          </a:p>
          <a:p>
            <a:pPr marL="457200" marR="0" lvl="0" indent="-457200" algn="l" rtl="0">
              <a:lnSpc>
                <a:spcPct val="100000"/>
              </a:lnSpc>
              <a:spcBef>
                <a:spcPts val="0"/>
              </a:spcBef>
              <a:spcAft>
                <a:spcPts val="0"/>
              </a:spcAft>
              <a:buClr>
                <a:srgbClr val="FFFFFF"/>
              </a:buClr>
              <a:buSzPts val="1800"/>
              <a:buFont typeface="Arial"/>
              <a:buChar char="•"/>
            </a:pPr>
            <a:r>
              <a:rPr lang="en-US" sz="1800" b="0" i="0" u="none" strike="noStrike" cap="none" dirty="0" err="1">
                <a:solidFill>
                  <a:srgbClr val="FFFFFF"/>
                </a:solidFill>
                <a:latin typeface="Verdana"/>
                <a:ea typeface="Verdana"/>
                <a:cs typeface="Verdana"/>
                <a:sym typeface="Verdana"/>
              </a:rPr>
              <a:t>Fitur-fitur</a:t>
            </a:r>
            <a:r>
              <a:rPr lang="en-US" sz="1800" b="0" i="0" u="none" strike="noStrike" cap="none" dirty="0">
                <a:solidFill>
                  <a:srgbClr val="FFFFFF"/>
                </a:solidFill>
                <a:latin typeface="Verdana"/>
                <a:ea typeface="Verdana"/>
                <a:cs typeface="Verdana"/>
                <a:sym typeface="Verdana"/>
              </a:rPr>
              <a:t> yang </a:t>
            </a:r>
            <a:r>
              <a:rPr lang="en-US" sz="1800" b="0" i="0" u="none" strike="noStrike" cap="none" dirty="0" err="1">
                <a:solidFill>
                  <a:srgbClr val="FFFFFF"/>
                </a:solidFill>
                <a:latin typeface="Verdana"/>
                <a:ea typeface="Verdana"/>
                <a:cs typeface="Verdana"/>
                <a:sym typeface="Verdana"/>
              </a:rPr>
              <a:t>ditawarkan</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sangat</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menarik</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dan</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menjadi</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nilai</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tambah</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bagi</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perusahaan</a:t>
            </a:r>
            <a:endParaRPr sz="1800" b="0" i="0" u="none" strike="noStrike" cap="none" dirty="0">
              <a:solidFill>
                <a:srgbClr val="FFFFFF"/>
              </a:solidFill>
              <a:latin typeface="Verdana"/>
              <a:ea typeface="Verdana"/>
              <a:cs typeface="Verdana"/>
              <a:sym typeface="Verdana"/>
            </a:endParaRPr>
          </a:p>
          <a:p>
            <a:pPr marL="457200" marR="0" lvl="0" indent="-457200" algn="l" rtl="0">
              <a:lnSpc>
                <a:spcPct val="100000"/>
              </a:lnSpc>
              <a:spcBef>
                <a:spcPts val="0"/>
              </a:spcBef>
              <a:spcAft>
                <a:spcPts val="0"/>
              </a:spcAft>
              <a:buClr>
                <a:srgbClr val="FFFFFF"/>
              </a:buClr>
              <a:buSzPts val="1800"/>
              <a:buFont typeface="Arial"/>
              <a:buChar char="•"/>
            </a:pPr>
            <a:r>
              <a:rPr lang="en-US" sz="1800" b="0" i="0" u="none" strike="noStrike" cap="none" dirty="0" err="1">
                <a:solidFill>
                  <a:srgbClr val="FFFFFF"/>
                </a:solidFill>
                <a:latin typeface="Verdana"/>
                <a:ea typeface="Verdana"/>
                <a:cs typeface="Verdana"/>
                <a:sym typeface="Verdana"/>
              </a:rPr>
              <a:t>Biaya</a:t>
            </a:r>
            <a:r>
              <a:rPr lang="en-US" sz="1800" b="0" i="0" u="none" strike="noStrike" cap="none" dirty="0">
                <a:solidFill>
                  <a:srgbClr val="FFFFFF"/>
                </a:solidFill>
                <a:latin typeface="Verdana"/>
                <a:ea typeface="Verdana"/>
                <a:cs typeface="Verdana"/>
                <a:sym typeface="Verdana"/>
              </a:rPr>
              <a:t> yang </a:t>
            </a:r>
            <a:r>
              <a:rPr lang="en-US" sz="1800" b="0" i="0" u="none" strike="noStrike" cap="none" dirty="0" err="1">
                <a:solidFill>
                  <a:srgbClr val="FFFFFF"/>
                </a:solidFill>
                <a:latin typeface="Verdana"/>
                <a:ea typeface="Verdana"/>
                <a:cs typeface="Verdana"/>
                <a:sym typeface="Verdana"/>
              </a:rPr>
              <a:t>dibutuhkan</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sesuai</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atau</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dibawah</a:t>
            </a:r>
            <a:r>
              <a:rPr lang="en-US" sz="1800" b="0" i="0" u="none" strike="noStrike" cap="none" dirty="0">
                <a:solidFill>
                  <a:srgbClr val="FFFFFF"/>
                </a:solidFill>
                <a:latin typeface="Verdana"/>
                <a:ea typeface="Verdana"/>
                <a:cs typeface="Verdana"/>
                <a:sym typeface="Verdana"/>
              </a:rPr>
              <a:t> budget</a:t>
            </a:r>
            <a:endParaRPr dirty="0"/>
          </a:p>
          <a:p>
            <a:pPr marL="457200" marR="0" lvl="0" indent="-457200" algn="l" rtl="0">
              <a:lnSpc>
                <a:spcPct val="100000"/>
              </a:lnSpc>
              <a:spcBef>
                <a:spcPts val="0"/>
              </a:spcBef>
              <a:spcAft>
                <a:spcPts val="0"/>
              </a:spcAft>
              <a:buClr>
                <a:srgbClr val="FFFFFF"/>
              </a:buClr>
              <a:buSzPts val="1800"/>
              <a:buFont typeface="Arial"/>
              <a:buChar char="•"/>
            </a:pPr>
            <a:r>
              <a:rPr lang="en-US" sz="1800" b="0" i="0" u="none" strike="noStrike" cap="none" dirty="0" err="1">
                <a:solidFill>
                  <a:srgbClr val="FFFFFF"/>
                </a:solidFill>
                <a:latin typeface="Verdana"/>
                <a:ea typeface="Verdana"/>
                <a:cs typeface="Verdana"/>
                <a:sym typeface="Verdana"/>
              </a:rPr>
              <a:t>Bila</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tidak</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diupdate</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ada</a:t>
            </a:r>
            <a:r>
              <a:rPr lang="en-US" sz="1800" b="0" i="0" u="none" strike="noStrike" cap="none" dirty="0">
                <a:solidFill>
                  <a:srgbClr val="FFFFFF"/>
                </a:solidFill>
                <a:latin typeface="Verdana"/>
                <a:ea typeface="Verdana"/>
                <a:cs typeface="Verdana"/>
                <a:sym typeface="Verdana"/>
              </a:rPr>
              <a:t> </a:t>
            </a:r>
            <a:r>
              <a:rPr lang="en-US" sz="1800" b="0" i="0" u="none" strike="noStrike" cap="none" dirty="0" err="1">
                <a:solidFill>
                  <a:srgbClr val="FFFFFF"/>
                </a:solidFill>
                <a:latin typeface="Verdana"/>
                <a:ea typeface="Verdana"/>
                <a:cs typeface="Verdana"/>
                <a:sym typeface="Verdana"/>
              </a:rPr>
              <a:t>beberapa</a:t>
            </a:r>
            <a:r>
              <a:rPr lang="en-US" sz="1800" b="0" i="0" u="none" strike="noStrike" cap="none" dirty="0">
                <a:solidFill>
                  <a:srgbClr val="FFFFFF"/>
                </a:solidFill>
                <a:latin typeface="Verdana"/>
                <a:ea typeface="Verdana"/>
                <a:cs typeface="Verdana"/>
                <a:sym typeface="Verdana"/>
              </a:rPr>
              <a:t> script yang </a:t>
            </a:r>
            <a:r>
              <a:rPr lang="en-US" sz="1800" b="0" i="0" u="none" strike="noStrike" cap="none" dirty="0" err="1">
                <a:solidFill>
                  <a:srgbClr val="FFFFFF"/>
                </a:solidFill>
                <a:latin typeface="Verdana"/>
                <a:ea typeface="Verdana"/>
                <a:cs typeface="Verdana"/>
                <a:sym typeface="Verdana"/>
              </a:rPr>
              <a:t>menampilkan</a:t>
            </a:r>
            <a:r>
              <a:rPr lang="en-US" sz="1800" b="0" i="0" u="none" strike="noStrike" cap="none" dirty="0">
                <a:solidFill>
                  <a:srgbClr val="FFFFFF"/>
                </a:solidFill>
                <a:latin typeface="Verdana"/>
                <a:ea typeface="Verdana"/>
                <a:cs typeface="Verdana"/>
                <a:sym typeface="Verdana"/>
              </a:rPr>
              <a:t> error</a:t>
            </a:r>
            <a:endParaRPr sz="1800" b="0" i="0" u="none" strike="noStrike" cap="none" dirty="0">
              <a:solidFill>
                <a:srgbClr val="FFFFFF"/>
              </a:solidFill>
              <a:latin typeface="Verdana"/>
              <a:ea typeface="Verdana"/>
              <a:cs typeface="Verdana"/>
              <a:sym typeface="Verdana"/>
            </a:endParaRPr>
          </a:p>
        </p:txBody>
      </p:sp>
      <p:sp>
        <p:nvSpPr>
          <p:cNvPr id="310" name="Google Shape;310;p40"/>
          <p:cNvSpPr/>
          <p:nvPr/>
        </p:nvSpPr>
        <p:spPr>
          <a:xfrm>
            <a:off x="4738544" y="1518506"/>
            <a:ext cx="4189556" cy="2898309"/>
          </a:xfrm>
          <a:prstGeom prst="rect">
            <a:avLst/>
          </a:prstGeom>
          <a:solidFill>
            <a:srgbClr val="E78A00"/>
          </a:solidFill>
          <a:ln w="38100" cap="flat" cmpd="sng">
            <a:solidFill>
              <a:srgbClr val="FFFFF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342900" marR="0" lvl="0" indent="-34290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Verdana"/>
                <a:ea typeface="Verdana"/>
                <a:cs typeface="Verdana"/>
                <a:sym typeface="Verdana"/>
              </a:rPr>
              <a:t>Tidak ada bug di versi lama</a:t>
            </a:r>
            <a:endParaRPr/>
          </a:p>
          <a:p>
            <a:pPr marL="342900" marR="0" lvl="0" indent="-34290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Verdana"/>
                <a:ea typeface="Verdana"/>
                <a:cs typeface="Verdana"/>
                <a:sym typeface="Verdana"/>
              </a:rPr>
              <a:t>Fiturnya tidak terlalu dipakai</a:t>
            </a:r>
            <a:endParaRPr sz="1800" b="0" i="0" u="none" strike="noStrike" cap="none">
              <a:solidFill>
                <a:srgbClr val="FFFFFF"/>
              </a:solidFill>
              <a:latin typeface="Verdana"/>
              <a:ea typeface="Verdana"/>
              <a:cs typeface="Verdana"/>
              <a:sym typeface="Verdana"/>
            </a:endParaRPr>
          </a:p>
          <a:p>
            <a:pPr marL="342900" marR="0" lvl="0" indent="-34290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Verdana"/>
                <a:ea typeface="Verdana"/>
                <a:cs typeface="Verdana"/>
                <a:sym typeface="Verdana"/>
              </a:rPr>
              <a:t>Tidak ada nilai tambah bagi perusahaan</a:t>
            </a:r>
            <a:endParaRPr sz="1800" b="0" i="0" u="none" strike="noStrike" cap="none">
              <a:solidFill>
                <a:srgbClr val="FFFFFF"/>
              </a:solidFill>
              <a:latin typeface="Verdana"/>
              <a:ea typeface="Verdana"/>
              <a:cs typeface="Verdana"/>
              <a:sym typeface="Verdana"/>
            </a:endParaRPr>
          </a:p>
          <a:p>
            <a:pPr marL="342900" marR="0" lvl="0" indent="-34290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Verdana"/>
                <a:ea typeface="Verdana"/>
                <a:cs typeface="Verdana"/>
                <a:sym typeface="Verdana"/>
              </a:rPr>
              <a:t>Biaya yang dibutuhkan berada diatas budget</a:t>
            </a:r>
            <a:endParaRPr/>
          </a:p>
          <a:p>
            <a:pPr marL="342900" marR="0" lvl="0" indent="-342900" algn="l" rtl="0">
              <a:lnSpc>
                <a:spcPct val="100000"/>
              </a:lnSpc>
              <a:spcBef>
                <a:spcPts val="0"/>
              </a:spcBef>
              <a:spcAft>
                <a:spcPts val="0"/>
              </a:spcAft>
              <a:buClr>
                <a:srgbClr val="FFFFFF"/>
              </a:buClr>
              <a:buSzPts val="1800"/>
              <a:buFont typeface="Arial"/>
              <a:buChar char="•"/>
            </a:pPr>
            <a:r>
              <a:rPr lang="en-US" sz="1800" b="0" i="0" u="none" strike="noStrike" cap="none">
                <a:solidFill>
                  <a:srgbClr val="FFFFFF"/>
                </a:solidFill>
                <a:latin typeface="Verdana"/>
                <a:ea typeface="Verdana"/>
                <a:cs typeface="Verdana"/>
                <a:sym typeface="Verdana"/>
              </a:rPr>
              <a:t>Tidak ada dependency yang berarti </a:t>
            </a:r>
            <a:endParaRPr sz="1800" b="0" i="0" u="none" strike="noStrike" cap="none">
              <a:solidFill>
                <a:srgbClr val="FFFFFF"/>
              </a:solidFill>
              <a:latin typeface="Verdana"/>
              <a:ea typeface="Verdana"/>
              <a:cs typeface="Verdana"/>
              <a:sym typeface="Verdana"/>
            </a:endParaRPr>
          </a:p>
        </p:txBody>
      </p:sp>
      <p:sp>
        <p:nvSpPr>
          <p:cNvPr id="311" name="Google Shape;311;p40"/>
          <p:cNvSpPr/>
          <p:nvPr/>
        </p:nvSpPr>
        <p:spPr>
          <a:xfrm>
            <a:off x="7346799" y="1080073"/>
            <a:ext cx="1165775" cy="919712"/>
          </a:xfrm>
          <a:prstGeom prst="mathMultiply">
            <a:avLst>
              <a:gd name="adj1" fmla="val 23520"/>
            </a:avLst>
          </a:prstGeom>
          <a:solidFill>
            <a:srgbClr val="FF0000"/>
          </a:solidFill>
          <a:ln w="38100" cap="flat" cmpd="sng">
            <a:solidFill>
              <a:srgbClr val="FFFFF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Verdana"/>
              <a:ea typeface="Verdana"/>
              <a:cs typeface="Verdana"/>
              <a:sym typeface="Verdana"/>
            </a:endParaRPr>
          </a:p>
        </p:txBody>
      </p:sp>
      <p:pic>
        <p:nvPicPr>
          <p:cNvPr id="312" name="Google Shape;312;p40"/>
          <p:cNvPicPr preferRelativeResize="0"/>
          <p:nvPr/>
        </p:nvPicPr>
        <p:blipFill rotWithShape="1">
          <a:blip r:embed="rId6">
            <a:alphaModFix/>
          </a:blip>
          <a:srcRect/>
          <a:stretch/>
        </p:blipFill>
        <p:spPr>
          <a:xfrm>
            <a:off x="3418292" y="1305799"/>
            <a:ext cx="768141" cy="590187"/>
          </a:xfrm>
          <a:prstGeom prst="rect">
            <a:avLst/>
          </a:prstGeom>
          <a:noFill/>
          <a:ln>
            <a:noFill/>
          </a:ln>
          <a:effectLst>
            <a:outerShdw blurRad="50800" dist="38100" dir="5400000" algn="t" rotWithShape="0">
              <a:srgbClr val="000000">
                <a:alpha val="4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59"/>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521" name="Google Shape;521;p59"/>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522" name="Google Shape;522;p59"/>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523" name="Google Shape;523;p59"/>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524" name="Google Shape;524;p59"/>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Kesimpulan</a:t>
            </a:r>
            <a:endParaRPr sz="2800" b="0" i="0" u="none" strike="noStrike" cap="none">
              <a:solidFill>
                <a:srgbClr val="243A62"/>
              </a:solidFill>
              <a:latin typeface="Arial"/>
              <a:ea typeface="Arial"/>
              <a:cs typeface="Arial"/>
              <a:sym typeface="Arial"/>
            </a:endParaRPr>
          </a:p>
        </p:txBody>
      </p:sp>
      <p:sp>
        <p:nvSpPr>
          <p:cNvPr id="525" name="Google Shape;525;p59"/>
          <p:cNvSpPr/>
          <p:nvPr/>
        </p:nvSpPr>
        <p:spPr>
          <a:xfrm>
            <a:off x="331180" y="876953"/>
            <a:ext cx="8464028" cy="264683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2060"/>
              </a:buClr>
              <a:buSzPts val="1800"/>
              <a:buFont typeface="Noto Sans Symbols"/>
              <a:buChar char="❖"/>
            </a:pPr>
            <a:r>
              <a:rPr lang="en-US" sz="1800" b="0" i="0" u="none" strike="noStrike" cap="none">
                <a:solidFill>
                  <a:srgbClr val="002060"/>
                </a:solidFill>
                <a:latin typeface="Arial"/>
                <a:ea typeface="Arial"/>
                <a:cs typeface="Arial"/>
                <a:sym typeface="Arial"/>
              </a:rPr>
              <a:t>Identifikasi kelas dalam library dapat dilakukan dengan membaca dokumentasi library</a:t>
            </a:r>
            <a:endParaRPr/>
          </a:p>
          <a:p>
            <a:pPr marL="342900" marR="0" lvl="0" indent="-342900" algn="just" rtl="0">
              <a:lnSpc>
                <a:spcPct val="100000"/>
              </a:lnSpc>
              <a:spcBef>
                <a:spcPts val="1200"/>
              </a:spcBef>
              <a:spcAft>
                <a:spcPts val="0"/>
              </a:spcAft>
              <a:buClr>
                <a:srgbClr val="002060"/>
              </a:buClr>
              <a:buSzPts val="1800"/>
              <a:buFont typeface="Noto Sans Symbols"/>
              <a:buChar char="❖"/>
            </a:pPr>
            <a:r>
              <a:rPr lang="en-US" sz="1800" b="0" i="0" u="none" strike="noStrike" cap="none">
                <a:solidFill>
                  <a:srgbClr val="002060"/>
                </a:solidFill>
                <a:latin typeface="Arial"/>
                <a:ea typeface="Arial"/>
                <a:cs typeface="Arial"/>
                <a:sym typeface="Arial"/>
              </a:rPr>
              <a:t>Penggunaan kembali library/class dapat meningkatkan efisiensi penulisan program</a:t>
            </a:r>
            <a:endParaRPr/>
          </a:p>
          <a:p>
            <a:pPr marL="342900" marR="0" lvl="0" indent="-342900" algn="just" rtl="0">
              <a:lnSpc>
                <a:spcPct val="100000"/>
              </a:lnSpc>
              <a:spcBef>
                <a:spcPts val="1200"/>
              </a:spcBef>
              <a:spcAft>
                <a:spcPts val="0"/>
              </a:spcAft>
              <a:buClr>
                <a:srgbClr val="002060"/>
              </a:buClr>
              <a:buSzPts val="1800"/>
              <a:buFont typeface="Noto Sans Symbols"/>
              <a:buChar char="❖"/>
            </a:pPr>
            <a:r>
              <a:rPr lang="en-US" sz="1800" b="0" i="0" u="none" strike="noStrike" cap="none">
                <a:solidFill>
                  <a:srgbClr val="002060"/>
                </a:solidFill>
                <a:latin typeface="Arial"/>
                <a:ea typeface="Arial"/>
                <a:cs typeface="Arial"/>
                <a:sym typeface="Arial"/>
              </a:rPr>
              <a:t>Pengelolaan library dipermudah menggunakan tool manajemen library (composer) </a:t>
            </a:r>
            <a:endParaRPr/>
          </a:p>
          <a:p>
            <a:pPr marL="342900" marR="0" lvl="0" indent="-228600" algn="just" rtl="0">
              <a:lnSpc>
                <a:spcPct val="100000"/>
              </a:lnSpc>
              <a:spcBef>
                <a:spcPts val="1200"/>
              </a:spcBef>
              <a:spcAft>
                <a:spcPts val="1200"/>
              </a:spcAft>
              <a:buClr>
                <a:srgbClr val="002060"/>
              </a:buClr>
              <a:buSzPts val="1800"/>
              <a:buFont typeface="Noto Sans Symbols"/>
              <a:buNone/>
            </a:pPr>
            <a:endParaRPr sz="1800" b="0" i="0" u="none" strike="noStrike" cap="none">
              <a:solidFill>
                <a:srgbClr val="00206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pic>
        <p:nvPicPr>
          <p:cNvPr id="530" name="Google Shape;530;p60"/>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531" name="Google Shape;531;p60"/>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532" name="Google Shape;532;p60"/>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533" name="Google Shape;533;p60"/>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534" name="Google Shape;534;p60"/>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Referensi:</a:t>
            </a:r>
            <a:endParaRPr sz="2800" b="0" i="0" u="none" strike="noStrike" cap="none">
              <a:solidFill>
                <a:srgbClr val="243A62"/>
              </a:solidFill>
              <a:latin typeface="Arial"/>
              <a:ea typeface="Arial"/>
              <a:cs typeface="Arial"/>
              <a:sym typeface="Arial"/>
            </a:endParaRPr>
          </a:p>
        </p:txBody>
      </p:sp>
      <p:sp>
        <p:nvSpPr>
          <p:cNvPr id="535" name="Google Shape;535;p60"/>
          <p:cNvSpPr/>
          <p:nvPr/>
        </p:nvSpPr>
        <p:spPr>
          <a:xfrm>
            <a:off x="331180" y="876953"/>
            <a:ext cx="8464028" cy="224672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2060"/>
              </a:buClr>
              <a:buSzPts val="1800"/>
              <a:buFont typeface="Noto Sans Symbols"/>
              <a:buChar char="❖"/>
            </a:pPr>
            <a:r>
              <a:rPr lang="en-US" sz="1800" b="0" i="0" u="none" strike="noStrike" cap="none" dirty="0">
                <a:solidFill>
                  <a:srgbClr val="002060"/>
                </a:solidFill>
                <a:latin typeface="Arial"/>
                <a:ea typeface="Arial"/>
                <a:cs typeface="Arial"/>
                <a:sym typeface="Arial"/>
              </a:rPr>
              <a:t>https://www.php.net/manual/en/function.microtime.php</a:t>
            </a:r>
            <a:endParaRPr dirty="0"/>
          </a:p>
          <a:p>
            <a:pPr marL="342900" marR="0" lvl="0" indent="-342900" algn="just" rtl="0">
              <a:lnSpc>
                <a:spcPct val="100000"/>
              </a:lnSpc>
              <a:spcBef>
                <a:spcPts val="1200"/>
              </a:spcBef>
              <a:spcAft>
                <a:spcPts val="0"/>
              </a:spcAft>
              <a:buClr>
                <a:srgbClr val="002060"/>
              </a:buClr>
              <a:buSzPts val="1800"/>
              <a:buFont typeface="Noto Sans Symbols"/>
              <a:buChar char="❖"/>
            </a:pPr>
            <a:r>
              <a:rPr lang="en-US" sz="1800" b="0" i="0" u="none" strike="noStrike" cap="none" dirty="0">
                <a:solidFill>
                  <a:srgbClr val="002060"/>
                </a:solidFill>
                <a:latin typeface="Arial"/>
                <a:ea typeface="Arial"/>
                <a:cs typeface="Arial"/>
                <a:sym typeface="Arial"/>
              </a:rPr>
              <a:t>https://www.interaction-design.org/literature/article/user-interface-design-guidelines-10-rules-of-thumb</a:t>
            </a:r>
            <a:endParaRPr dirty="0"/>
          </a:p>
          <a:p>
            <a:pPr marL="285750" lvl="0" indent="-285750">
              <a:spcBef>
                <a:spcPts val="1200"/>
              </a:spcBef>
              <a:spcAft>
                <a:spcPts val="1200"/>
              </a:spcAft>
              <a:buClr>
                <a:srgbClr val="002060"/>
              </a:buClr>
              <a:buSzPts val="1800"/>
              <a:buFont typeface="Noto Sans Symbols"/>
              <a:buChar char="❖"/>
            </a:pPr>
            <a:r>
              <a:rPr lang="en-US" sz="1800" dirty="0">
                <a:solidFill>
                  <a:srgbClr val="17347D"/>
                </a:solidFill>
                <a:latin typeface="Courier New"/>
                <a:ea typeface="Courier New"/>
                <a:cs typeface="Courier New"/>
                <a:sym typeface="Courier New"/>
              </a:rPr>
              <a:t>https://packagist.org/packages/dompdf/dompdf</a:t>
            </a:r>
            <a:endParaRPr sz="1800" b="0" i="0" u="none" strike="noStrike" cap="none" dirty="0">
              <a:solidFill>
                <a:srgbClr val="002060"/>
              </a:solidFill>
              <a:latin typeface="Arial"/>
              <a:ea typeface="Arial"/>
              <a:cs typeface="Arial"/>
              <a:sym typeface="Arial"/>
            </a:endParaRPr>
          </a:p>
          <a:p>
            <a:pPr marL="342900" marR="0" lvl="0" indent="-228600" algn="just" rtl="0">
              <a:lnSpc>
                <a:spcPct val="100000"/>
              </a:lnSpc>
              <a:spcBef>
                <a:spcPts val="1200"/>
              </a:spcBef>
              <a:spcAft>
                <a:spcPts val="1200"/>
              </a:spcAft>
              <a:buClr>
                <a:srgbClr val="002060"/>
              </a:buClr>
              <a:buSzPts val="1800"/>
              <a:buFont typeface="Noto Sans Symbols"/>
              <a:buNone/>
            </a:pPr>
            <a:endParaRPr sz="1800" b="0" i="0" u="none" strike="noStrike" cap="none" dirty="0">
              <a:solidFill>
                <a:srgbClr val="00206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10" name="Google Shape;110;p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1" name="Google Shape;111;p2"/>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12" name="Google Shape;112;p2"/>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13" name="Google Shape;113;p2"/>
          <p:cNvSpPr/>
          <p:nvPr/>
        </p:nvSpPr>
        <p:spPr>
          <a:xfrm>
            <a:off x="331181" y="118750"/>
            <a:ext cx="5650217"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Menggunakan Library atau Komponen Pre-Existing</a:t>
            </a:r>
            <a:endParaRPr sz="2400" b="0" i="0" u="none" strike="noStrike" cap="none">
              <a:solidFill>
                <a:srgbClr val="243A62"/>
              </a:solidFill>
              <a:latin typeface="Arial"/>
              <a:ea typeface="Arial"/>
              <a:cs typeface="Arial"/>
              <a:sym typeface="Arial"/>
            </a:endParaRPr>
          </a:p>
        </p:txBody>
      </p:sp>
      <p:sp>
        <p:nvSpPr>
          <p:cNvPr id="114" name="Google Shape;114;p2"/>
          <p:cNvSpPr/>
          <p:nvPr/>
        </p:nvSpPr>
        <p:spPr>
          <a:xfrm>
            <a:off x="331180" y="876953"/>
            <a:ext cx="8464028" cy="4093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00" b="1" i="0" u="none" strike="noStrike" cap="none">
                <a:solidFill>
                  <a:srgbClr val="17347D"/>
                </a:solidFill>
                <a:latin typeface="Arial"/>
                <a:ea typeface="Arial"/>
                <a:cs typeface="Arial"/>
                <a:sym typeface="Arial"/>
              </a:rPr>
              <a:t>Deskripsi Singkat mengenai Topik:</a:t>
            </a:r>
            <a:endParaRPr/>
          </a:p>
          <a:p>
            <a:pPr marL="0" marR="0" lvl="0" indent="0" algn="l" rtl="0">
              <a:lnSpc>
                <a:spcPct val="100000"/>
              </a:lnSpc>
              <a:spcBef>
                <a:spcPts val="0"/>
              </a:spcBef>
              <a:spcAft>
                <a:spcPts val="0"/>
              </a:spcAft>
              <a:buNone/>
            </a:pPr>
            <a:r>
              <a:rPr lang="en-US" sz="1300" b="0" i="0" u="none" strike="noStrike" cap="none">
                <a:solidFill>
                  <a:srgbClr val="17347D"/>
                </a:solidFill>
                <a:latin typeface="Arial"/>
                <a:ea typeface="Arial"/>
                <a:cs typeface="Arial"/>
                <a:sym typeface="Arial"/>
              </a:rPr>
              <a:t>Pelatihan ini berhubungan dengan penggunaan komponen-komponen </a:t>
            </a:r>
            <a:r>
              <a:rPr lang="en-US" sz="1300" b="0" i="1" u="none" strike="noStrike" cap="none">
                <a:solidFill>
                  <a:srgbClr val="17347D"/>
                </a:solidFill>
                <a:latin typeface="Arial"/>
                <a:ea typeface="Arial"/>
                <a:cs typeface="Arial"/>
                <a:sym typeface="Arial"/>
              </a:rPr>
              <a:t>reuse </a:t>
            </a:r>
            <a:r>
              <a:rPr lang="en-US" sz="1300" b="0" i="0" u="none" strike="noStrike" cap="none">
                <a:solidFill>
                  <a:srgbClr val="17347D"/>
                </a:solidFill>
                <a:latin typeface="Arial"/>
                <a:ea typeface="Arial"/>
                <a:cs typeface="Arial"/>
                <a:sym typeface="Arial"/>
              </a:rPr>
              <a:t>(yang dapat dipergunakan secara berulang) untuk mendukung pengembangan aplikasi yang efisien. </a:t>
            </a:r>
            <a:endParaRPr/>
          </a:p>
          <a:p>
            <a:pPr marL="0" marR="0" lvl="0" indent="0" algn="l" rtl="0">
              <a:lnSpc>
                <a:spcPct val="100000"/>
              </a:lnSpc>
              <a:spcBef>
                <a:spcPts val="0"/>
              </a:spcBef>
              <a:spcAft>
                <a:spcPts val="0"/>
              </a:spcAft>
              <a:buNone/>
            </a:pPr>
            <a:r>
              <a:rPr lang="en-US" sz="1300" b="0" i="0" u="none" strike="noStrike" cap="none">
                <a:solidFill>
                  <a:srgbClr val="FF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300" b="1" i="0" u="none" strike="noStrike" cap="none">
                <a:solidFill>
                  <a:srgbClr val="17347D"/>
                </a:solidFill>
                <a:latin typeface="Arial"/>
                <a:ea typeface="Arial"/>
                <a:cs typeface="Arial"/>
                <a:sym typeface="Arial"/>
              </a:rPr>
              <a:t>Tujuan Pelatihan:</a:t>
            </a:r>
            <a:endParaRPr/>
          </a:p>
          <a:p>
            <a:pPr marL="0" marR="0" lvl="0" indent="0" algn="l" rtl="0">
              <a:lnSpc>
                <a:spcPct val="100000"/>
              </a:lnSpc>
              <a:spcBef>
                <a:spcPts val="0"/>
              </a:spcBef>
              <a:spcAft>
                <a:spcPts val="0"/>
              </a:spcAft>
              <a:buNone/>
            </a:pPr>
            <a:r>
              <a:rPr lang="en-US" sz="1300" b="0" i="0" u="none" strike="noStrike" cap="none">
                <a:solidFill>
                  <a:srgbClr val="17347D"/>
                </a:solidFill>
                <a:latin typeface="Arial"/>
                <a:ea typeface="Arial"/>
                <a:cs typeface="Arial"/>
                <a:sym typeface="Arial"/>
              </a:rPr>
              <a:t>Peserta pelatihan memiliki sikap, pengetahuan dan keterampilan yang dibutuhkan untuk dapat menerapkan pengelolaan </a:t>
            </a:r>
            <a:r>
              <a:rPr lang="en-US" sz="1300" b="0" i="1" u="none" strike="noStrike" cap="none">
                <a:solidFill>
                  <a:srgbClr val="17347D"/>
                </a:solidFill>
                <a:latin typeface="Arial"/>
                <a:ea typeface="Arial"/>
                <a:cs typeface="Arial"/>
                <a:sym typeface="Arial"/>
              </a:rPr>
              <a:t>log</a:t>
            </a:r>
            <a:r>
              <a:rPr lang="en-US" sz="1300" b="0" i="0" u="none" strike="noStrike" cap="none">
                <a:solidFill>
                  <a:srgbClr val="17347D"/>
                </a:solidFill>
                <a:latin typeface="Arial"/>
                <a:ea typeface="Arial"/>
                <a:cs typeface="Arial"/>
                <a:sym typeface="Arial"/>
              </a:rPr>
              <a:t> aplikasi dalam membuat program/aplikasi. </a:t>
            </a:r>
            <a:endParaRPr/>
          </a:p>
          <a:p>
            <a:pPr marL="0" marR="0" lvl="0" indent="0" algn="l" rtl="0">
              <a:lnSpc>
                <a:spcPct val="100000"/>
              </a:lnSpc>
              <a:spcBef>
                <a:spcPts val="0"/>
              </a:spcBef>
              <a:spcAft>
                <a:spcPts val="0"/>
              </a:spcAft>
              <a:buNone/>
            </a:pPr>
            <a:endParaRPr sz="1300" b="0" i="0" u="none" strike="noStrike" cap="none">
              <a:solidFill>
                <a:srgbClr val="17347D"/>
              </a:solidFill>
              <a:latin typeface="Arial"/>
              <a:ea typeface="Arial"/>
              <a:cs typeface="Arial"/>
              <a:sym typeface="Arial"/>
            </a:endParaRPr>
          </a:p>
          <a:p>
            <a:pPr marL="0" marR="0" lvl="0" indent="0" algn="l" rtl="0">
              <a:lnSpc>
                <a:spcPct val="100000"/>
              </a:lnSpc>
              <a:spcBef>
                <a:spcPts val="0"/>
              </a:spcBef>
              <a:spcAft>
                <a:spcPts val="0"/>
              </a:spcAft>
              <a:buNone/>
            </a:pPr>
            <a:r>
              <a:rPr lang="en-US" sz="1300" b="1" i="0" u="none" strike="noStrike" cap="none">
                <a:solidFill>
                  <a:srgbClr val="17347D"/>
                </a:solidFill>
                <a:latin typeface="Arial"/>
                <a:ea typeface="Arial"/>
                <a:cs typeface="Arial"/>
                <a:sym typeface="Arial"/>
              </a:rPr>
              <a:t>Materi yang akan disampaikan:</a:t>
            </a:r>
            <a:endParaRPr/>
          </a:p>
          <a:p>
            <a:pPr marL="0" marR="0" lvl="0" indent="0" algn="l" rtl="0">
              <a:lnSpc>
                <a:spcPct val="100000"/>
              </a:lnSpc>
              <a:spcBef>
                <a:spcPts val="0"/>
              </a:spcBef>
              <a:spcAft>
                <a:spcPts val="0"/>
              </a:spcAft>
              <a:buNone/>
            </a:pPr>
            <a:r>
              <a:rPr lang="en-US" sz="1300" b="0" i="0" u="none" strike="noStrike" cap="none">
                <a:solidFill>
                  <a:srgbClr val="17347D"/>
                </a:solidFill>
                <a:latin typeface="Arial"/>
                <a:ea typeface="Arial"/>
                <a:cs typeface="Arial"/>
                <a:sym typeface="Arial"/>
              </a:rPr>
              <a:t>1. Pemilihan library</a:t>
            </a:r>
            <a:endParaRPr/>
          </a:p>
          <a:p>
            <a:pPr marL="0" marR="0" lvl="0" indent="0" algn="l" rtl="0">
              <a:lnSpc>
                <a:spcPct val="100000"/>
              </a:lnSpc>
              <a:spcBef>
                <a:spcPts val="0"/>
              </a:spcBef>
              <a:spcAft>
                <a:spcPts val="0"/>
              </a:spcAft>
              <a:buNone/>
            </a:pPr>
            <a:r>
              <a:rPr lang="en-US" sz="1300" b="0" i="0" u="none" strike="noStrike" cap="none">
                <a:solidFill>
                  <a:srgbClr val="17347D"/>
                </a:solidFill>
                <a:latin typeface="Arial"/>
                <a:ea typeface="Arial"/>
                <a:cs typeface="Arial"/>
                <a:sym typeface="Arial"/>
              </a:rPr>
              <a:t>2. Integrasi Library</a:t>
            </a:r>
            <a:endParaRPr/>
          </a:p>
          <a:p>
            <a:pPr marL="0" marR="0" lvl="0" indent="0" algn="l" rtl="0">
              <a:lnSpc>
                <a:spcPct val="100000"/>
              </a:lnSpc>
              <a:spcBef>
                <a:spcPts val="0"/>
              </a:spcBef>
              <a:spcAft>
                <a:spcPts val="0"/>
              </a:spcAft>
              <a:buNone/>
            </a:pPr>
            <a:r>
              <a:rPr lang="en-US" sz="1300" b="0" i="0" u="none" strike="noStrike" cap="none">
                <a:solidFill>
                  <a:srgbClr val="17347D"/>
                </a:solidFill>
                <a:latin typeface="Arial"/>
                <a:ea typeface="Arial"/>
                <a:cs typeface="Arial"/>
                <a:sym typeface="Arial"/>
              </a:rPr>
              <a:t>3. Pembaharuan Library</a:t>
            </a:r>
            <a:endParaRPr/>
          </a:p>
          <a:p>
            <a:pPr marL="0" marR="0" lvl="0" indent="0" algn="l" rtl="0">
              <a:lnSpc>
                <a:spcPct val="100000"/>
              </a:lnSpc>
              <a:spcBef>
                <a:spcPts val="0"/>
              </a:spcBef>
              <a:spcAft>
                <a:spcPts val="0"/>
              </a:spcAft>
              <a:buNone/>
            </a:pPr>
            <a:endParaRPr sz="1300" b="0" i="0" u="none" strike="noStrike" cap="none">
              <a:solidFill>
                <a:srgbClr val="17347D"/>
              </a:solidFill>
              <a:latin typeface="Arial"/>
              <a:ea typeface="Arial"/>
              <a:cs typeface="Arial"/>
              <a:sym typeface="Arial"/>
            </a:endParaRPr>
          </a:p>
          <a:p>
            <a:pPr marL="0" marR="0" lvl="0" indent="0" algn="l" rtl="0">
              <a:lnSpc>
                <a:spcPct val="100000"/>
              </a:lnSpc>
              <a:spcBef>
                <a:spcPts val="0"/>
              </a:spcBef>
              <a:spcAft>
                <a:spcPts val="0"/>
              </a:spcAft>
              <a:buNone/>
            </a:pPr>
            <a:r>
              <a:rPr lang="en-US" sz="1300" b="1" i="0" u="none" strike="noStrike" cap="none">
                <a:solidFill>
                  <a:srgbClr val="17347D"/>
                </a:solidFill>
                <a:latin typeface="Arial"/>
                <a:ea typeface="Arial"/>
                <a:cs typeface="Arial"/>
                <a:sym typeface="Arial"/>
              </a:rPr>
              <a:t>Tugas:</a:t>
            </a:r>
            <a:endParaRPr/>
          </a:p>
          <a:p>
            <a:pPr marL="0" marR="0" lvl="0" indent="0" algn="l" rtl="0">
              <a:lnSpc>
                <a:spcPct val="100000"/>
              </a:lnSpc>
              <a:spcBef>
                <a:spcPts val="0"/>
              </a:spcBef>
              <a:spcAft>
                <a:spcPts val="0"/>
              </a:spcAft>
              <a:buNone/>
            </a:pPr>
            <a:r>
              <a:rPr lang="en-US" sz="1300" b="0" i="0" u="none" strike="noStrike" cap="none">
                <a:solidFill>
                  <a:srgbClr val="17347D"/>
                </a:solidFill>
                <a:latin typeface="Arial"/>
                <a:ea typeface="Arial"/>
                <a:cs typeface="Arial"/>
                <a:sym typeface="Arial"/>
              </a:rPr>
              <a:t>Memasang library dan menggunakan dalam program</a:t>
            </a:r>
            <a:endParaRPr/>
          </a:p>
          <a:p>
            <a:pPr marL="0" marR="0" lvl="0" indent="0" algn="l" rtl="0">
              <a:lnSpc>
                <a:spcPct val="100000"/>
              </a:lnSpc>
              <a:spcBef>
                <a:spcPts val="0"/>
              </a:spcBef>
              <a:spcAft>
                <a:spcPts val="0"/>
              </a:spcAft>
              <a:buNone/>
            </a:pPr>
            <a:endParaRPr sz="1300" b="0" i="0" u="none" strike="noStrike" cap="none">
              <a:solidFill>
                <a:srgbClr val="17347D"/>
              </a:solidFill>
              <a:latin typeface="Arial"/>
              <a:ea typeface="Arial"/>
              <a:cs typeface="Arial"/>
              <a:sym typeface="Arial"/>
            </a:endParaRPr>
          </a:p>
          <a:p>
            <a:pPr marL="0" marR="0" lvl="0" indent="0" algn="l" rtl="0">
              <a:lnSpc>
                <a:spcPct val="100000"/>
              </a:lnSpc>
              <a:spcBef>
                <a:spcPts val="0"/>
              </a:spcBef>
              <a:spcAft>
                <a:spcPts val="0"/>
              </a:spcAft>
              <a:buNone/>
            </a:pPr>
            <a:r>
              <a:rPr lang="en-US" sz="1300" b="1" i="0" u="none" strike="noStrike" cap="none">
                <a:solidFill>
                  <a:srgbClr val="17347D"/>
                </a:solidFill>
                <a:latin typeface="Arial"/>
                <a:ea typeface="Arial"/>
                <a:cs typeface="Arial"/>
                <a:sym typeface="Arial"/>
              </a:rPr>
              <a:t>Outcome/Capaian Pelatihan:</a:t>
            </a:r>
            <a:endParaRPr/>
          </a:p>
          <a:p>
            <a:pPr marL="342900" marR="0" lvl="0" indent="-342900" algn="l" rtl="0">
              <a:lnSpc>
                <a:spcPct val="100000"/>
              </a:lnSpc>
              <a:spcBef>
                <a:spcPts val="0"/>
              </a:spcBef>
              <a:spcAft>
                <a:spcPts val="0"/>
              </a:spcAft>
              <a:buClr>
                <a:srgbClr val="17347D"/>
              </a:buClr>
              <a:buSzPts val="1300"/>
              <a:buFont typeface="Arial"/>
              <a:buAutoNum type="arabicPeriod"/>
            </a:pPr>
            <a:r>
              <a:rPr lang="en-US" sz="1300" b="0" i="0" u="none" strike="noStrike" cap="none">
                <a:solidFill>
                  <a:srgbClr val="17347D"/>
                </a:solidFill>
                <a:latin typeface="Arial"/>
                <a:ea typeface="Arial"/>
                <a:cs typeface="Arial"/>
                <a:sym typeface="Arial"/>
              </a:rPr>
              <a:t>Peserta dapat melakukan pemilihan unit-unit reuse yang potensial</a:t>
            </a:r>
            <a:endParaRPr sz="1300" b="0" i="0" u="none" strike="noStrike" cap="none">
              <a:solidFill>
                <a:srgbClr val="17347D"/>
              </a:solidFill>
              <a:latin typeface="Arial"/>
              <a:ea typeface="Arial"/>
              <a:cs typeface="Arial"/>
              <a:sym typeface="Arial"/>
            </a:endParaRPr>
          </a:p>
          <a:p>
            <a:pPr marL="342900" marR="0" lvl="0" indent="-342900" algn="l" rtl="0">
              <a:lnSpc>
                <a:spcPct val="100000"/>
              </a:lnSpc>
              <a:spcBef>
                <a:spcPts val="0"/>
              </a:spcBef>
              <a:spcAft>
                <a:spcPts val="0"/>
              </a:spcAft>
              <a:buClr>
                <a:srgbClr val="17347D"/>
              </a:buClr>
              <a:buSzPts val="1300"/>
              <a:buFont typeface="Arial"/>
              <a:buAutoNum type="arabicPeriod"/>
            </a:pPr>
            <a:r>
              <a:rPr lang="en-US" sz="1300" b="0" i="0" u="none" strike="noStrike" cap="none">
                <a:solidFill>
                  <a:srgbClr val="17347D"/>
                </a:solidFill>
                <a:latin typeface="Arial"/>
                <a:ea typeface="Arial"/>
                <a:cs typeface="Arial"/>
                <a:sym typeface="Arial"/>
              </a:rPr>
              <a:t>Peserta dapat melakukan integrasi library atau komponen pre-existing dengan source code yang ada</a:t>
            </a:r>
            <a:endParaRPr sz="1300" b="0" i="0" u="none" strike="noStrike" cap="none">
              <a:solidFill>
                <a:srgbClr val="17347D"/>
              </a:solidFill>
              <a:latin typeface="Arial"/>
              <a:ea typeface="Arial"/>
              <a:cs typeface="Arial"/>
              <a:sym typeface="Arial"/>
            </a:endParaRPr>
          </a:p>
          <a:p>
            <a:pPr marL="342900" marR="0" lvl="0" indent="-342900" algn="l" rtl="0">
              <a:lnSpc>
                <a:spcPct val="100000"/>
              </a:lnSpc>
              <a:spcBef>
                <a:spcPts val="0"/>
              </a:spcBef>
              <a:spcAft>
                <a:spcPts val="0"/>
              </a:spcAft>
              <a:buClr>
                <a:srgbClr val="17347D"/>
              </a:buClr>
              <a:buSzPts val="1300"/>
              <a:buFont typeface="Arial"/>
              <a:buAutoNum type="arabicPeriod"/>
            </a:pPr>
            <a:r>
              <a:rPr lang="en-US" sz="1300" b="0" i="0" u="none" strike="noStrike" cap="none">
                <a:solidFill>
                  <a:srgbClr val="17347D"/>
                </a:solidFill>
                <a:latin typeface="Arial"/>
                <a:ea typeface="Arial"/>
                <a:cs typeface="Arial"/>
                <a:sym typeface="Arial"/>
              </a:rPr>
              <a:t>Peserta dapat melakukan pembaharuan library atau komponen pre-existing yang digunakan</a:t>
            </a:r>
            <a:endParaRPr sz="1300" b="0" i="0" u="none" strike="noStrike" cap="none">
              <a:solidFill>
                <a:srgbClr val="17347D"/>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grpSp>
        <p:nvGrpSpPr>
          <p:cNvPr id="540" name="Google Shape;540;g976b4c3296_0_0"/>
          <p:cNvGrpSpPr/>
          <p:nvPr/>
        </p:nvGrpSpPr>
        <p:grpSpPr>
          <a:xfrm>
            <a:off x="3094159" y="1213693"/>
            <a:ext cx="6049849" cy="2173893"/>
            <a:chOff x="-1526118" y="1468582"/>
            <a:chExt cx="13653462" cy="4906100"/>
          </a:xfrm>
        </p:grpSpPr>
        <p:pic>
          <p:nvPicPr>
            <p:cNvPr id="541" name="Google Shape;541;g976b4c3296_0_0"/>
            <p:cNvPicPr preferRelativeResize="0"/>
            <p:nvPr/>
          </p:nvPicPr>
          <p:blipFill rotWithShape="1">
            <a:blip r:embed="rId3">
              <a:alphaModFix/>
            </a:blip>
            <a:srcRect l="20689" t="11366" r="20683" b="9918"/>
            <a:stretch/>
          </p:blipFill>
          <p:spPr>
            <a:xfrm>
              <a:off x="5833591" y="2022764"/>
              <a:ext cx="2133784" cy="2864863"/>
            </a:xfrm>
            <a:prstGeom prst="rect">
              <a:avLst/>
            </a:prstGeom>
            <a:noFill/>
            <a:ln>
              <a:noFill/>
            </a:ln>
          </p:spPr>
        </p:pic>
        <p:pic>
          <p:nvPicPr>
            <p:cNvPr id="542" name="Google Shape;542;g976b4c3296_0_0"/>
            <p:cNvPicPr preferRelativeResize="0"/>
            <p:nvPr/>
          </p:nvPicPr>
          <p:blipFill rotWithShape="1">
            <a:blip r:embed="rId4">
              <a:alphaModFix/>
            </a:blip>
            <a:srcRect l="6571" t="38017" r="6502" b="38299"/>
            <a:stretch/>
          </p:blipFill>
          <p:spPr>
            <a:xfrm>
              <a:off x="1941532" y="4887627"/>
              <a:ext cx="5458691" cy="1487055"/>
            </a:xfrm>
            <a:prstGeom prst="rect">
              <a:avLst/>
            </a:prstGeom>
            <a:noFill/>
            <a:ln>
              <a:noFill/>
            </a:ln>
          </p:spPr>
        </p:pic>
        <p:pic>
          <p:nvPicPr>
            <p:cNvPr id="543" name="Google Shape;543;g976b4c3296_0_0"/>
            <p:cNvPicPr preferRelativeResize="0"/>
            <p:nvPr/>
          </p:nvPicPr>
          <p:blipFill rotWithShape="1">
            <a:blip r:embed="rId5">
              <a:alphaModFix/>
            </a:blip>
            <a:srcRect l="11821" t="14813" r="12786" b="16415"/>
            <a:stretch/>
          </p:blipFill>
          <p:spPr>
            <a:xfrm>
              <a:off x="2508685" y="1678709"/>
              <a:ext cx="3125498" cy="2851009"/>
            </a:xfrm>
            <a:prstGeom prst="rect">
              <a:avLst/>
            </a:prstGeom>
            <a:noFill/>
            <a:ln>
              <a:noFill/>
            </a:ln>
          </p:spPr>
        </p:pic>
        <p:pic>
          <p:nvPicPr>
            <p:cNvPr id="544" name="Google Shape;544;g976b4c3296_0_0"/>
            <p:cNvPicPr preferRelativeResize="0"/>
            <p:nvPr/>
          </p:nvPicPr>
          <p:blipFill rotWithShape="1">
            <a:blip r:embed="rId6">
              <a:alphaModFix/>
            </a:blip>
            <a:srcRect l="13267" t="16079" r="9458" b="16073"/>
            <a:stretch/>
          </p:blipFill>
          <p:spPr>
            <a:xfrm>
              <a:off x="-1526118" y="1468582"/>
              <a:ext cx="4145638" cy="3639627"/>
            </a:xfrm>
            <a:prstGeom prst="rect">
              <a:avLst/>
            </a:prstGeom>
            <a:noFill/>
            <a:ln>
              <a:noFill/>
            </a:ln>
          </p:spPr>
        </p:pic>
        <p:pic>
          <p:nvPicPr>
            <p:cNvPr id="545" name="Google Shape;545;g976b4c3296_0_0"/>
            <p:cNvPicPr preferRelativeResize="0"/>
            <p:nvPr/>
          </p:nvPicPr>
          <p:blipFill rotWithShape="1">
            <a:blip r:embed="rId7">
              <a:alphaModFix/>
            </a:blip>
            <a:srcRect l="7655" t="13458" r="7469" b="12511"/>
            <a:stretch/>
          </p:blipFill>
          <p:spPr>
            <a:xfrm>
              <a:off x="7573817" y="1844169"/>
              <a:ext cx="4553527" cy="3971636"/>
            </a:xfrm>
            <a:prstGeom prst="rect">
              <a:avLst/>
            </a:prstGeom>
            <a:noFill/>
            <a:ln>
              <a:noFill/>
            </a:ln>
          </p:spPr>
        </p:pic>
      </p:grpSp>
      <p:pic>
        <p:nvPicPr>
          <p:cNvPr id="546" name="Google Shape;546;g976b4c3296_0_0"/>
          <p:cNvPicPr preferRelativeResize="0"/>
          <p:nvPr/>
        </p:nvPicPr>
        <p:blipFill rotWithShape="1">
          <a:blip r:embed="rId8">
            <a:alphaModFix/>
          </a:blip>
          <a:srcRect r="72915" b="82221"/>
          <a:stretch/>
        </p:blipFill>
        <p:spPr>
          <a:xfrm>
            <a:off x="7931775" y="4038600"/>
            <a:ext cx="1212225" cy="596789"/>
          </a:xfrm>
          <a:prstGeom prst="rect">
            <a:avLst/>
          </a:prstGeom>
          <a:noFill/>
          <a:ln>
            <a:noFill/>
          </a:ln>
        </p:spPr>
      </p:pic>
      <p:pic>
        <p:nvPicPr>
          <p:cNvPr id="547" name="Google Shape;547;g976b4c3296_0_0"/>
          <p:cNvPicPr preferRelativeResize="0"/>
          <p:nvPr/>
        </p:nvPicPr>
        <p:blipFill rotWithShape="1">
          <a:blip r:embed="rId8">
            <a:alphaModFix/>
          </a:blip>
          <a:srcRect l="-630" r="629" b="82221"/>
          <a:stretch/>
        </p:blipFill>
        <p:spPr>
          <a:xfrm>
            <a:off x="-85725" y="0"/>
            <a:ext cx="9229725" cy="1219200"/>
          </a:xfrm>
          <a:prstGeom prst="rect">
            <a:avLst/>
          </a:prstGeom>
          <a:noFill/>
          <a:ln>
            <a:noFill/>
          </a:ln>
        </p:spPr>
      </p:pic>
      <p:sp>
        <p:nvSpPr>
          <p:cNvPr id="548" name="Google Shape;548;g976b4c3296_0_0"/>
          <p:cNvSpPr txBox="1"/>
          <p:nvPr/>
        </p:nvSpPr>
        <p:spPr>
          <a:xfrm>
            <a:off x="1171575" y="1959224"/>
            <a:ext cx="6677100" cy="867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1C4587"/>
                </a:solidFill>
                <a:latin typeface="Arial"/>
                <a:ea typeface="Arial"/>
                <a:cs typeface="Arial"/>
                <a:sym typeface="Arial"/>
              </a:rPr>
              <a:t>TERIMA KASIH</a:t>
            </a:r>
            <a:endParaRPr sz="4800" b="1" i="0" u="none" strike="noStrike" cap="none">
              <a:solidFill>
                <a:srgbClr val="1C4587"/>
              </a:solidFill>
              <a:latin typeface="Arial"/>
              <a:ea typeface="Arial"/>
              <a:cs typeface="Arial"/>
              <a:sym typeface="Arial"/>
            </a:endParaRPr>
          </a:p>
        </p:txBody>
      </p:sp>
      <p:grpSp>
        <p:nvGrpSpPr>
          <p:cNvPr id="549" name="Google Shape;549;g976b4c3296_0_0"/>
          <p:cNvGrpSpPr/>
          <p:nvPr/>
        </p:nvGrpSpPr>
        <p:grpSpPr>
          <a:xfrm>
            <a:off x="0" y="4038598"/>
            <a:ext cx="9144000" cy="1219200"/>
            <a:chOff x="0" y="4038598"/>
            <a:chExt cx="9144000" cy="1219200"/>
          </a:xfrm>
        </p:grpSpPr>
        <p:pic>
          <p:nvPicPr>
            <p:cNvPr id="550" name="Google Shape;550;g976b4c3296_0_0"/>
            <p:cNvPicPr preferRelativeResize="0"/>
            <p:nvPr/>
          </p:nvPicPr>
          <p:blipFill rotWithShape="1">
            <a:blip r:embed="rId8">
              <a:alphaModFix/>
            </a:blip>
            <a:srcRect t="82221"/>
            <a:stretch/>
          </p:blipFill>
          <p:spPr>
            <a:xfrm>
              <a:off x="0" y="4038598"/>
              <a:ext cx="9144000" cy="1219200"/>
            </a:xfrm>
            <a:prstGeom prst="rect">
              <a:avLst/>
            </a:prstGeom>
            <a:noFill/>
            <a:ln>
              <a:noFill/>
            </a:ln>
          </p:spPr>
        </p:pic>
        <p:pic>
          <p:nvPicPr>
            <p:cNvPr id="551" name="Google Shape;551;g976b4c3296_0_0"/>
            <p:cNvPicPr preferRelativeResize="0"/>
            <p:nvPr/>
          </p:nvPicPr>
          <p:blipFill rotWithShape="1">
            <a:blip r:embed="rId8">
              <a:alphaModFix/>
            </a:blip>
            <a:srcRect l="73536" t="11767" r="-2" b="84735"/>
            <a:stretch/>
          </p:blipFill>
          <p:spPr>
            <a:xfrm>
              <a:off x="8690517" y="4826682"/>
              <a:ext cx="349406" cy="316819"/>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20" name="Google Shape;120;p22"/>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21" name="Google Shape;121;p22"/>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22" name="Google Shape;122;p22"/>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23" name="Google Shape;123;p22"/>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Library atau Komponen Pre-Existing</a:t>
            </a:r>
            <a:endParaRPr sz="2400" b="0" i="0" u="none" strike="noStrike" cap="none">
              <a:solidFill>
                <a:srgbClr val="243A62"/>
              </a:solidFill>
              <a:latin typeface="Arial"/>
              <a:ea typeface="Arial"/>
              <a:cs typeface="Arial"/>
              <a:sym typeface="Arial"/>
            </a:endParaRPr>
          </a:p>
        </p:txBody>
      </p:sp>
      <p:sp>
        <p:nvSpPr>
          <p:cNvPr id="124" name="Google Shape;124;p22"/>
          <p:cNvSpPr/>
          <p:nvPr/>
        </p:nvSpPr>
        <p:spPr>
          <a:xfrm>
            <a:off x="331180" y="876953"/>
            <a:ext cx="8464028" cy="221595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2060"/>
              </a:buClr>
              <a:buSzPts val="1800"/>
              <a:buFont typeface="Noto Sans Symbols"/>
              <a:buChar char="❖"/>
            </a:pPr>
            <a:r>
              <a:rPr lang="en-US" sz="1800" b="1" i="0" u="none" strike="noStrike" cap="none" dirty="0">
                <a:solidFill>
                  <a:srgbClr val="17347D"/>
                </a:solidFill>
                <a:latin typeface="Arial"/>
                <a:ea typeface="Arial"/>
                <a:cs typeface="Arial"/>
                <a:sym typeface="Arial"/>
              </a:rPr>
              <a:t>Reuse</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adalah</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penggunaan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kembali</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suatu</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kesatuan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kode</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tanpa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menulis</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ulang</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atau</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mengubah</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kode</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tersebut</a:t>
            </a:r>
            <a:r>
              <a:rPr lang="en-US" sz="1800" b="0" i="0" u="none" strike="noStrike" cap="none" dirty="0">
                <a:solidFill>
                  <a:srgbClr val="17347D"/>
                </a:solidFill>
                <a:latin typeface="Arial"/>
                <a:ea typeface="Arial"/>
                <a:cs typeface="Arial"/>
                <a:sym typeface="Arial"/>
              </a:rPr>
              <a:t>.</a:t>
            </a:r>
            <a:endParaRPr dirty="0"/>
          </a:p>
          <a:p>
            <a:pPr marL="342900" marR="0" lvl="0" indent="-342900" algn="just" rtl="0">
              <a:lnSpc>
                <a:spcPct val="100000"/>
              </a:lnSpc>
              <a:spcBef>
                <a:spcPts val="1200"/>
              </a:spcBef>
              <a:spcAft>
                <a:spcPts val="0"/>
              </a:spcAft>
              <a:buClr>
                <a:srgbClr val="002060"/>
              </a:buClr>
              <a:buSzPts val="1800"/>
              <a:buFont typeface="Noto Sans Symbols"/>
              <a:buChar char="❖"/>
            </a:pPr>
            <a:r>
              <a:rPr lang="en-US" sz="1800" b="1" i="0" u="none" strike="noStrike" cap="none" dirty="0">
                <a:solidFill>
                  <a:srgbClr val="17347D"/>
                </a:solidFill>
                <a:latin typeface="Arial"/>
                <a:ea typeface="Arial"/>
                <a:cs typeface="Arial"/>
                <a:sym typeface="Arial"/>
              </a:rPr>
              <a:t>Library</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adalah</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pemaketan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kode</a:t>
            </a:r>
            <a:r>
              <a:rPr lang="en-US" sz="1800" b="0" i="0" u="none" strike="noStrike" cap="none" dirty="0">
                <a:solidFill>
                  <a:srgbClr val="17347D"/>
                </a:solidFill>
                <a:latin typeface="Arial"/>
                <a:ea typeface="Arial"/>
                <a:cs typeface="Arial"/>
                <a:sym typeface="Arial"/>
              </a:rPr>
              <a:t> yang </a:t>
            </a:r>
            <a:r>
              <a:rPr lang="en-US" sz="1800" b="0" i="0" u="none" strike="noStrike" cap="none" dirty="0" err="1">
                <a:solidFill>
                  <a:srgbClr val="17347D"/>
                </a:solidFill>
                <a:latin typeface="Arial"/>
                <a:ea typeface="Arial"/>
                <a:cs typeface="Arial"/>
                <a:sym typeface="Arial"/>
              </a:rPr>
              <a:t>dapat</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digunakan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untuk</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spesiikasi</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tertentu</a:t>
            </a:r>
            <a:r>
              <a:rPr lang="en-US" sz="1800" b="0" i="0" u="none" strike="noStrike" cap="none" dirty="0">
                <a:solidFill>
                  <a:srgbClr val="17347D"/>
                </a:solidFill>
                <a:latin typeface="Arial"/>
                <a:ea typeface="Arial"/>
                <a:cs typeface="Arial"/>
                <a:sym typeface="Arial"/>
              </a:rPr>
              <a:t>.</a:t>
            </a:r>
            <a:endParaRPr dirty="0"/>
          </a:p>
          <a:p>
            <a:pPr marL="342900" marR="0" lvl="0" indent="-342900" algn="just" rtl="0">
              <a:lnSpc>
                <a:spcPct val="100000"/>
              </a:lnSpc>
              <a:spcBef>
                <a:spcPts val="1200"/>
              </a:spcBef>
              <a:spcAft>
                <a:spcPts val="1200"/>
              </a:spcAft>
              <a:buClr>
                <a:srgbClr val="002060"/>
              </a:buClr>
              <a:buSzPts val="1800"/>
              <a:buFont typeface="Noto Sans Symbols"/>
              <a:buChar char="❖"/>
            </a:pPr>
            <a:r>
              <a:rPr lang="en-US" sz="1800" b="1" i="0" u="none" strike="noStrike" cap="none" dirty="0">
                <a:solidFill>
                  <a:srgbClr val="17347D"/>
                </a:solidFill>
                <a:latin typeface="Arial"/>
                <a:ea typeface="Arial"/>
                <a:cs typeface="Arial"/>
                <a:sym typeface="Arial"/>
              </a:rPr>
              <a:t>Pre-Existing</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merupakan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istilah</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untuk</a:t>
            </a:r>
            <a:r>
              <a:rPr lang="en-US" sz="1800" b="0" i="0" u="none" strike="noStrike" cap="none" dirty="0">
                <a:solidFill>
                  <a:srgbClr val="17347D"/>
                </a:solidFill>
                <a:latin typeface="Arial"/>
                <a:ea typeface="Arial"/>
                <a:cs typeface="Arial"/>
                <a:sym typeface="Arial"/>
              </a:rPr>
              <a:t> library </a:t>
            </a:r>
            <a:r>
              <a:rPr lang="en-US" sz="1800" b="0" i="0" u="none" strike="noStrike" cap="none" dirty="0" err="1">
                <a:solidFill>
                  <a:srgbClr val="17347D"/>
                </a:solidFill>
                <a:latin typeface="Arial"/>
                <a:ea typeface="Arial"/>
                <a:cs typeface="Arial"/>
                <a:sym typeface="Arial"/>
              </a:rPr>
              <a:t>atau</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komponen</a:t>
            </a:r>
            <a:r>
              <a:rPr lang="en-US" sz="1800" b="0" i="0" u="none" strike="noStrike" cap="none" dirty="0">
                <a:solidFill>
                  <a:srgbClr val="17347D"/>
                </a:solidFill>
                <a:latin typeface="Arial"/>
                <a:ea typeface="Arial"/>
                <a:cs typeface="Arial"/>
                <a:sym typeface="Arial"/>
              </a:rPr>
              <a:t> yang </a:t>
            </a:r>
            <a:r>
              <a:rPr lang="en-US" sz="1800" b="0" i="0" u="none" strike="noStrike" cap="none" dirty="0" err="1">
                <a:solidFill>
                  <a:srgbClr val="17347D"/>
                </a:solidFill>
                <a:latin typeface="Arial"/>
                <a:ea typeface="Arial"/>
                <a:cs typeface="Arial"/>
                <a:sym typeface="Arial"/>
              </a:rPr>
              <a:t>sudah</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ada</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dari</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sebelumnya</a:t>
            </a:r>
            <a:r>
              <a:rPr lang="en-US" sz="1800" b="0" i="0" u="none" strike="noStrike" cap="none" dirty="0">
                <a:solidFill>
                  <a:srgbClr val="17347D"/>
                </a:solidFill>
                <a:latin typeface="Arial"/>
                <a:ea typeface="Arial"/>
                <a:cs typeface="Arial"/>
                <a:sym typeface="Arial"/>
              </a:rPr>
              <a:t>. </a:t>
            </a:r>
            <a:endParaRPr sz="1800" b="1" i="0" u="none" strike="noStrike" cap="none" dirty="0">
              <a:solidFill>
                <a:srgbClr val="00206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30" name="Google Shape;130;p23"/>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1" name="Google Shape;131;p23"/>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32" name="Google Shape;132;p23"/>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33" name="Google Shape;133;p23"/>
          <p:cNvSpPr/>
          <p:nvPr/>
        </p:nvSpPr>
        <p:spPr>
          <a:xfrm>
            <a:off x="331181" y="118750"/>
            <a:ext cx="565021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43A62"/>
                </a:solidFill>
                <a:latin typeface="Arial"/>
                <a:ea typeface="Arial"/>
                <a:cs typeface="Arial"/>
                <a:sym typeface="Arial"/>
              </a:rPr>
              <a:t>Keuntungan menggunakan Library</a:t>
            </a:r>
            <a:endParaRPr sz="2400" b="0" i="0" u="none" strike="noStrike" cap="none">
              <a:solidFill>
                <a:srgbClr val="243A62"/>
              </a:solidFill>
              <a:latin typeface="Arial"/>
              <a:ea typeface="Arial"/>
              <a:cs typeface="Arial"/>
              <a:sym typeface="Arial"/>
            </a:endParaRPr>
          </a:p>
        </p:txBody>
      </p:sp>
      <p:sp>
        <p:nvSpPr>
          <p:cNvPr id="134" name="Google Shape;134;p23"/>
          <p:cNvSpPr/>
          <p:nvPr/>
        </p:nvSpPr>
        <p:spPr>
          <a:xfrm>
            <a:off x="331180" y="876953"/>
            <a:ext cx="8464028" cy="269300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Mengurangi</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redundansi</a:t>
            </a:r>
            <a:r>
              <a:rPr lang="en-US" sz="1800" b="0" i="0" u="none" strike="noStrike" cap="none" dirty="0">
                <a:solidFill>
                  <a:srgbClr val="17347D"/>
                </a:solidFill>
                <a:latin typeface="Arial"/>
                <a:ea typeface="Arial"/>
                <a:cs typeface="Arial"/>
                <a:sym typeface="Arial"/>
              </a:rPr>
              <a:t>(</a:t>
            </a:r>
            <a:r>
              <a:rPr lang="en-US" sz="1800" b="0" i="0" u="none" strike="noStrike" cap="none" dirty="0" err="1">
                <a:solidFill>
                  <a:srgbClr val="17347D"/>
                </a:solidFill>
                <a:latin typeface="Arial"/>
                <a:ea typeface="Arial"/>
                <a:cs typeface="Arial"/>
                <a:sym typeface="Arial"/>
              </a:rPr>
              <a:t>pengulangan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penulisan</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kode</a:t>
            </a:r>
            <a:r>
              <a:rPr lang="en-US" sz="1800" b="0" i="0" u="none" strike="noStrike" cap="none" dirty="0">
                <a:solidFill>
                  <a:srgbClr val="17347D"/>
                </a:solidFill>
                <a:latin typeface="Arial"/>
                <a:ea typeface="Arial"/>
                <a:cs typeface="Arial"/>
                <a:sym typeface="Arial"/>
              </a:rPr>
              <a:t>.</a:t>
            </a:r>
            <a:endParaRPr dirty="0"/>
          </a:p>
          <a:p>
            <a:pPr marL="342900" marR="0" lvl="0" indent="-342900" algn="just" rtl="0">
              <a:lnSpc>
                <a:spcPct val="150000"/>
              </a:lnSpc>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Menghemat</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waktu</a:t>
            </a:r>
            <a:r>
              <a:rPr lang="en-US" sz="1800" b="0" i="0" u="none" strike="noStrike" cap="none" dirty="0">
                <a:solidFill>
                  <a:srgbClr val="17347D"/>
                </a:solidFill>
                <a:latin typeface="Arial"/>
                <a:ea typeface="Arial"/>
                <a:cs typeface="Arial"/>
                <a:sym typeface="Arial"/>
              </a:rPr>
              <a:t>.</a:t>
            </a:r>
            <a:endParaRPr dirty="0"/>
          </a:p>
          <a:p>
            <a:pPr marL="342900" marR="0" lvl="0" indent="-342900" algn="just" rtl="0">
              <a:lnSpc>
                <a:spcPct val="150000"/>
              </a:lnSpc>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Menghemat</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sumber</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daya</a:t>
            </a:r>
            <a:r>
              <a:rPr lang="en-US" sz="1800" b="0" i="0" u="none" strike="noStrike" cap="none" dirty="0">
                <a:solidFill>
                  <a:srgbClr val="17347D"/>
                </a:solidFill>
                <a:latin typeface="Arial"/>
                <a:ea typeface="Arial"/>
                <a:cs typeface="Arial"/>
                <a:sym typeface="Arial"/>
              </a:rPr>
              <a:t>.</a:t>
            </a:r>
          </a:p>
          <a:p>
            <a:pPr marL="342900" marR="0" lvl="0" indent="-342900" algn="just" rtl="0">
              <a:lnSpc>
                <a:spcPct val="150000"/>
              </a:lnSpc>
              <a:buClr>
                <a:srgbClr val="002060"/>
              </a:buClr>
              <a:buSzPts val="1800"/>
              <a:buFont typeface="Noto Sans Symbols"/>
              <a:buChar char="❖"/>
            </a:pPr>
            <a:r>
              <a:rPr lang="en-US" sz="1800" dirty="0">
                <a:solidFill>
                  <a:srgbClr val="17347D"/>
                </a:solidFill>
              </a:rPr>
              <a:t>Banyak </a:t>
            </a:r>
            <a:r>
              <a:rPr lang="en-US" sz="1800" dirty="0" err="1">
                <a:solidFill>
                  <a:srgbClr val="17347D"/>
                </a:solidFill>
              </a:rPr>
              <a:t>pilihan</a:t>
            </a:r>
            <a:r>
              <a:rPr lang="en-US" sz="1800" dirty="0">
                <a:solidFill>
                  <a:srgbClr val="17347D"/>
                </a:solidFill>
              </a:rPr>
              <a:t> </a:t>
            </a:r>
            <a:r>
              <a:rPr lang="en-US" sz="1800" dirty="0" err="1">
                <a:solidFill>
                  <a:srgbClr val="17347D"/>
                </a:solidFill>
              </a:rPr>
              <a:t>untuk</a:t>
            </a:r>
            <a:r>
              <a:rPr lang="en-US" sz="1800" dirty="0">
                <a:solidFill>
                  <a:srgbClr val="17347D"/>
                </a:solidFill>
              </a:rPr>
              <a:t> </a:t>
            </a:r>
            <a:r>
              <a:rPr lang="en-US" sz="1800" dirty="0" err="1">
                <a:solidFill>
                  <a:srgbClr val="17347D"/>
                </a:solidFill>
              </a:rPr>
              <a:t>mengatasi</a:t>
            </a:r>
            <a:r>
              <a:rPr lang="en-US" sz="1800" dirty="0">
                <a:solidFill>
                  <a:srgbClr val="17347D"/>
                </a:solidFill>
              </a:rPr>
              <a:t> </a:t>
            </a:r>
            <a:r>
              <a:rPr lang="en-US" sz="1800" dirty="0" err="1">
                <a:solidFill>
                  <a:srgbClr val="17347D"/>
                </a:solidFill>
              </a:rPr>
              <a:t>suatu</a:t>
            </a:r>
            <a:r>
              <a:rPr lang="en-US" sz="1800" dirty="0">
                <a:solidFill>
                  <a:srgbClr val="17347D"/>
                </a:solidFill>
              </a:rPr>
              <a:t> </a:t>
            </a:r>
            <a:r>
              <a:rPr lang="en-US" sz="1800" dirty="0" err="1">
                <a:solidFill>
                  <a:srgbClr val="17347D"/>
                </a:solidFill>
              </a:rPr>
              <a:t>masalah</a:t>
            </a:r>
            <a:endParaRPr lang="en-US" sz="1800" dirty="0">
              <a:solidFill>
                <a:srgbClr val="17347D"/>
              </a:solidFill>
            </a:endParaRPr>
          </a:p>
          <a:p>
            <a:pPr marL="342900" marR="0" lvl="0" indent="-342900" algn="just" rtl="0">
              <a:lnSpc>
                <a:spcPct val="150000"/>
              </a:lnSpc>
              <a:buClr>
                <a:srgbClr val="002060"/>
              </a:buClr>
              <a:buSzPts val="1800"/>
              <a:buFont typeface="Noto Sans Symbols"/>
              <a:buChar char="❖"/>
            </a:pPr>
            <a:r>
              <a:rPr lang="en-US" sz="1800" dirty="0" err="1">
                <a:solidFill>
                  <a:srgbClr val="17347D"/>
                </a:solidFill>
              </a:rPr>
              <a:t>Kompatibilitas</a:t>
            </a:r>
            <a:r>
              <a:rPr lang="en-US" sz="1800" dirty="0">
                <a:solidFill>
                  <a:srgbClr val="17347D"/>
                </a:solidFill>
              </a:rPr>
              <a:t> </a:t>
            </a:r>
            <a:r>
              <a:rPr lang="en-US" sz="1800" dirty="0" err="1">
                <a:solidFill>
                  <a:srgbClr val="17347D"/>
                </a:solidFill>
              </a:rPr>
              <a:t>terjaga</a:t>
            </a:r>
            <a:endParaRPr lang="en-US" sz="1800" dirty="0">
              <a:solidFill>
                <a:srgbClr val="17347D"/>
              </a:solidFill>
            </a:endParaRPr>
          </a:p>
          <a:p>
            <a:pPr marL="342900" marR="0" lvl="0" indent="-342900" algn="just" rtl="0">
              <a:lnSpc>
                <a:spcPct val="100000"/>
              </a:lnSpc>
              <a:spcBef>
                <a:spcPts val="1200"/>
              </a:spcBef>
              <a:spcAft>
                <a:spcPts val="1200"/>
              </a:spcAft>
              <a:buClr>
                <a:srgbClr val="002060"/>
              </a:buClr>
              <a:buSzPts val="1800"/>
              <a:buFont typeface="Noto Sans Symbols"/>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4"/>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40" name="Google Shape;140;p24"/>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41" name="Google Shape;141;p24"/>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42" name="Google Shape;142;p24"/>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43" name="Google Shape;143;p24"/>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dirty="0" err="1">
                <a:solidFill>
                  <a:srgbClr val="243A62"/>
                </a:solidFill>
                <a:latin typeface="Arial"/>
                <a:ea typeface="Arial"/>
                <a:cs typeface="Arial"/>
                <a:sym typeface="Arial"/>
              </a:rPr>
              <a:t>Kategori</a:t>
            </a:r>
            <a:r>
              <a:rPr lang="en-US" sz="2800" b="1" i="0" u="none" strike="noStrike" cap="none" dirty="0">
                <a:solidFill>
                  <a:srgbClr val="243A62"/>
                </a:solidFill>
                <a:latin typeface="Arial"/>
                <a:ea typeface="Arial"/>
                <a:cs typeface="Arial"/>
                <a:sym typeface="Arial"/>
              </a:rPr>
              <a:t> Library</a:t>
            </a:r>
            <a:endParaRPr sz="2800" b="0" i="0" u="none" strike="noStrike" cap="none" dirty="0">
              <a:solidFill>
                <a:srgbClr val="243A62"/>
              </a:solidFill>
              <a:latin typeface="Arial"/>
              <a:ea typeface="Arial"/>
              <a:cs typeface="Arial"/>
              <a:sym typeface="Arial"/>
            </a:endParaRPr>
          </a:p>
        </p:txBody>
      </p:sp>
      <p:sp>
        <p:nvSpPr>
          <p:cNvPr id="144" name="Google Shape;144;p24"/>
          <p:cNvSpPr/>
          <p:nvPr/>
        </p:nvSpPr>
        <p:spPr>
          <a:xfrm>
            <a:off x="331180" y="876953"/>
            <a:ext cx="8464028" cy="3662501"/>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600"/>
              </a:spcAft>
              <a:buClr>
                <a:srgbClr val="002060"/>
              </a:buClr>
              <a:buSzPts val="1800"/>
            </a:pPr>
            <a:r>
              <a:rPr lang="en-ID" sz="1800" b="0" i="0" u="none" strike="noStrike" cap="none" dirty="0">
                <a:solidFill>
                  <a:srgbClr val="17347D"/>
                </a:solidFill>
                <a:latin typeface="Arial"/>
                <a:ea typeface="Arial"/>
                <a:cs typeface="Arial"/>
                <a:sym typeface="Arial"/>
              </a:rPr>
              <a:t>Library </a:t>
            </a:r>
            <a:r>
              <a:rPr lang="en-ID" sz="1800" b="0" i="0" u="none" strike="noStrike" cap="none" dirty="0" err="1">
                <a:solidFill>
                  <a:srgbClr val="17347D"/>
                </a:solidFill>
                <a:latin typeface="Arial"/>
                <a:ea typeface="Arial"/>
                <a:cs typeface="Arial"/>
                <a:sym typeface="Arial"/>
              </a:rPr>
              <a:t>bisa</a:t>
            </a:r>
            <a:r>
              <a:rPr lang="en-ID" sz="1800" b="0" i="0" u="none" strike="noStrike" cap="none" dirty="0">
                <a:solidFill>
                  <a:srgbClr val="17347D"/>
                </a:solidFill>
                <a:latin typeface="Arial"/>
                <a:ea typeface="Arial"/>
                <a:cs typeface="Arial"/>
                <a:sym typeface="Arial"/>
              </a:rPr>
              <a:t> </a:t>
            </a:r>
            <a:r>
              <a:rPr lang="en-ID" sz="1800" b="0" i="0" u="none" strike="noStrike" cap="none" dirty="0" err="1">
                <a:solidFill>
                  <a:srgbClr val="17347D"/>
                </a:solidFill>
                <a:latin typeface="Arial"/>
                <a:ea typeface="Arial"/>
                <a:cs typeface="Arial"/>
                <a:sym typeface="Arial"/>
              </a:rPr>
              <a:t>dikategorikan</a:t>
            </a:r>
            <a:r>
              <a:rPr lang="en-ID" sz="1800" b="0" i="0" u="none" strike="noStrike" cap="none" dirty="0">
                <a:solidFill>
                  <a:srgbClr val="17347D"/>
                </a:solidFill>
                <a:latin typeface="Arial"/>
                <a:ea typeface="Arial"/>
                <a:cs typeface="Arial"/>
                <a:sym typeface="Arial"/>
              </a:rPr>
              <a:t> </a:t>
            </a:r>
            <a:r>
              <a:rPr lang="en-ID" sz="1800" b="0" i="0" u="none" strike="noStrike" cap="none" dirty="0" err="1">
                <a:solidFill>
                  <a:srgbClr val="17347D"/>
                </a:solidFill>
                <a:latin typeface="Arial"/>
                <a:ea typeface="Arial"/>
                <a:cs typeface="Arial"/>
                <a:sym typeface="Arial"/>
              </a:rPr>
              <a:t>setidaknya</a:t>
            </a:r>
            <a:r>
              <a:rPr lang="en-ID" sz="1800" b="0" i="0" u="none" strike="noStrike" cap="none" dirty="0">
                <a:solidFill>
                  <a:srgbClr val="17347D"/>
                </a:solidFill>
                <a:latin typeface="Arial"/>
                <a:ea typeface="Arial"/>
                <a:cs typeface="Arial"/>
                <a:sym typeface="Arial"/>
              </a:rPr>
              <a:t> </a:t>
            </a:r>
            <a:r>
              <a:rPr lang="en-ID" sz="1800" b="0" i="0" u="none" strike="noStrike" cap="none" dirty="0" err="1">
                <a:solidFill>
                  <a:srgbClr val="17347D"/>
                </a:solidFill>
                <a:latin typeface="Arial"/>
                <a:ea typeface="Arial"/>
                <a:cs typeface="Arial"/>
                <a:sym typeface="Arial"/>
              </a:rPr>
              <a:t>menjadi</a:t>
            </a:r>
            <a:r>
              <a:rPr lang="en-ID" sz="1800" b="0" i="0" u="none" strike="noStrike" cap="none" dirty="0">
                <a:solidFill>
                  <a:srgbClr val="17347D"/>
                </a:solidFill>
                <a:latin typeface="Arial"/>
                <a:ea typeface="Arial"/>
                <a:cs typeface="Arial"/>
                <a:sym typeface="Arial"/>
              </a:rPr>
              <a:t> 2, </a:t>
            </a:r>
            <a:r>
              <a:rPr lang="en-ID" sz="1800" b="0" i="0" u="none" strike="noStrike" cap="none" dirty="0" err="1">
                <a:solidFill>
                  <a:srgbClr val="17347D"/>
                </a:solidFill>
                <a:latin typeface="Arial"/>
                <a:ea typeface="Arial"/>
                <a:cs typeface="Arial"/>
                <a:sym typeface="Arial"/>
              </a:rPr>
              <a:t>yaitu</a:t>
            </a:r>
            <a:r>
              <a:rPr lang="en-ID" sz="1800" b="0" i="0" u="none" strike="noStrike" cap="none" dirty="0">
                <a:solidFill>
                  <a:srgbClr val="17347D"/>
                </a:solidFill>
                <a:latin typeface="Arial"/>
                <a:ea typeface="Arial"/>
                <a:cs typeface="Arial"/>
                <a:sym typeface="Arial"/>
              </a:rPr>
              <a:t> :</a:t>
            </a:r>
          </a:p>
          <a:p>
            <a:pPr marL="342900" marR="0" lvl="0" indent="-342900" algn="just" rtl="0">
              <a:lnSpc>
                <a:spcPct val="100000"/>
              </a:lnSpc>
              <a:spcBef>
                <a:spcPts val="0"/>
              </a:spcBef>
              <a:spcAft>
                <a:spcPts val="600"/>
              </a:spcAft>
              <a:buClr>
                <a:srgbClr val="002060"/>
              </a:buClr>
              <a:buSzPts val="1800"/>
              <a:buFont typeface="Noto Sans Symbols"/>
              <a:buChar char="❖"/>
            </a:pPr>
            <a:r>
              <a:rPr lang="en-ID" sz="1800" b="0" i="0" u="none" strike="noStrike" cap="none" dirty="0">
                <a:solidFill>
                  <a:srgbClr val="17347D"/>
                </a:solidFill>
                <a:latin typeface="Arial"/>
                <a:ea typeface="Arial"/>
                <a:cs typeface="Arial"/>
                <a:sym typeface="Arial"/>
              </a:rPr>
              <a:t>Library di </a:t>
            </a:r>
            <a:r>
              <a:rPr lang="en-ID" sz="1800" b="0" i="0" u="none" strike="noStrike" cap="none" dirty="0" err="1">
                <a:solidFill>
                  <a:srgbClr val="17347D"/>
                </a:solidFill>
                <a:latin typeface="Arial"/>
                <a:ea typeface="Arial"/>
                <a:cs typeface="Arial"/>
                <a:sym typeface="Arial"/>
              </a:rPr>
              <a:t>sisi</a:t>
            </a:r>
            <a:r>
              <a:rPr lang="en-ID" sz="1800" b="0" i="0" u="none" strike="noStrike" cap="none" dirty="0">
                <a:solidFill>
                  <a:srgbClr val="17347D"/>
                </a:solidFill>
                <a:latin typeface="Arial"/>
                <a:ea typeface="Arial"/>
                <a:cs typeface="Arial"/>
                <a:sym typeface="Arial"/>
              </a:rPr>
              <a:t> </a:t>
            </a:r>
            <a:r>
              <a:rPr lang="en-ID" sz="1800" b="0" i="1" u="none" strike="noStrike" cap="none" dirty="0">
                <a:solidFill>
                  <a:srgbClr val="17347D"/>
                </a:solidFill>
                <a:latin typeface="Arial"/>
                <a:ea typeface="Arial"/>
                <a:cs typeface="Arial"/>
                <a:sym typeface="Arial"/>
              </a:rPr>
              <a:t>frontend/client </a:t>
            </a:r>
            <a:r>
              <a:rPr lang="en-ID" sz="1800" b="0" i="0" u="none" strike="noStrike" cap="none" dirty="0">
                <a:solidFill>
                  <a:srgbClr val="17347D"/>
                </a:solidFill>
                <a:latin typeface="Arial"/>
                <a:ea typeface="Arial"/>
                <a:cs typeface="Arial"/>
                <a:sym typeface="Arial"/>
              </a:rPr>
              <a:t>(</a:t>
            </a:r>
            <a:r>
              <a:rPr lang="en-ID" sz="1800" b="0" i="0" u="none" strike="noStrike" cap="none" dirty="0" err="1">
                <a:solidFill>
                  <a:srgbClr val="17347D"/>
                </a:solidFill>
                <a:latin typeface="Arial"/>
                <a:ea typeface="Arial"/>
                <a:cs typeface="Arial"/>
                <a:sym typeface="Arial"/>
              </a:rPr>
              <a:t>Javascript</a:t>
            </a:r>
            <a:r>
              <a:rPr lang="en-ID" sz="1800" b="0" i="0" u="none" strike="noStrike" cap="none" dirty="0">
                <a:solidFill>
                  <a:srgbClr val="17347D"/>
                </a:solidFill>
                <a:latin typeface="Arial"/>
                <a:ea typeface="Arial"/>
                <a:cs typeface="Arial"/>
                <a:sym typeface="Arial"/>
              </a:rPr>
              <a:t>, CSS)</a:t>
            </a:r>
          </a:p>
          <a:p>
            <a:pPr marL="361950" marR="0" lvl="0" algn="just" rtl="0">
              <a:lnSpc>
                <a:spcPct val="100000"/>
              </a:lnSpc>
              <a:spcBef>
                <a:spcPts val="0"/>
              </a:spcBef>
              <a:spcAft>
                <a:spcPts val="600"/>
              </a:spcAft>
              <a:buClr>
                <a:srgbClr val="002060"/>
              </a:buClr>
              <a:buSzPts val="1800"/>
            </a:pPr>
            <a:r>
              <a:rPr lang="en-ID" sz="1600" dirty="0">
                <a:solidFill>
                  <a:srgbClr val="17347D"/>
                </a:solidFill>
              </a:rPr>
              <a:t>Library-library yang </a:t>
            </a:r>
            <a:r>
              <a:rPr lang="en-ID" sz="1600" dirty="0" err="1">
                <a:solidFill>
                  <a:srgbClr val="17347D"/>
                </a:solidFill>
              </a:rPr>
              <a:t>digunakan</a:t>
            </a:r>
            <a:r>
              <a:rPr lang="en-ID" sz="1600" dirty="0">
                <a:solidFill>
                  <a:srgbClr val="17347D"/>
                </a:solidFill>
              </a:rPr>
              <a:t> </a:t>
            </a:r>
            <a:r>
              <a:rPr lang="en-ID" sz="1600" dirty="0" err="1">
                <a:solidFill>
                  <a:srgbClr val="17347D"/>
                </a:solidFill>
              </a:rPr>
              <a:t>untuk</a:t>
            </a:r>
            <a:r>
              <a:rPr lang="en-ID" sz="1600" dirty="0">
                <a:solidFill>
                  <a:srgbClr val="17347D"/>
                </a:solidFill>
              </a:rPr>
              <a:t> </a:t>
            </a:r>
            <a:r>
              <a:rPr lang="en-ID" sz="1600" dirty="0" err="1">
                <a:solidFill>
                  <a:srgbClr val="17347D"/>
                </a:solidFill>
              </a:rPr>
              <a:t>mengelola</a:t>
            </a:r>
            <a:r>
              <a:rPr lang="en-ID" sz="1600" dirty="0">
                <a:solidFill>
                  <a:srgbClr val="17347D"/>
                </a:solidFill>
              </a:rPr>
              <a:t> </a:t>
            </a:r>
            <a:r>
              <a:rPr lang="en-ID" sz="1600" dirty="0" err="1">
                <a:solidFill>
                  <a:srgbClr val="17347D"/>
                </a:solidFill>
              </a:rPr>
              <a:t>kinerja</a:t>
            </a:r>
            <a:r>
              <a:rPr lang="en-ID" sz="1600" dirty="0">
                <a:solidFill>
                  <a:srgbClr val="17347D"/>
                </a:solidFill>
              </a:rPr>
              <a:t> dan </a:t>
            </a:r>
            <a:r>
              <a:rPr lang="en-ID" sz="1600" dirty="0" err="1">
                <a:solidFill>
                  <a:srgbClr val="17347D"/>
                </a:solidFill>
              </a:rPr>
              <a:t>tampilan</a:t>
            </a:r>
            <a:r>
              <a:rPr lang="en-ID" sz="1600" dirty="0">
                <a:solidFill>
                  <a:srgbClr val="17347D"/>
                </a:solidFill>
              </a:rPr>
              <a:t> </a:t>
            </a:r>
            <a:r>
              <a:rPr lang="en-ID" sz="1600" dirty="0" err="1">
                <a:solidFill>
                  <a:srgbClr val="17347D"/>
                </a:solidFill>
              </a:rPr>
              <a:t>sebuah</a:t>
            </a:r>
            <a:r>
              <a:rPr lang="en-ID" sz="1600" dirty="0">
                <a:solidFill>
                  <a:srgbClr val="17347D"/>
                </a:solidFill>
              </a:rPr>
              <a:t> website di </a:t>
            </a:r>
            <a:r>
              <a:rPr lang="en-ID" sz="1600" dirty="0" err="1">
                <a:solidFill>
                  <a:srgbClr val="17347D"/>
                </a:solidFill>
              </a:rPr>
              <a:t>sisi</a:t>
            </a:r>
            <a:r>
              <a:rPr lang="en-ID" sz="1600" dirty="0">
                <a:solidFill>
                  <a:srgbClr val="17347D"/>
                </a:solidFill>
              </a:rPr>
              <a:t> </a:t>
            </a:r>
            <a:r>
              <a:rPr lang="en-ID" sz="1600" i="1" dirty="0">
                <a:solidFill>
                  <a:srgbClr val="17347D"/>
                </a:solidFill>
              </a:rPr>
              <a:t>frontend </a:t>
            </a:r>
            <a:r>
              <a:rPr lang="en-ID" sz="1600" dirty="0">
                <a:solidFill>
                  <a:srgbClr val="17347D"/>
                </a:solidFill>
              </a:rPr>
              <a:t>(</a:t>
            </a:r>
            <a:r>
              <a:rPr lang="en-ID" sz="1600" i="1" dirty="0">
                <a:solidFill>
                  <a:srgbClr val="17347D"/>
                </a:solidFill>
              </a:rPr>
              <a:t>client</a:t>
            </a:r>
            <a:r>
              <a:rPr lang="en-ID" sz="1600" dirty="0">
                <a:solidFill>
                  <a:srgbClr val="17347D"/>
                </a:solidFill>
              </a:rPr>
              <a:t>). </a:t>
            </a:r>
            <a:r>
              <a:rPr lang="en-ID" sz="1600" dirty="0" err="1">
                <a:solidFill>
                  <a:srgbClr val="17347D"/>
                </a:solidFill>
              </a:rPr>
              <a:t>Hampir</a:t>
            </a:r>
            <a:r>
              <a:rPr lang="en-ID" sz="1600" dirty="0">
                <a:solidFill>
                  <a:srgbClr val="17347D"/>
                </a:solidFill>
              </a:rPr>
              <a:t> </a:t>
            </a:r>
            <a:r>
              <a:rPr lang="en-ID" sz="1600" dirty="0" err="1">
                <a:solidFill>
                  <a:srgbClr val="17347D"/>
                </a:solidFill>
              </a:rPr>
              <a:t>semua</a:t>
            </a:r>
            <a:r>
              <a:rPr lang="en-ID" sz="1600" dirty="0">
                <a:solidFill>
                  <a:srgbClr val="17347D"/>
                </a:solidFill>
              </a:rPr>
              <a:t> website </a:t>
            </a:r>
            <a:r>
              <a:rPr lang="en-ID" sz="1600" dirty="0" err="1">
                <a:solidFill>
                  <a:srgbClr val="17347D"/>
                </a:solidFill>
              </a:rPr>
              <a:t>saat</a:t>
            </a:r>
            <a:r>
              <a:rPr lang="en-ID" sz="1600" dirty="0">
                <a:solidFill>
                  <a:srgbClr val="17347D"/>
                </a:solidFill>
              </a:rPr>
              <a:t> </a:t>
            </a:r>
            <a:r>
              <a:rPr lang="en-ID" sz="1600" dirty="0" err="1">
                <a:solidFill>
                  <a:srgbClr val="17347D"/>
                </a:solidFill>
              </a:rPr>
              <a:t>ini</a:t>
            </a:r>
            <a:r>
              <a:rPr lang="en-ID" sz="1600" dirty="0">
                <a:solidFill>
                  <a:srgbClr val="17347D"/>
                </a:solidFill>
              </a:rPr>
              <a:t> </a:t>
            </a:r>
            <a:r>
              <a:rPr lang="en-ID" sz="1600" dirty="0" err="1">
                <a:solidFill>
                  <a:srgbClr val="17347D"/>
                </a:solidFill>
              </a:rPr>
              <a:t>menggunakan</a:t>
            </a:r>
            <a:r>
              <a:rPr lang="en-ID" sz="1600" dirty="0">
                <a:solidFill>
                  <a:srgbClr val="17347D"/>
                </a:solidFill>
              </a:rPr>
              <a:t> </a:t>
            </a:r>
            <a:r>
              <a:rPr lang="en-ID" sz="1600" i="1" dirty="0">
                <a:solidFill>
                  <a:srgbClr val="17347D"/>
                </a:solidFill>
              </a:rPr>
              <a:t>library </a:t>
            </a:r>
            <a:r>
              <a:rPr lang="en-ID" sz="1600" dirty="0" err="1">
                <a:solidFill>
                  <a:srgbClr val="17347D"/>
                </a:solidFill>
              </a:rPr>
              <a:t>untuk</a:t>
            </a:r>
            <a:r>
              <a:rPr lang="en-ID" sz="1600" dirty="0">
                <a:solidFill>
                  <a:srgbClr val="17347D"/>
                </a:solidFill>
              </a:rPr>
              <a:t> </a:t>
            </a:r>
            <a:r>
              <a:rPr lang="en-ID" sz="1600" dirty="0" err="1">
                <a:solidFill>
                  <a:srgbClr val="17347D"/>
                </a:solidFill>
              </a:rPr>
              <a:t>memanipulasi</a:t>
            </a:r>
            <a:r>
              <a:rPr lang="en-ID" sz="1600" dirty="0">
                <a:solidFill>
                  <a:srgbClr val="17347D"/>
                </a:solidFill>
              </a:rPr>
              <a:t>, </a:t>
            </a:r>
            <a:r>
              <a:rPr lang="en-ID" sz="1600" dirty="0" err="1">
                <a:solidFill>
                  <a:srgbClr val="17347D"/>
                </a:solidFill>
              </a:rPr>
              <a:t>mempermudah</a:t>
            </a:r>
            <a:r>
              <a:rPr lang="en-ID" sz="1600" dirty="0">
                <a:solidFill>
                  <a:srgbClr val="17347D"/>
                </a:solidFill>
              </a:rPr>
              <a:t>, </a:t>
            </a:r>
            <a:r>
              <a:rPr lang="en-ID" sz="1600" dirty="0" err="1">
                <a:solidFill>
                  <a:srgbClr val="17347D"/>
                </a:solidFill>
              </a:rPr>
              <a:t>mempercantik</a:t>
            </a:r>
            <a:r>
              <a:rPr lang="en-ID" sz="1600" dirty="0">
                <a:solidFill>
                  <a:srgbClr val="17347D"/>
                </a:solidFill>
              </a:rPr>
              <a:t> </a:t>
            </a:r>
            <a:r>
              <a:rPr lang="en-ID" sz="1600" dirty="0" err="1">
                <a:solidFill>
                  <a:srgbClr val="17347D"/>
                </a:solidFill>
              </a:rPr>
              <a:t>tampilan</a:t>
            </a:r>
            <a:r>
              <a:rPr lang="en-ID" sz="1600" dirty="0">
                <a:solidFill>
                  <a:srgbClr val="17347D"/>
                </a:solidFill>
              </a:rPr>
              <a:t> website.</a:t>
            </a:r>
          </a:p>
          <a:p>
            <a:pPr marL="361950" marR="0" lvl="0" algn="just" rtl="0">
              <a:lnSpc>
                <a:spcPct val="100000"/>
              </a:lnSpc>
              <a:spcBef>
                <a:spcPts val="0"/>
              </a:spcBef>
              <a:spcAft>
                <a:spcPts val="600"/>
              </a:spcAft>
              <a:buClr>
                <a:srgbClr val="002060"/>
              </a:buClr>
              <a:buSzPts val="1800"/>
            </a:pPr>
            <a:endParaRPr lang="en-ID" sz="1600" b="0" u="none" strike="noStrike" cap="none" dirty="0">
              <a:solidFill>
                <a:srgbClr val="17347D"/>
              </a:solidFill>
              <a:latin typeface="Arial"/>
              <a:ea typeface="Arial"/>
              <a:cs typeface="Arial"/>
              <a:sym typeface="Arial"/>
            </a:endParaRPr>
          </a:p>
          <a:p>
            <a:pPr marL="342900" marR="0" lvl="0" indent="-342900" algn="just" rtl="0">
              <a:lnSpc>
                <a:spcPct val="100000"/>
              </a:lnSpc>
              <a:spcBef>
                <a:spcPts val="0"/>
              </a:spcBef>
              <a:spcAft>
                <a:spcPts val="0"/>
              </a:spcAft>
              <a:buClr>
                <a:srgbClr val="002060"/>
              </a:buClr>
              <a:buSzPts val="1800"/>
              <a:buFont typeface="Noto Sans Symbols"/>
              <a:buChar char="❖"/>
            </a:pPr>
            <a:r>
              <a:rPr lang="en-ID" sz="1800" dirty="0">
                <a:solidFill>
                  <a:srgbClr val="17347D"/>
                </a:solidFill>
              </a:rPr>
              <a:t>Library di </a:t>
            </a:r>
            <a:r>
              <a:rPr lang="en-ID" sz="1800" dirty="0" err="1">
                <a:solidFill>
                  <a:srgbClr val="17347D"/>
                </a:solidFill>
              </a:rPr>
              <a:t>sisi</a:t>
            </a:r>
            <a:r>
              <a:rPr lang="en-ID" sz="1800" dirty="0">
                <a:solidFill>
                  <a:srgbClr val="17347D"/>
                </a:solidFill>
              </a:rPr>
              <a:t> </a:t>
            </a:r>
            <a:r>
              <a:rPr lang="en-ID" sz="1800" i="1" dirty="0">
                <a:solidFill>
                  <a:srgbClr val="17347D"/>
                </a:solidFill>
              </a:rPr>
              <a:t>backend/server </a:t>
            </a:r>
            <a:r>
              <a:rPr lang="en-ID" sz="1800" dirty="0">
                <a:solidFill>
                  <a:srgbClr val="17347D"/>
                </a:solidFill>
              </a:rPr>
              <a:t>(PHP)</a:t>
            </a:r>
          </a:p>
          <a:p>
            <a:pPr marL="361950" algn="just">
              <a:buClr>
                <a:srgbClr val="002060"/>
              </a:buClr>
              <a:buSzPts val="1800"/>
            </a:pPr>
            <a:r>
              <a:rPr lang="en-ID" sz="1600" dirty="0">
                <a:solidFill>
                  <a:srgbClr val="17347D"/>
                </a:solidFill>
              </a:rPr>
              <a:t>Library-library (</a:t>
            </a:r>
            <a:r>
              <a:rPr lang="en-ID" sz="1600" dirty="0" err="1">
                <a:solidFill>
                  <a:srgbClr val="17347D"/>
                </a:solidFill>
              </a:rPr>
              <a:t>bukan</a:t>
            </a:r>
            <a:r>
              <a:rPr lang="en-ID" sz="1600" dirty="0">
                <a:solidFill>
                  <a:srgbClr val="17347D"/>
                </a:solidFill>
              </a:rPr>
              <a:t> framework PHP) yang </a:t>
            </a:r>
            <a:r>
              <a:rPr lang="en-ID" sz="1600" dirty="0" err="1">
                <a:solidFill>
                  <a:srgbClr val="17347D"/>
                </a:solidFill>
              </a:rPr>
              <a:t>digunakan</a:t>
            </a:r>
            <a:r>
              <a:rPr lang="en-ID" sz="1600" dirty="0">
                <a:solidFill>
                  <a:srgbClr val="17347D"/>
                </a:solidFill>
              </a:rPr>
              <a:t> </a:t>
            </a:r>
            <a:r>
              <a:rPr lang="en-ID" sz="1600" dirty="0" err="1">
                <a:solidFill>
                  <a:srgbClr val="17347D"/>
                </a:solidFill>
              </a:rPr>
              <a:t>untuk</a:t>
            </a:r>
            <a:r>
              <a:rPr lang="en-ID" sz="1600" dirty="0">
                <a:solidFill>
                  <a:srgbClr val="17347D"/>
                </a:solidFill>
              </a:rPr>
              <a:t> </a:t>
            </a:r>
            <a:r>
              <a:rPr lang="en-ID" sz="1600" dirty="0" err="1">
                <a:solidFill>
                  <a:srgbClr val="17347D"/>
                </a:solidFill>
              </a:rPr>
              <a:t>memudahkan</a:t>
            </a:r>
            <a:r>
              <a:rPr lang="en-ID" sz="1600" dirty="0">
                <a:solidFill>
                  <a:srgbClr val="17347D"/>
                </a:solidFill>
              </a:rPr>
              <a:t> </a:t>
            </a:r>
            <a:r>
              <a:rPr lang="en-ID" sz="1600" dirty="0" err="1">
                <a:solidFill>
                  <a:srgbClr val="17347D"/>
                </a:solidFill>
              </a:rPr>
              <a:t>suatu</a:t>
            </a:r>
            <a:r>
              <a:rPr lang="en-ID" sz="1600" dirty="0">
                <a:solidFill>
                  <a:srgbClr val="17347D"/>
                </a:solidFill>
              </a:rPr>
              <a:t> proses pada server. </a:t>
            </a:r>
            <a:r>
              <a:rPr lang="en-ID" sz="1600" dirty="0" err="1">
                <a:solidFill>
                  <a:srgbClr val="17347D"/>
                </a:solidFill>
              </a:rPr>
              <a:t>Dengan</a:t>
            </a:r>
            <a:r>
              <a:rPr lang="en-ID" sz="1600" dirty="0">
                <a:solidFill>
                  <a:srgbClr val="17347D"/>
                </a:solidFill>
              </a:rPr>
              <a:t> library, web developer </a:t>
            </a:r>
            <a:r>
              <a:rPr lang="en-ID" sz="1600" dirty="0" err="1">
                <a:solidFill>
                  <a:srgbClr val="17347D"/>
                </a:solidFill>
              </a:rPr>
              <a:t>bisa</a:t>
            </a:r>
            <a:r>
              <a:rPr lang="en-ID" sz="1600" dirty="0">
                <a:solidFill>
                  <a:srgbClr val="17347D"/>
                </a:solidFill>
              </a:rPr>
              <a:t> </a:t>
            </a:r>
            <a:r>
              <a:rPr lang="en-ID" sz="1600" dirty="0" err="1">
                <a:solidFill>
                  <a:srgbClr val="17347D"/>
                </a:solidFill>
              </a:rPr>
              <a:t>mempersingkat</a:t>
            </a:r>
            <a:r>
              <a:rPr lang="en-ID" sz="1600" dirty="0">
                <a:solidFill>
                  <a:srgbClr val="17347D"/>
                </a:solidFill>
              </a:rPr>
              <a:t> script </a:t>
            </a:r>
            <a:r>
              <a:rPr lang="en-ID" sz="1600" dirty="0" err="1">
                <a:solidFill>
                  <a:srgbClr val="17347D"/>
                </a:solidFill>
              </a:rPr>
              <a:t>atau</a:t>
            </a:r>
            <a:r>
              <a:rPr lang="en-ID" sz="1600" dirty="0">
                <a:solidFill>
                  <a:srgbClr val="17347D"/>
                </a:solidFill>
              </a:rPr>
              <a:t> </a:t>
            </a:r>
            <a:r>
              <a:rPr lang="en-ID" sz="1600" dirty="0" err="1">
                <a:solidFill>
                  <a:srgbClr val="17347D"/>
                </a:solidFill>
              </a:rPr>
              <a:t>kode</a:t>
            </a:r>
            <a:r>
              <a:rPr lang="en-ID" sz="1600" dirty="0">
                <a:solidFill>
                  <a:srgbClr val="17347D"/>
                </a:solidFill>
              </a:rPr>
              <a:t> program </a:t>
            </a:r>
            <a:r>
              <a:rPr lang="en-ID" sz="1600" dirty="0" err="1">
                <a:solidFill>
                  <a:srgbClr val="17347D"/>
                </a:solidFill>
              </a:rPr>
              <a:t>mereka</a:t>
            </a:r>
            <a:r>
              <a:rPr lang="en-ID" sz="1600" dirty="0">
                <a:solidFill>
                  <a:srgbClr val="17347D"/>
                </a:solidFill>
              </a:rPr>
              <a:t> </a:t>
            </a:r>
            <a:r>
              <a:rPr lang="en-ID" sz="1600" dirty="0" err="1">
                <a:solidFill>
                  <a:srgbClr val="17347D"/>
                </a:solidFill>
              </a:rPr>
              <a:t>tanpa</a:t>
            </a:r>
            <a:r>
              <a:rPr lang="en-ID" sz="1600" dirty="0">
                <a:solidFill>
                  <a:srgbClr val="17347D"/>
                </a:solidFill>
              </a:rPr>
              <a:t> </a:t>
            </a:r>
            <a:r>
              <a:rPr lang="en-ID" sz="1600" dirty="0" err="1">
                <a:solidFill>
                  <a:srgbClr val="17347D"/>
                </a:solidFill>
              </a:rPr>
              <a:t>perlu</a:t>
            </a:r>
            <a:r>
              <a:rPr lang="en-ID" sz="1600" dirty="0">
                <a:solidFill>
                  <a:srgbClr val="17347D"/>
                </a:solidFill>
              </a:rPr>
              <a:t> </a:t>
            </a:r>
            <a:r>
              <a:rPr lang="en-ID" sz="1600" dirty="0" err="1">
                <a:solidFill>
                  <a:srgbClr val="17347D"/>
                </a:solidFill>
              </a:rPr>
              <a:t>membuat</a:t>
            </a:r>
            <a:r>
              <a:rPr lang="en-ID" sz="1600" dirty="0">
                <a:solidFill>
                  <a:srgbClr val="17347D"/>
                </a:solidFill>
              </a:rPr>
              <a:t> function </a:t>
            </a:r>
            <a:r>
              <a:rPr lang="en-ID" sz="1600" dirty="0" err="1">
                <a:solidFill>
                  <a:srgbClr val="17347D"/>
                </a:solidFill>
              </a:rPr>
              <a:t>atau</a:t>
            </a:r>
            <a:r>
              <a:rPr lang="en-ID" sz="1600" dirty="0">
                <a:solidFill>
                  <a:srgbClr val="17347D"/>
                </a:solidFill>
              </a:rPr>
              <a:t> </a:t>
            </a:r>
            <a:r>
              <a:rPr lang="en-ID" sz="1600" dirty="0" err="1">
                <a:solidFill>
                  <a:srgbClr val="17347D"/>
                </a:solidFill>
              </a:rPr>
              <a:t>algoritmanya</a:t>
            </a:r>
            <a:r>
              <a:rPr lang="en-ID" sz="1600" dirty="0">
                <a:solidFill>
                  <a:srgbClr val="17347D"/>
                </a:solidFill>
              </a:rPr>
              <a:t> </a:t>
            </a:r>
            <a:r>
              <a:rPr lang="en-ID" sz="1600" dirty="0" err="1">
                <a:solidFill>
                  <a:srgbClr val="17347D"/>
                </a:solidFill>
              </a:rPr>
              <a:t>sendiri</a:t>
            </a:r>
            <a:r>
              <a:rPr lang="en-ID" sz="1600" dirty="0">
                <a:solidFill>
                  <a:srgbClr val="17347D"/>
                </a:solidFill>
              </a:rPr>
              <a:t>. </a:t>
            </a:r>
            <a:r>
              <a:rPr lang="en-ID" sz="1600" dirty="0" err="1">
                <a:solidFill>
                  <a:srgbClr val="17347D"/>
                </a:solidFill>
              </a:rPr>
              <a:t>Mereka</a:t>
            </a:r>
            <a:r>
              <a:rPr lang="en-ID" sz="1600" dirty="0">
                <a:solidFill>
                  <a:srgbClr val="17347D"/>
                </a:solidFill>
              </a:rPr>
              <a:t> </a:t>
            </a:r>
            <a:r>
              <a:rPr lang="en-ID" sz="1600" dirty="0" err="1">
                <a:solidFill>
                  <a:srgbClr val="17347D"/>
                </a:solidFill>
              </a:rPr>
              <a:t>cukup</a:t>
            </a:r>
            <a:r>
              <a:rPr lang="en-ID" sz="1600" dirty="0">
                <a:solidFill>
                  <a:srgbClr val="17347D"/>
                </a:solidFill>
              </a:rPr>
              <a:t> </a:t>
            </a:r>
            <a:r>
              <a:rPr lang="en-ID" sz="1600" dirty="0" err="1">
                <a:solidFill>
                  <a:srgbClr val="17347D"/>
                </a:solidFill>
              </a:rPr>
              <a:t>menggunakan</a:t>
            </a:r>
            <a:r>
              <a:rPr lang="en-ID" sz="1600" dirty="0">
                <a:solidFill>
                  <a:srgbClr val="17347D"/>
                </a:solidFill>
              </a:rPr>
              <a:t> function-function </a:t>
            </a:r>
            <a:r>
              <a:rPr lang="en-ID" sz="1600" dirty="0" err="1">
                <a:solidFill>
                  <a:srgbClr val="17347D"/>
                </a:solidFill>
              </a:rPr>
              <a:t>atau</a:t>
            </a:r>
            <a:r>
              <a:rPr lang="en-ID" sz="1600" dirty="0">
                <a:solidFill>
                  <a:srgbClr val="17347D"/>
                </a:solidFill>
              </a:rPr>
              <a:t> </a:t>
            </a:r>
            <a:r>
              <a:rPr lang="en-ID" sz="1600" dirty="0" err="1">
                <a:solidFill>
                  <a:srgbClr val="17347D"/>
                </a:solidFill>
              </a:rPr>
              <a:t>mungkin</a:t>
            </a:r>
            <a:r>
              <a:rPr lang="en-ID" sz="1600" dirty="0">
                <a:solidFill>
                  <a:srgbClr val="17347D"/>
                </a:solidFill>
              </a:rPr>
              <a:t> object yang </a:t>
            </a:r>
            <a:r>
              <a:rPr lang="en-ID" sz="1600" dirty="0" err="1">
                <a:solidFill>
                  <a:srgbClr val="17347D"/>
                </a:solidFill>
              </a:rPr>
              <a:t>sudah</a:t>
            </a:r>
            <a:r>
              <a:rPr lang="en-ID" sz="1600" dirty="0">
                <a:solidFill>
                  <a:srgbClr val="17347D"/>
                </a:solidFill>
              </a:rPr>
              <a:t> </a:t>
            </a:r>
            <a:r>
              <a:rPr lang="en-ID" sz="1600" dirty="0" err="1">
                <a:solidFill>
                  <a:srgbClr val="17347D"/>
                </a:solidFill>
              </a:rPr>
              <a:t>terdapat</a:t>
            </a:r>
            <a:r>
              <a:rPr lang="en-ID" sz="1600" dirty="0">
                <a:solidFill>
                  <a:srgbClr val="17347D"/>
                </a:solidFill>
              </a:rPr>
              <a:t> di </a:t>
            </a:r>
            <a:r>
              <a:rPr lang="en-ID" sz="1600" dirty="0" err="1">
                <a:solidFill>
                  <a:srgbClr val="17347D"/>
                </a:solidFill>
              </a:rPr>
              <a:t>dalam</a:t>
            </a:r>
            <a:r>
              <a:rPr lang="en-ID" sz="1600" dirty="0">
                <a:solidFill>
                  <a:srgbClr val="17347D"/>
                </a:solidFill>
              </a:rPr>
              <a:t> library.  </a:t>
            </a:r>
          </a:p>
          <a:p>
            <a:pPr marR="0" lvl="0" algn="just" rtl="0">
              <a:lnSpc>
                <a:spcPct val="100000"/>
              </a:lnSpc>
              <a:spcBef>
                <a:spcPts val="0"/>
              </a:spcBef>
              <a:spcAft>
                <a:spcPts val="0"/>
              </a:spcAft>
              <a:buClr>
                <a:srgbClr val="002060"/>
              </a:buClr>
              <a:buSzPts val="1800"/>
            </a:pPr>
            <a:endParaRPr lang="en-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4"/>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40" name="Google Shape;140;p24"/>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41" name="Google Shape;141;p24"/>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42" name="Google Shape;142;p24"/>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43" name="Google Shape;143;p24"/>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dirty="0" err="1">
                <a:solidFill>
                  <a:srgbClr val="243A62"/>
                </a:solidFill>
                <a:latin typeface="Arial"/>
                <a:ea typeface="Arial"/>
                <a:cs typeface="Arial"/>
                <a:sym typeface="Arial"/>
              </a:rPr>
              <a:t>Jenis-jenis</a:t>
            </a:r>
            <a:r>
              <a:rPr lang="en-US" sz="2800" b="1" i="0" u="none" strike="noStrike" cap="none" dirty="0">
                <a:solidFill>
                  <a:srgbClr val="243A62"/>
                </a:solidFill>
                <a:latin typeface="Arial"/>
                <a:ea typeface="Arial"/>
                <a:cs typeface="Arial"/>
                <a:sym typeface="Arial"/>
              </a:rPr>
              <a:t> Library</a:t>
            </a:r>
            <a:endParaRPr sz="2800" b="0" i="0" u="none" strike="noStrike" cap="none" dirty="0">
              <a:solidFill>
                <a:srgbClr val="243A62"/>
              </a:solidFill>
              <a:latin typeface="Arial"/>
              <a:ea typeface="Arial"/>
              <a:cs typeface="Arial"/>
              <a:sym typeface="Arial"/>
            </a:endParaRPr>
          </a:p>
        </p:txBody>
      </p:sp>
      <p:sp>
        <p:nvSpPr>
          <p:cNvPr id="144" name="Google Shape;144;p24"/>
          <p:cNvSpPr/>
          <p:nvPr/>
        </p:nvSpPr>
        <p:spPr>
          <a:xfrm>
            <a:off x="331180" y="876953"/>
            <a:ext cx="8464028" cy="401644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600"/>
              </a:spcAft>
              <a:buClr>
                <a:srgbClr val="002060"/>
              </a:buClr>
              <a:buSzPts val="1800"/>
              <a:buFont typeface="Noto Sans Symbols"/>
              <a:buChar char="❖"/>
            </a:pPr>
            <a:r>
              <a:rPr lang="en-ID" sz="1800" b="0" i="0" u="none" strike="noStrike" cap="none" dirty="0">
                <a:solidFill>
                  <a:srgbClr val="17347D"/>
                </a:solidFill>
                <a:latin typeface="Arial"/>
                <a:ea typeface="Arial"/>
                <a:cs typeface="Arial"/>
                <a:sym typeface="Arial"/>
              </a:rPr>
              <a:t>Library di </a:t>
            </a:r>
            <a:r>
              <a:rPr lang="en-ID" sz="1800" b="0" i="0" u="none" strike="noStrike" cap="none" dirty="0" err="1">
                <a:solidFill>
                  <a:srgbClr val="17347D"/>
                </a:solidFill>
                <a:latin typeface="Arial"/>
                <a:ea typeface="Arial"/>
                <a:cs typeface="Arial"/>
                <a:sym typeface="Arial"/>
              </a:rPr>
              <a:t>sisi</a:t>
            </a:r>
            <a:r>
              <a:rPr lang="en-ID" sz="1800" b="0" i="0" u="none" strike="noStrike" cap="none" dirty="0">
                <a:solidFill>
                  <a:srgbClr val="17347D"/>
                </a:solidFill>
                <a:latin typeface="Arial"/>
                <a:ea typeface="Arial"/>
                <a:cs typeface="Arial"/>
                <a:sym typeface="Arial"/>
              </a:rPr>
              <a:t> client (</a:t>
            </a:r>
            <a:r>
              <a:rPr lang="en-ID" sz="1800" b="0" i="0" u="none" strike="noStrike" cap="none" dirty="0" err="1">
                <a:solidFill>
                  <a:srgbClr val="17347D"/>
                </a:solidFill>
                <a:latin typeface="Arial"/>
                <a:ea typeface="Arial"/>
                <a:cs typeface="Arial"/>
                <a:sym typeface="Arial"/>
              </a:rPr>
              <a:t>Javascript</a:t>
            </a:r>
            <a:r>
              <a:rPr lang="en-ID" sz="1800" b="0" i="0" u="none" strike="noStrike" cap="none" dirty="0">
                <a:solidFill>
                  <a:srgbClr val="17347D"/>
                </a:solidFill>
                <a:latin typeface="Arial"/>
                <a:ea typeface="Arial"/>
                <a:cs typeface="Arial"/>
                <a:sym typeface="Arial"/>
              </a:rPr>
              <a:t>, CSS), </a:t>
            </a:r>
            <a:r>
              <a:rPr lang="en-ID" sz="1800" b="0" i="0" u="none" strike="noStrike" cap="none" dirty="0" err="1">
                <a:solidFill>
                  <a:srgbClr val="17347D"/>
                </a:solidFill>
                <a:latin typeface="Arial"/>
                <a:ea typeface="Arial"/>
                <a:cs typeface="Arial"/>
                <a:sym typeface="Arial"/>
              </a:rPr>
              <a:t>contohnya</a:t>
            </a:r>
            <a:r>
              <a:rPr lang="en-ID" sz="1800" b="0" i="0" u="none" strike="noStrike" cap="none" dirty="0">
                <a:solidFill>
                  <a:srgbClr val="17347D"/>
                </a:solidFill>
                <a:latin typeface="Arial"/>
                <a:ea typeface="Arial"/>
                <a:cs typeface="Arial"/>
                <a:sym typeface="Arial"/>
              </a:rPr>
              <a:t>:</a:t>
            </a:r>
          </a:p>
          <a:p>
            <a:pPr marL="722313" lvl="8" indent="-271463" algn="just">
              <a:spcAft>
                <a:spcPts val="600"/>
              </a:spcAft>
              <a:buClr>
                <a:srgbClr val="002060"/>
              </a:buClr>
              <a:buSzPts val="1800"/>
              <a:buFont typeface="Wingdings" panose="05000000000000000000" pitchFamily="2" charset="2"/>
              <a:buChar char="Ø"/>
            </a:pPr>
            <a:r>
              <a:rPr lang="en-ID" sz="1600" b="1" dirty="0">
                <a:solidFill>
                  <a:srgbClr val="17347D"/>
                </a:solidFill>
              </a:rPr>
              <a:t>jQuery</a:t>
            </a:r>
            <a:r>
              <a:rPr lang="en-ID" sz="1800" dirty="0">
                <a:solidFill>
                  <a:srgbClr val="17347D"/>
                </a:solidFill>
              </a:rPr>
              <a:t>: </a:t>
            </a:r>
            <a:r>
              <a:rPr lang="en-ID" dirty="0">
                <a:solidFill>
                  <a:srgbClr val="17347D"/>
                </a:solidFill>
              </a:rPr>
              <a:t>library </a:t>
            </a:r>
            <a:r>
              <a:rPr lang="en-ID" b="1" dirty="0" err="1">
                <a:solidFill>
                  <a:srgbClr val="17347D"/>
                </a:solidFill>
              </a:rPr>
              <a:t>Javascript</a:t>
            </a:r>
            <a:r>
              <a:rPr lang="en-ID" b="1" dirty="0">
                <a:solidFill>
                  <a:srgbClr val="17347D"/>
                </a:solidFill>
              </a:rPr>
              <a:t> </a:t>
            </a:r>
            <a:r>
              <a:rPr lang="en-ID" dirty="0" err="1">
                <a:solidFill>
                  <a:srgbClr val="17347D"/>
                </a:solidFill>
              </a:rPr>
              <a:t>lintas</a:t>
            </a:r>
            <a:r>
              <a:rPr lang="en-ID" dirty="0">
                <a:solidFill>
                  <a:srgbClr val="17347D"/>
                </a:solidFill>
              </a:rPr>
              <a:t>-platform yang </a:t>
            </a:r>
            <a:r>
              <a:rPr lang="en-ID" dirty="0" err="1">
                <a:solidFill>
                  <a:srgbClr val="17347D"/>
                </a:solidFill>
              </a:rPr>
              <a:t>didesain</a:t>
            </a:r>
            <a:r>
              <a:rPr lang="en-ID" dirty="0">
                <a:solidFill>
                  <a:srgbClr val="17347D"/>
                </a:solidFill>
              </a:rPr>
              <a:t> </a:t>
            </a:r>
            <a:r>
              <a:rPr lang="en-ID" dirty="0" err="1">
                <a:solidFill>
                  <a:srgbClr val="17347D"/>
                </a:solidFill>
              </a:rPr>
              <a:t>untuk</a:t>
            </a:r>
            <a:r>
              <a:rPr lang="en-ID" dirty="0">
                <a:solidFill>
                  <a:srgbClr val="17347D"/>
                </a:solidFill>
              </a:rPr>
              <a:t> </a:t>
            </a:r>
            <a:r>
              <a:rPr lang="en-ID" dirty="0" err="1">
                <a:solidFill>
                  <a:srgbClr val="17347D"/>
                </a:solidFill>
              </a:rPr>
              <a:t>menyederhanakan</a:t>
            </a:r>
            <a:r>
              <a:rPr lang="en-ID" dirty="0">
                <a:solidFill>
                  <a:srgbClr val="17347D"/>
                </a:solidFill>
              </a:rPr>
              <a:t> </a:t>
            </a:r>
            <a:r>
              <a:rPr lang="en-ID" i="1" dirty="0">
                <a:solidFill>
                  <a:srgbClr val="17347D"/>
                </a:solidFill>
              </a:rPr>
              <a:t>client-side scripting </a:t>
            </a:r>
            <a:r>
              <a:rPr lang="en-ID" dirty="0">
                <a:solidFill>
                  <a:srgbClr val="17347D"/>
                </a:solidFill>
              </a:rPr>
              <a:t>pada HTML.</a:t>
            </a:r>
          </a:p>
          <a:p>
            <a:pPr marL="722313" lvl="8" indent="-271463" algn="just">
              <a:spcAft>
                <a:spcPts val="600"/>
              </a:spcAft>
              <a:buClr>
                <a:srgbClr val="002060"/>
              </a:buClr>
              <a:buSzPts val="1800"/>
              <a:buFont typeface="Wingdings" panose="05000000000000000000" pitchFamily="2" charset="2"/>
              <a:buChar char="Ø"/>
            </a:pPr>
            <a:r>
              <a:rPr lang="en-ID" sz="1600" b="1" dirty="0">
                <a:solidFill>
                  <a:srgbClr val="17347D"/>
                </a:solidFill>
              </a:rPr>
              <a:t>Bootstrap</a:t>
            </a:r>
            <a:r>
              <a:rPr lang="en-ID" sz="1800" dirty="0">
                <a:solidFill>
                  <a:srgbClr val="17347D"/>
                </a:solidFill>
              </a:rPr>
              <a:t>: </a:t>
            </a:r>
            <a:r>
              <a:rPr lang="en-ID" dirty="0">
                <a:solidFill>
                  <a:srgbClr val="17347D"/>
                </a:solidFill>
              </a:rPr>
              <a:t>Bootstrap </a:t>
            </a:r>
            <a:r>
              <a:rPr lang="en-ID" dirty="0" err="1">
                <a:solidFill>
                  <a:srgbClr val="17347D"/>
                </a:solidFill>
              </a:rPr>
              <a:t>merupakan</a:t>
            </a:r>
            <a:r>
              <a:rPr lang="en-ID" dirty="0">
                <a:solidFill>
                  <a:srgbClr val="17347D"/>
                </a:solidFill>
              </a:rPr>
              <a:t> </a:t>
            </a:r>
            <a:r>
              <a:rPr lang="en-ID" dirty="0" err="1">
                <a:solidFill>
                  <a:srgbClr val="17347D"/>
                </a:solidFill>
              </a:rPr>
              <a:t>sebuah</a:t>
            </a:r>
            <a:r>
              <a:rPr lang="en-ID" dirty="0">
                <a:solidFill>
                  <a:srgbClr val="17347D"/>
                </a:solidFill>
              </a:rPr>
              <a:t> </a:t>
            </a:r>
            <a:r>
              <a:rPr lang="en-ID" i="1" dirty="0">
                <a:solidFill>
                  <a:srgbClr val="17347D"/>
                </a:solidFill>
              </a:rPr>
              <a:t>library framework </a:t>
            </a:r>
            <a:r>
              <a:rPr lang="en-ID" b="1" dirty="0">
                <a:solidFill>
                  <a:srgbClr val="17347D"/>
                </a:solidFill>
              </a:rPr>
              <a:t>CSS </a:t>
            </a:r>
            <a:r>
              <a:rPr lang="en-ID" dirty="0">
                <a:solidFill>
                  <a:srgbClr val="17347D"/>
                </a:solidFill>
              </a:rPr>
              <a:t>yang </a:t>
            </a:r>
            <a:r>
              <a:rPr lang="en-ID" dirty="0" err="1">
                <a:solidFill>
                  <a:srgbClr val="17347D"/>
                </a:solidFill>
              </a:rPr>
              <a:t>telah</a:t>
            </a:r>
            <a:r>
              <a:rPr lang="en-ID" dirty="0">
                <a:solidFill>
                  <a:srgbClr val="17347D"/>
                </a:solidFill>
              </a:rPr>
              <a:t> </a:t>
            </a:r>
            <a:r>
              <a:rPr lang="en-ID" dirty="0" err="1">
                <a:solidFill>
                  <a:srgbClr val="17347D"/>
                </a:solidFill>
              </a:rPr>
              <a:t>dibuat</a:t>
            </a:r>
            <a:r>
              <a:rPr lang="en-ID" dirty="0">
                <a:solidFill>
                  <a:srgbClr val="17347D"/>
                </a:solidFill>
              </a:rPr>
              <a:t> </a:t>
            </a:r>
            <a:r>
              <a:rPr lang="en-ID" dirty="0" err="1">
                <a:solidFill>
                  <a:srgbClr val="17347D"/>
                </a:solidFill>
              </a:rPr>
              <a:t>khusus</a:t>
            </a:r>
            <a:r>
              <a:rPr lang="en-ID" dirty="0">
                <a:solidFill>
                  <a:srgbClr val="17347D"/>
                </a:solidFill>
              </a:rPr>
              <a:t> </a:t>
            </a:r>
            <a:r>
              <a:rPr lang="en-ID" dirty="0" err="1">
                <a:solidFill>
                  <a:srgbClr val="17347D"/>
                </a:solidFill>
              </a:rPr>
              <a:t>uintuk</a:t>
            </a:r>
            <a:r>
              <a:rPr lang="en-ID" dirty="0">
                <a:solidFill>
                  <a:srgbClr val="17347D"/>
                </a:solidFill>
              </a:rPr>
              <a:t> </a:t>
            </a:r>
            <a:r>
              <a:rPr lang="en-ID" dirty="0" err="1">
                <a:solidFill>
                  <a:srgbClr val="17347D"/>
                </a:solidFill>
              </a:rPr>
              <a:t>mengembangkan</a:t>
            </a:r>
            <a:r>
              <a:rPr lang="en-ID" dirty="0">
                <a:solidFill>
                  <a:srgbClr val="17347D"/>
                </a:solidFill>
              </a:rPr>
              <a:t> </a:t>
            </a:r>
            <a:r>
              <a:rPr lang="en-ID" i="1" dirty="0">
                <a:solidFill>
                  <a:srgbClr val="17347D"/>
                </a:solidFill>
              </a:rPr>
              <a:t>front end </a:t>
            </a:r>
            <a:r>
              <a:rPr lang="en-ID" dirty="0" err="1">
                <a:solidFill>
                  <a:srgbClr val="17347D"/>
                </a:solidFill>
              </a:rPr>
              <a:t>sebuah</a:t>
            </a:r>
            <a:r>
              <a:rPr lang="en-ID" dirty="0">
                <a:solidFill>
                  <a:srgbClr val="17347D"/>
                </a:solidFill>
              </a:rPr>
              <a:t> website.</a:t>
            </a:r>
          </a:p>
          <a:p>
            <a:pPr marL="450850" lvl="8" algn="just">
              <a:buClr>
                <a:srgbClr val="002060"/>
              </a:buClr>
              <a:buSzPts val="1800"/>
            </a:pPr>
            <a:endParaRPr lang="en-ID" b="0" i="0" u="none" strike="noStrike" cap="none" dirty="0">
              <a:solidFill>
                <a:srgbClr val="17347D"/>
              </a:solidFill>
              <a:latin typeface="Arial"/>
              <a:ea typeface="Arial"/>
              <a:cs typeface="Arial"/>
              <a:sym typeface="Arial"/>
            </a:endParaRPr>
          </a:p>
          <a:p>
            <a:pPr marL="342900" marR="0" lvl="0" indent="-342900" algn="just" rtl="0">
              <a:lnSpc>
                <a:spcPct val="100000"/>
              </a:lnSpc>
              <a:spcBef>
                <a:spcPts val="0"/>
              </a:spcBef>
              <a:spcAft>
                <a:spcPts val="0"/>
              </a:spcAft>
              <a:buClr>
                <a:srgbClr val="002060"/>
              </a:buClr>
              <a:buSzPts val="1800"/>
              <a:buFont typeface="Noto Sans Symbols"/>
              <a:buChar char="❖"/>
            </a:pPr>
            <a:r>
              <a:rPr lang="en-ID" sz="1800" dirty="0">
                <a:solidFill>
                  <a:srgbClr val="17347D"/>
                </a:solidFill>
              </a:rPr>
              <a:t>Library di </a:t>
            </a:r>
            <a:r>
              <a:rPr lang="en-ID" sz="1800" dirty="0" err="1">
                <a:solidFill>
                  <a:srgbClr val="17347D"/>
                </a:solidFill>
              </a:rPr>
              <a:t>sisi</a:t>
            </a:r>
            <a:r>
              <a:rPr lang="en-ID" sz="1800" dirty="0">
                <a:solidFill>
                  <a:srgbClr val="17347D"/>
                </a:solidFill>
              </a:rPr>
              <a:t> server (PHP), </a:t>
            </a:r>
            <a:r>
              <a:rPr lang="en-ID" sz="1800" dirty="0" err="1">
                <a:solidFill>
                  <a:srgbClr val="17347D"/>
                </a:solidFill>
              </a:rPr>
              <a:t>contohnya</a:t>
            </a:r>
            <a:endParaRPr lang="en-ID" sz="1800" dirty="0">
              <a:solidFill>
                <a:srgbClr val="17347D"/>
              </a:solidFill>
            </a:endParaRPr>
          </a:p>
          <a:p>
            <a:pPr marL="722313" indent="-285750" algn="just">
              <a:spcAft>
                <a:spcPts val="600"/>
              </a:spcAft>
              <a:buClr>
                <a:srgbClr val="002060"/>
              </a:buClr>
              <a:buSzPts val="1800"/>
              <a:buFont typeface="Wingdings" panose="05000000000000000000" pitchFamily="2" charset="2"/>
              <a:buChar char="Ø"/>
            </a:pPr>
            <a:r>
              <a:rPr lang="en-ID" sz="1600" b="1" dirty="0" err="1">
                <a:solidFill>
                  <a:srgbClr val="17347D"/>
                </a:solidFill>
              </a:rPr>
              <a:t>DomPDF</a:t>
            </a:r>
            <a:r>
              <a:rPr lang="en-ID" sz="1800" dirty="0">
                <a:solidFill>
                  <a:srgbClr val="17347D"/>
                </a:solidFill>
              </a:rPr>
              <a:t>: </a:t>
            </a:r>
            <a:r>
              <a:rPr lang="en-ID" dirty="0">
                <a:solidFill>
                  <a:srgbClr val="17347D"/>
                </a:solidFill>
              </a:rPr>
              <a:t>library yang paling popular </a:t>
            </a:r>
            <a:r>
              <a:rPr lang="en-ID" dirty="0" err="1">
                <a:solidFill>
                  <a:srgbClr val="17347D"/>
                </a:solidFill>
              </a:rPr>
              <a:t>untuk</a:t>
            </a:r>
            <a:r>
              <a:rPr lang="en-ID" dirty="0">
                <a:solidFill>
                  <a:srgbClr val="17347D"/>
                </a:solidFill>
              </a:rPr>
              <a:t> </a:t>
            </a:r>
            <a:r>
              <a:rPr lang="en-ID" dirty="0" err="1">
                <a:solidFill>
                  <a:srgbClr val="17347D"/>
                </a:solidFill>
              </a:rPr>
              <a:t>mengkonfersi</a:t>
            </a:r>
            <a:r>
              <a:rPr lang="en-ID" dirty="0">
                <a:solidFill>
                  <a:srgbClr val="17347D"/>
                </a:solidFill>
              </a:rPr>
              <a:t> </a:t>
            </a:r>
            <a:r>
              <a:rPr lang="en-ID" dirty="0" err="1">
                <a:solidFill>
                  <a:srgbClr val="17347D"/>
                </a:solidFill>
              </a:rPr>
              <a:t>dokumen</a:t>
            </a:r>
            <a:r>
              <a:rPr lang="en-ID" dirty="0">
                <a:solidFill>
                  <a:srgbClr val="17347D"/>
                </a:solidFill>
              </a:rPr>
              <a:t> HTML </a:t>
            </a:r>
            <a:r>
              <a:rPr lang="en-ID" dirty="0" err="1">
                <a:solidFill>
                  <a:srgbClr val="17347D"/>
                </a:solidFill>
              </a:rPr>
              <a:t>ke</a:t>
            </a:r>
            <a:r>
              <a:rPr lang="en-ID" dirty="0">
                <a:solidFill>
                  <a:srgbClr val="17347D"/>
                </a:solidFill>
              </a:rPr>
              <a:t> PDF.</a:t>
            </a:r>
          </a:p>
          <a:p>
            <a:pPr marL="722313" indent="-285750" algn="just">
              <a:spcAft>
                <a:spcPts val="600"/>
              </a:spcAft>
              <a:buClr>
                <a:srgbClr val="002060"/>
              </a:buClr>
              <a:buSzPts val="1800"/>
              <a:buFont typeface="Wingdings" panose="05000000000000000000" pitchFamily="2" charset="2"/>
              <a:buChar char="Ø"/>
            </a:pPr>
            <a:r>
              <a:rPr lang="en-ID" sz="1600" b="1" dirty="0" err="1">
                <a:solidFill>
                  <a:srgbClr val="17347D"/>
                </a:solidFill>
              </a:rPr>
              <a:t>Phpspreadsheet</a:t>
            </a:r>
            <a:r>
              <a:rPr lang="en-ID" sz="1600" b="1" dirty="0">
                <a:solidFill>
                  <a:srgbClr val="17347D"/>
                </a:solidFill>
              </a:rPr>
              <a:t>:</a:t>
            </a:r>
            <a:r>
              <a:rPr lang="en-ID" dirty="0">
                <a:solidFill>
                  <a:srgbClr val="17347D"/>
                </a:solidFill>
              </a:rPr>
              <a:t> library popular yang </a:t>
            </a:r>
            <a:r>
              <a:rPr lang="en-ID" dirty="0" err="1">
                <a:solidFill>
                  <a:srgbClr val="17347D"/>
                </a:solidFill>
              </a:rPr>
              <a:t>ditulis</a:t>
            </a:r>
            <a:r>
              <a:rPr lang="en-ID" dirty="0">
                <a:solidFill>
                  <a:srgbClr val="17347D"/>
                </a:solidFill>
              </a:rPr>
              <a:t> </a:t>
            </a:r>
            <a:r>
              <a:rPr lang="en-ID" dirty="0" err="1">
                <a:solidFill>
                  <a:srgbClr val="17347D"/>
                </a:solidFill>
              </a:rPr>
              <a:t>dalam</a:t>
            </a:r>
            <a:r>
              <a:rPr lang="en-ID" dirty="0">
                <a:solidFill>
                  <a:srgbClr val="17347D"/>
                </a:solidFill>
              </a:rPr>
              <a:t> PHP </a:t>
            </a:r>
            <a:r>
              <a:rPr lang="en-ID" dirty="0" err="1">
                <a:solidFill>
                  <a:srgbClr val="17347D"/>
                </a:solidFill>
              </a:rPr>
              <a:t>murni</a:t>
            </a:r>
            <a:r>
              <a:rPr lang="en-ID" dirty="0">
                <a:solidFill>
                  <a:srgbClr val="17347D"/>
                </a:solidFill>
              </a:rPr>
              <a:t> yang </a:t>
            </a:r>
            <a:r>
              <a:rPr lang="en-ID" dirty="0" err="1">
                <a:solidFill>
                  <a:srgbClr val="17347D"/>
                </a:solidFill>
              </a:rPr>
              <a:t>digunakan</a:t>
            </a:r>
            <a:r>
              <a:rPr lang="en-ID" dirty="0">
                <a:solidFill>
                  <a:srgbClr val="17347D"/>
                </a:solidFill>
              </a:rPr>
              <a:t> </a:t>
            </a:r>
            <a:r>
              <a:rPr lang="en-ID" dirty="0" err="1">
                <a:solidFill>
                  <a:srgbClr val="17347D"/>
                </a:solidFill>
              </a:rPr>
              <a:t>untuk</a:t>
            </a:r>
            <a:r>
              <a:rPr lang="en-ID" dirty="0">
                <a:solidFill>
                  <a:srgbClr val="17347D"/>
                </a:solidFill>
              </a:rPr>
              <a:t> </a:t>
            </a:r>
            <a:r>
              <a:rPr lang="en-ID" dirty="0" err="1">
                <a:solidFill>
                  <a:srgbClr val="17347D"/>
                </a:solidFill>
              </a:rPr>
              <a:t>membaca</a:t>
            </a:r>
            <a:r>
              <a:rPr lang="en-ID" dirty="0">
                <a:solidFill>
                  <a:srgbClr val="17347D"/>
                </a:solidFill>
              </a:rPr>
              <a:t> dan </a:t>
            </a:r>
            <a:r>
              <a:rPr lang="en-ID" dirty="0" err="1">
                <a:solidFill>
                  <a:srgbClr val="17347D"/>
                </a:solidFill>
              </a:rPr>
              <a:t>menulis</a:t>
            </a:r>
            <a:r>
              <a:rPr lang="en-ID" dirty="0">
                <a:solidFill>
                  <a:srgbClr val="17347D"/>
                </a:solidFill>
              </a:rPr>
              <a:t> </a:t>
            </a:r>
            <a:r>
              <a:rPr lang="en-ID" dirty="0" err="1">
                <a:solidFill>
                  <a:srgbClr val="17347D"/>
                </a:solidFill>
              </a:rPr>
              <a:t>berbagai</a:t>
            </a:r>
            <a:r>
              <a:rPr lang="en-ID" dirty="0">
                <a:solidFill>
                  <a:srgbClr val="17347D"/>
                </a:solidFill>
              </a:rPr>
              <a:t> format file spreadsheet </a:t>
            </a:r>
            <a:r>
              <a:rPr lang="en-ID" dirty="0" err="1">
                <a:solidFill>
                  <a:srgbClr val="17347D"/>
                </a:solidFill>
              </a:rPr>
              <a:t>seperti</a:t>
            </a:r>
            <a:r>
              <a:rPr lang="en-ID" dirty="0">
                <a:solidFill>
                  <a:srgbClr val="17347D"/>
                </a:solidFill>
              </a:rPr>
              <a:t> Excel dan LibreOffice Calc.</a:t>
            </a:r>
          </a:p>
          <a:p>
            <a:pPr marL="722313" indent="-285750" algn="just">
              <a:spcAft>
                <a:spcPts val="600"/>
              </a:spcAft>
              <a:buClr>
                <a:srgbClr val="002060"/>
              </a:buClr>
              <a:buSzPts val="1800"/>
              <a:buFont typeface="Wingdings" panose="05000000000000000000" pitchFamily="2" charset="2"/>
              <a:buChar char="Ø"/>
            </a:pPr>
            <a:r>
              <a:rPr lang="en-ID" sz="1600" b="1" i="0" u="none" strike="noStrike" cap="none" dirty="0" err="1">
                <a:solidFill>
                  <a:srgbClr val="17347D"/>
                </a:solidFill>
                <a:latin typeface="Arial"/>
                <a:ea typeface="Arial"/>
                <a:cs typeface="Arial"/>
                <a:sym typeface="Arial"/>
              </a:rPr>
              <a:t>Phpword</a:t>
            </a:r>
            <a:r>
              <a:rPr lang="en-ID" sz="1600" b="1" i="0" u="none" strike="noStrike" cap="none" dirty="0">
                <a:solidFill>
                  <a:srgbClr val="17347D"/>
                </a:solidFill>
                <a:latin typeface="Arial"/>
                <a:ea typeface="Arial"/>
                <a:cs typeface="Arial"/>
                <a:sym typeface="Arial"/>
              </a:rPr>
              <a:t>:</a:t>
            </a:r>
            <a:r>
              <a:rPr lang="en-ID" b="1" i="0" u="none" strike="noStrike" cap="none" dirty="0">
                <a:solidFill>
                  <a:srgbClr val="17347D"/>
                </a:solidFill>
                <a:latin typeface="Arial"/>
                <a:ea typeface="Arial"/>
                <a:cs typeface="Arial"/>
                <a:sym typeface="Arial"/>
              </a:rPr>
              <a:t> </a:t>
            </a:r>
            <a:r>
              <a:rPr lang="en-ID" dirty="0">
                <a:solidFill>
                  <a:srgbClr val="17347D"/>
                </a:solidFill>
              </a:rPr>
              <a:t>library popular yang </a:t>
            </a:r>
            <a:r>
              <a:rPr lang="en-ID" dirty="0" err="1">
                <a:solidFill>
                  <a:srgbClr val="17347D"/>
                </a:solidFill>
              </a:rPr>
              <a:t>ditulis</a:t>
            </a:r>
            <a:r>
              <a:rPr lang="en-ID" dirty="0">
                <a:solidFill>
                  <a:srgbClr val="17347D"/>
                </a:solidFill>
              </a:rPr>
              <a:t> </a:t>
            </a:r>
            <a:r>
              <a:rPr lang="en-ID" dirty="0" err="1">
                <a:solidFill>
                  <a:srgbClr val="17347D"/>
                </a:solidFill>
              </a:rPr>
              <a:t>dalam</a:t>
            </a:r>
            <a:r>
              <a:rPr lang="en-ID" dirty="0">
                <a:solidFill>
                  <a:srgbClr val="17347D"/>
                </a:solidFill>
              </a:rPr>
              <a:t> PHP </a:t>
            </a:r>
            <a:r>
              <a:rPr lang="en-ID" dirty="0" err="1">
                <a:solidFill>
                  <a:srgbClr val="17347D"/>
                </a:solidFill>
              </a:rPr>
              <a:t>murni</a:t>
            </a:r>
            <a:r>
              <a:rPr lang="en-ID" dirty="0">
                <a:solidFill>
                  <a:srgbClr val="17347D"/>
                </a:solidFill>
              </a:rPr>
              <a:t> yang </a:t>
            </a:r>
            <a:r>
              <a:rPr lang="en-ID" dirty="0" err="1">
                <a:solidFill>
                  <a:srgbClr val="17347D"/>
                </a:solidFill>
              </a:rPr>
              <a:t>digunakan</a:t>
            </a:r>
            <a:r>
              <a:rPr lang="en-ID" dirty="0">
                <a:solidFill>
                  <a:srgbClr val="17347D"/>
                </a:solidFill>
              </a:rPr>
              <a:t> </a:t>
            </a:r>
            <a:r>
              <a:rPr lang="en-ID" dirty="0" err="1">
                <a:solidFill>
                  <a:srgbClr val="17347D"/>
                </a:solidFill>
              </a:rPr>
              <a:t>untuk</a:t>
            </a:r>
            <a:r>
              <a:rPr lang="en-ID" dirty="0">
                <a:solidFill>
                  <a:srgbClr val="17347D"/>
                </a:solidFill>
              </a:rPr>
              <a:t> </a:t>
            </a:r>
            <a:r>
              <a:rPr lang="en-ID" dirty="0" err="1">
                <a:solidFill>
                  <a:srgbClr val="17347D"/>
                </a:solidFill>
              </a:rPr>
              <a:t>membaca</a:t>
            </a:r>
            <a:r>
              <a:rPr lang="en-ID" dirty="0">
                <a:solidFill>
                  <a:srgbClr val="17347D"/>
                </a:solidFill>
              </a:rPr>
              <a:t> dan </a:t>
            </a:r>
            <a:r>
              <a:rPr lang="en-ID" dirty="0" err="1">
                <a:solidFill>
                  <a:srgbClr val="17347D"/>
                </a:solidFill>
              </a:rPr>
              <a:t>menulis</a:t>
            </a:r>
            <a:r>
              <a:rPr lang="en-ID" dirty="0">
                <a:solidFill>
                  <a:srgbClr val="17347D"/>
                </a:solidFill>
              </a:rPr>
              <a:t> </a:t>
            </a:r>
            <a:r>
              <a:rPr lang="en-ID" dirty="0" err="1">
                <a:solidFill>
                  <a:srgbClr val="17347D"/>
                </a:solidFill>
              </a:rPr>
              <a:t>dokumen</a:t>
            </a:r>
            <a:r>
              <a:rPr lang="en-ID" dirty="0">
                <a:solidFill>
                  <a:srgbClr val="17347D"/>
                </a:solidFill>
              </a:rPr>
              <a:t> (doc, docx, </a:t>
            </a:r>
            <a:r>
              <a:rPr lang="en-ID" dirty="0" err="1">
                <a:solidFill>
                  <a:srgbClr val="17347D"/>
                </a:solidFill>
              </a:rPr>
              <a:t>odt</a:t>
            </a:r>
            <a:r>
              <a:rPr lang="en-ID" dirty="0">
                <a:solidFill>
                  <a:srgbClr val="17347D"/>
                </a:solidFill>
              </a:rPr>
              <a:t>, </a:t>
            </a:r>
            <a:r>
              <a:rPr lang="en-ID" dirty="0" err="1">
                <a:solidFill>
                  <a:srgbClr val="17347D"/>
                </a:solidFill>
              </a:rPr>
              <a:t>dll</a:t>
            </a:r>
            <a:r>
              <a:rPr lang="en-ID" dirty="0">
                <a:solidFill>
                  <a:srgbClr val="17347D"/>
                </a:solidFill>
              </a:rPr>
              <a:t>).</a:t>
            </a:r>
          </a:p>
          <a:p>
            <a:pPr marL="722313" indent="-285750" algn="just">
              <a:spcAft>
                <a:spcPts val="600"/>
              </a:spcAft>
              <a:buClr>
                <a:srgbClr val="002060"/>
              </a:buClr>
              <a:buSzPts val="1800"/>
              <a:buFont typeface="Wingdings" panose="05000000000000000000" pitchFamily="2" charset="2"/>
              <a:buChar char="Ø"/>
            </a:pPr>
            <a:endParaRPr lang="en-ID" b="1" i="0" u="none" strike="noStrike" cap="none" dirty="0">
              <a:solidFill>
                <a:srgbClr val="17347D"/>
              </a:solidFill>
              <a:latin typeface="Arial"/>
              <a:ea typeface="Arial"/>
              <a:cs typeface="Arial"/>
              <a:sym typeface="Arial"/>
            </a:endParaRPr>
          </a:p>
          <a:p>
            <a:pPr marR="0" lvl="0" algn="just" rtl="0">
              <a:lnSpc>
                <a:spcPct val="100000"/>
              </a:lnSpc>
              <a:spcBef>
                <a:spcPts val="0"/>
              </a:spcBef>
              <a:spcAft>
                <a:spcPts val="0"/>
              </a:spcAft>
              <a:buClr>
                <a:srgbClr val="002060"/>
              </a:buClr>
              <a:buSzPts val="1800"/>
            </a:pPr>
            <a:endParaRPr lang="en-ID" dirty="0"/>
          </a:p>
        </p:txBody>
      </p:sp>
    </p:spTree>
    <p:extLst>
      <p:ext uri="{BB962C8B-B14F-4D97-AF65-F5344CB8AC3E}">
        <p14:creationId xmlns:p14="http://schemas.microsoft.com/office/powerpoint/2010/main" val="139240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5"/>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50" name="Google Shape;150;p25"/>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51" name="Google Shape;151;p25"/>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52" name="Google Shape;152;p25"/>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53" name="Google Shape;153;p25"/>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43A62"/>
                </a:solidFill>
                <a:latin typeface="Arial"/>
                <a:ea typeface="Arial"/>
                <a:cs typeface="Arial"/>
                <a:sym typeface="Arial"/>
              </a:rPr>
              <a:t>Lisensi Library</a:t>
            </a:r>
            <a:endParaRPr sz="2800" b="0" i="0" u="none" strike="noStrike" cap="none">
              <a:solidFill>
                <a:srgbClr val="243A62"/>
              </a:solidFill>
              <a:latin typeface="Arial"/>
              <a:ea typeface="Arial"/>
              <a:cs typeface="Arial"/>
              <a:sym typeface="Arial"/>
            </a:endParaRPr>
          </a:p>
        </p:txBody>
      </p:sp>
      <p:pic>
        <p:nvPicPr>
          <p:cNvPr id="154" name="Google Shape;154;p25"/>
          <p:cNvPicPr preferRelativeResize="0"/>
          <p:nvPr/>
        </p:nvPicPr>
        <p:blipFill rotWithShape="1">
          <a:blip r:embed="rId6">
            <a:alphaModFix/>
          </a:blip>
          <a:srcRect/>
          <a:stretch/>
        </p:blipFill>
        <p:spPr>
          <a:xfrm>
            <a:off x="145031" y="792259"/>
            <a:ext cx="8853936" cy="3558980"/>
          </a:xfrm>
          <a:prstGeom prst="rect">
            <a:avLst/>
          </a:prstGeom>
          <a:noFill/>
          <a:ln>
            <a:noFill/>
          </a:ln>
        </p:spPr>
      </p:pic>
      <p:sp>
        <p:nvSpPr>
          <p:cNvPr id="155" name="Google Shape;155;p25"/>
          <p:cNvSpPr/>
          <p:nvPr/>
        </p:nvSpPr>
        <p:spPr>
          <a:xfrm>
            <a:off x="331180" y="4405876"/>
            <a:ext cx="844242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17347D"/>
                </a:solidFill>
                <a:latin typeface="Arial"/>
                <a:ea typeface="Arial"/>
                <a:cs typeface="Arial"/>
                <a:sym typeface="Arial"/>
              </a:rPr>
              <a:t>Lisensi library biasanya terdapat dalam direktori library disimpan dalam file “LICENSE”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6"/>
          <p:cNvPicPr preferRelativeResize="0"/>
          <p:nvPr/>
        </p:nvPicPr>
        <p:blipFill rotWithShape="1">
          <a:blip r:embed="rId3">
            <a:alphaModFix/>
          </a:blip>
          <a:srcRect l="-628" r="30708" b="82222"/>
          <a:stretch/>
        </p:blipFill>
        <p:spPr>
          <a:xfrm>
            <a:off x="5981399" y="0"/>
            <a:ext cx="3162600" cy="603300"/>
          </a:xfrm>
          <a:prstGeom prst="snip2DiagRect">
            <a:avLst>
              <a:gd name="adj1" fmla="val 0"/>
              <a:gd name="adj2" fmla="val 16667"/>
            </a:avLst>
          </a:prstGeom>
          <a:noFill/>
          <a:ln>
            <a:noFill/>
          </a:ln>
        </p:spPr>
      </p:pic>
      <p:sp>
        <p:nvSpPr>
          <p:cNvPr id="161" name="Google Shape;161;p26"/>
          <p:cNvSpPr txBox="1"/>
          <p:nvPr/>
        </p:nvSpPr>
        <p:spPr>
          <a:xfrm>
            <a:off x="-707950" y="118750"/>
            <a:ext cx="2745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62" name="Google Shape;162;p26"/>
          <p:cNvPicPr preferRelativeResize="0"/>
          <p:nvPr/>
        </p:nvPicPr>
        <p:blipFill rotWithShape="1">
          <a:blip r:embed="rId4">
            <a:alphaModFix/>
          </a:blip>
          <a:srcRect/>
          <a:stretch/>
        </p:blipFill>
        <p:spPr>
          <a:xfrm>
            <a:off x="249" y="-24297"/>
            <a:ext cx="729600" cy="462301"/>
          </a:xfrm>
          <a:prstGeom prst="rect">
            <a:avLst/>
          </a:prstGeom>
          <a:noFill/>
          <a:ln>
            <a:noFill/>
          </a:ln>
        </p:spPr>
      </p:pic>
      <p:pic>
        <p:nvPicPr>
          <p:cNvPr id="163" name="Google Shape;163;p26"/>
          <p:cNvPicPr preferRelativeResize="0"/>
          <p:nvPr/>
        </p:nvPicPr>
        <p:blipFill rotWithShape="1">
          <a:blip r:embed="rId5">
            <a:alphaModFix/>
          </a:blip>
          <a:srcRect/>
          <a:stretch/>
        </p:blipFill>
        <p:spPr>
          <a:xfrm>
            <a:off x="8134144" y="4517885"/>
            <a:ext cx="1019991" cy="646331"/>
          </a:xfrm>
          <a:prstGeom prst="rect">
            <a:avLst/>
          </a:prstGeom>
          <a:noFill/>
          <a:ln>
            <a:noFill/>
          </a:ln>
        </p:spPr>
      </p:pic>
      <p:sp>
        <p:nvSpPr>
          <p:cNvPr id="164" name="Google Shape;164;p26"/>
          <p:cNvSpPr/>
          <p:nvPr/>
        </p:nvSpPr>
        <p:spPr>
          <a:xfrm>
            <a:off x="331181" y="118750"/>
            <a:ext cx="565021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dirty="0" err="1">
                <a:solidFill>
                  <a:srgbClr val="243A62"/>
                </a:solidFill>
                <a:latin typeface="Arial"/>
                <a:ea typeface="Arial"/>
                <a:cs typeface="Arial"/>
                <a:sym typeface="Arial"/>
              </a:rPr>
              <a:t>Mendapatkan</a:t>
            </a:r>
            <a:r>
              <a:rPr lang="en-US" sz="2800" b="1" i="0" u="none" strike="noStrike" cap="none" dirty="0">
                <a:solidFill>
                  <a:srgbClr val="243A62"/>
                </a:solidFill>
                <a:latin typeface="Arial"/>
                <a:ea typeface="Arial"/>
                <a:cs typeface="Arial"/>
                <a:sym typeface="Arial"/>
              </a:rPr>
              <a:t> Library PHP</a:t>
            </a:r>
            <a:endParaRPr sz="2800" b="0" i="0" u="none" strike="noStrike" cap="none" dirty="0">
              <a:solidFill>
                <a:srgbClr val="243A62"/>
              </a:solidFill>
              <a:latin typeface="Arial"/>
              <a:ea typeface="Arial"/>
              <a:cs typeface="Arial"/>
              <a:sym typeface="Arial"/>
            </a:endParaRPr>
          </a:p>
        </p:txBody>
      </p:sp>
      <p:sp>
        <p:nvSpPr>
          <p:cNvPr id="165" name="Google Shape;165;p26"/>
          <p:cNvSpPr/>
          <p:nvPr/>
        </p:nvSpPr>
        <p:spPr>
          <a:xfrm>
            <a:off x="331180" y="876953"/>
            <a:ext cx="8464028" cy="29084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600"/>
              </a:spcAft>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Mengunduh</a:t>
            </a:r>
            <a:r>
              <a:rPr lang="en-US" sz="1800" b="0" i="0" u="none" strike="noStrike" cap="none" dirty="0">
                <a:solidFill>
                  <a:srgbClr val="17347D"/>
                </a:solidFill>
                <a:latin typeface="Arial"/>
                <a:ea typeface="Arial"/>
                <a:cs typeface="Arial"/>
                <a:sym typeface="Arial"/>
              </a:rPr>
              <a:t> file </a:t>
            </a:r>
            <a:r>
              <a:rPr lang="en-US" sz="1800" b="0" i="0" u="none" strike="noStrike" cap="none" dirty="0" err="1">
                <a:solidFill>
                  <a:srgbClr val="17347D"/>
                </a:solidFill>
                <a:latin typeface="Arial"/>
                <a:ea typeface="Arial"/>
                <a:cs typeface="Arial"/>
                <a:sym typeface="Arial"/>
              </a:rPr>
              <a:t>langsung</a:t>
            </a:r>
            <a:r>
              <a:rPr lang="en-US" sz="1800" b="0" i="0" u="none" strike="noStrike" cap="none" dirty="0">
                <a:solidFill>
                  <a:srgbClr val="17347D"/>
                </a:solidFill>
                <a:latin typeface="Arial"/>
                <a:ea typeface="Arial"/>
                <a:cs typeface="Arial"/>
                <a:sym typeface="Arial"/>
              </a:rPr>
              <a:t> </a:t>
            </a:r>
            <a:r>
              <a:rPr lang="en-US" sz="1800" b="0" i="0" u="none" strike="noStrike" cap="none" dirty="0" err="1">
                <a:solidFill>
                  <a:srgbClr val="17347D"/>
                </a:solidFill>
                <a:latin typeface="Arial"/>
                <a:ea typeface="Arial"/>
                <a:cs typeface="Arial"/>
                <a:sym typeface="Arial"/>
              </a:rPr>
              <a:t>dari</a:t>
            </a:r>
            <a:r>
              <a:rPr lang="en-US" sz="1800" b="0" i="0" u="none" strike="noStrike" cap="none" dirty="0">
                <a:solidFill>
                  <a:srgbClr val="17347D"/>
                </a:solidFill>
                <a:latin typeface="Arial"/>
                <a:ea typeface="Arial"/>
                <a:cs typeface="Arial"/>
                <a:sym typeface="Arial"/>
              </a:rPr>
              <a:t> website </a:t>
            </a:r>
            <a:r>
              <a:rPr lang="en-US" sz="1800" b="0" i="0" u="none" strike="noStrike" cap="none" dirty="0" err="1">
                <a:solidFill>
                  <a:srgbClr val="17347D"/>
                </a:solidFill>
                <a:latin typeface="Arial"/>
                <a:ea typeface="Arial"/>
                <a:cs typeface="Arial"/>
                <a:sym typeface="Arial"/>
              </a:rPr>
              <a:t>penyedia</a:t>
            </a:r>
            <a:r>
              <a:rPr lang="en-US" sz="1800" b="0" i="0" u="none" strike="noStrike" cap="none" dirty="0">
                <a:solidFill>
                  <a:srgbClr val="17347D"/>
                </a:solidFill>
                <a:latin typeface="Arial"/>
                <a:ea typeface="Arial"/>
                <a:cs typeface="Arial"/>
                <a:sym typeface="Arial"/>
              </a:rPr>
              <a:t> library</a:t>
            </a:r>
          </a:p>
          <a:p>
            <a:pPr marL="355600" marR="0" lvl="0" algn="just" rtl="0">
              <a:lnSpc>
                <a:spcPct val="100000"/>
              </a:lnSpc>
              <a:spcBef>
                <a:spcPts val="0"/>
              </a:spcBef>
              <a:spcAft>
                <a:spcPts val="0"/>
              </a:spcAft>
              <a:buClr>
                <a:srgbClr val="002060"/>
              </a:buClr>
              <a:buSzPts val="1800"/>
            </a:pPr>
            <a:r>
              <a:rPr lang="en-US" sz="1800" dirty="0">
                <a:solidFill>
                  <a:srgbClr val="17347D"/>
                </a:solidFill>
              </a:rPr>
              <a:t>Cara </a:t>
            </a:r>
            <a:r>
              <a:rPr lang="en-US" sz="1800" dirty="0" err="1">
                <a:solidFill>
                  <a:srgbClr val="17347D"/>
                </a:solidFill>
              </a:rPr>
              <a:t>ini</a:t>
            </a:r>
            <a:r>
              <a:rPr lang="en-US" sz="1800" dirty="0">
                <a:solidFill>
                  <a:srgbClr val="17347D"/>
                </a:solidFill>
              </a:rPr>
              <a:t> </a:t>
            </a:r>
            <a:r>
              <a:rPr lang="en-US" sz="1800" dirty="0" err="1">
                <a:solidFill>
                  <a:srgbClr val="17347D"/>
                </a:solidFill>
              </a:rPr>
              <a:t>adalah</a:t>
            </a:r>
            <a:r>
              <a:rPr lang="en-US" sz="1800" dirty="0">
                <a:solidFill>
                  <a:srgbClr val="17347D"/>
                </a:solidFill>
              </a:rPr>
              <a:t> </a:t>
            </a:r>
            <a:r>
              <a:rPr lang="en-US" sz="1800" dirty="0" err="1">
                <a:solidFill>
                  <a:srgbClr val="17347D"/>
                </a:solidFill>
              </a:rPr>
              <a:t>cara</a:t>
            </a:r>
            <a:r>
              <a:rPr lang="en-US" sz="1800" dirty="0">
                <a:solidFill>
                  <a:srgbClr val="17347D"/>
                </a:solidFill>
              </a:rPr>
              <a:t> manual </a:t>
            </a:r>
            <a:r>
              <a:rPr lang="en-US" sz="1800" dirty="0" err="1">
                <a:solidFill>
                  <a:srgbClr val="17347D"/>
                </a:solidFill>
              </a:rPr>
              <a:t>dimana</a:t>
            </a:r>
            <a:r>
              <a:rPr lang="en-US" sz="1800" dirty="0">
                <a:solidFill>
                  <a:srgbClr val="17347D"/>
                </a:solidFill>
              </a:rPr>
              <a:t> </a:t>
            </a:r>
            <a:r>
              <a:rPr lang="en-US" sz="1800" dirty="0" err="1">
                <a:solidFill>
                  <a:srgbClr val="17347D"/>
                </a:solidFill>
              </a:rPr>
              <a:t>kita</a:t>
            </a:r>
            <a:r>
              <a:rPr lang="en-US" sz="1800" dirty="0">
                <a:solidFill>
                  <a:srgbClr val="17347D"/>
                </a:solidFill>
              </a:rPr>
              <a:t> </a:t>
            </a:r>
            <a:r>
              <a:rPr lang="en-US" sz="1800" dirty="0" err="1">
                <a:solidFill>
                  <a:srgbClr val="17347D"/>
                </a:solidFill>
              </a:rPr>
              <a:t>harus</a:t>
            </a:r>
            <a:r>
              <a:rPr lang="en-US" sz="1800" dirty="0">
                <a:solidFill>
                  <a:srgbClr val="17347D"/>
                </a:solidFill>
              </a:rPr>
              <a:t> </a:t>
            </a:r>
            <a:r>
              <a:rPr lang="en-US" sz="1800" dirty="0" err="1">
                <a:solidFill>
                  <a:srgbClr val="17347D"/>
                </a:solidFill>
              </a:rPr>
              <a:t>mengunduh</a:t>
            </a:r>
            <a:r>
              <a:rPr lang="en-US" sz="1800" dirty="0">
                <a:solidFill>
                  <a:srgbClr val="17347D"/>
                </a:solidFill>
              </a:rPr>
              <a:t> library, </a:t>
            </a:r>
            <a:r>
              <a:rPr lang="en-US" sz="1800" dirty="0" err="1">
                <a:solidFill>
                  <a:srgbClr val="17347D"/>
                </a:solidFill>
              </a:rPr>
              <a:t>menaruh</a:t>
            </a:r>
            <a:r>
              <a:rPr lang="en-US" sz="1800" dirty="0">
                <a:solidFill>
                  <a:srgbClr val="17347D"/>
                </a:solidFill>
              </a:rPr>
              <a:t> file-file library </a:t>
            </a:r>
            <a:r>
              <a:rPr lang="en-US" sz="1800" dirty="0" err="1">
                <a:solidFill>
                  <a:srgbClr val="17347D"/>
                </a:solidFill>
              </a:rPr>
              <a:t>dalam</a:t>
            </a:r>
            <a:r>
              <a:rPr lang="en-US" sz="1800" dirty="0">
                <a:solidFill>
                  <a:srgbClr val="17347D"/>
                </a:solidFill>
              </a:rPr>
              <a:t> project website </a:t>
            </a:r>
            <a:r>
              <a:rPr lang="en-US" sz="1800" dirty="0" err="1">
                <a:solidFill>
                  <a:srgbClr val="17347D"/>
                </a:solidFill>
              </a:rPr>
              <a:t>kita</a:t>
            </a:r>
            <a:r>
              <a:rPr lang="en-US" sz="1800" dirty="0">
                <a:solidFill>
                  <a:srgbClr val="17347D"/>
                </a:solidFill>
              </a:rPr>
              <a:t>, dan </a:t>
            </a:r>
            <a:r>
              <a:rPr lang="en-US" sz="1800" dirty="0" err="1">
                <a:solidFill>
                  <a:srgbClr val="17347D"/>
                </a:solidFill>
              </a:rPr>
              <a:t>memuat</a:t>
            </a:r>
            <a:r>
              <a:rPr lang="en-US" sz="1800" dirty="0">
                <a:solidFill>
                  <a:srgbClr val="17347D"/>
                </a:solidFill>
              </a:rPr>
              <a:t> (load/require) file </a:t>
            </a:r>
            <a:r>
              <a:rPr lang="en-US" sz="1800" dirty="0" err="1">
                <a:solidFill>
                  <a:srgbClr val="17347D"/>
                </a:solidFill>
              </a:rPr>
              <a:t>utama</a:t>
            </a:r>
            <a:r>
              <a:rPr lang="en-US" sz="1800" dirty="0">
                <a:solidFill>
                  <a:srgbClr val="17347D"/>
                </a:solidFill>
              </a:rPr>
              <a:t> library pada </a:t>
            </a:r>
            <a:r>
              <a:rPr lang="en-US" sz="1800" dirty="0" err="1">
                <a:solidFill>
                  <a:srgbClr val="17347D"/>
                </a:solidFill>
              </a:rPr>
              <a:t>kode</a:t>
            </a:r>
            <a:r>
              <a:rPr lang="en-US" sz="1800" dirty="0">
                <a:solidFill>
                  <a:srgbClr val="17347D"/>
                </a:solidFill>
              </a:rPr>
              <a:t> program </a:t>
            </a:r>
            <a:r>
              <a:rPr lang="en-US" sz="1800" dirty="0" err="1">
                <a:solidFill>
                  <a:srgbClr val="17347D"/>
                </a:solidFill>
              </a:rPr>
              <a:t>kita</a:t>
            </a:r>
            <a:r>
              <a:rPr lang="en-US" sz="1800" dirty="0">
                <a:solidFill>
                  <a:srgbClr val="17347D"/>
                </a:solidFill>
              </a:rPr>
              <a:t>.</a:t>
            </a:r>
          </a:p>
          <a:p>
            <a:pPr marL="355600" marR="0" lvl="0" algn="just" rtl="0">
              <a:lnSpc>
                <a:spcPct val="100000"/>
              </a:lnSpc>
              <a:spcBef>
                <a:spcPts val="0"/>
              </a:spcBef>
              <a:spcAft>
                <a:spcPts val="0"/>
              </a:spcAft>
              <a:buClr>
                <a:srgbClr val="002060"/>
              </a:buClr>
              <a:buSzPts val="1800"/>
            </a:pPr>
            <a:endParaRPr i="1" dirty="0"/>
          </a:p>
          <a:p>
            <a:pPr marL="342900" marR="0" lvl="0" indent="-342900" algn="just" rtl="0">
              <a:lnSpc>
                <a:spcPct val="100000"/>
              </a:lnSpc>
              <a:spcBef>
                <a:spcPts val="1200"/>
              </a:spcBef>
              <a:spcAft>
                <a:spcPts val="600"/>
              </a:spcAft>
              <a:buClr>
                <a:srgbClr val="002060"/>
              </a:buClr>
              <a:buSzPts val="1800"/>
              <a:buFont typeface="Noto Sans Symbols"/>
              <a:buChar char="❖"/>
            </a:pPr>
            <a:r>
              <a:rPr lang="en-US" sz="1800" b="0" i="0" u="none" strike="noStrike" cap="none" dirty="0" err="1">
                <a:solidFill>
                  <a:srgbClr val="17347D"/>
                </a:solidFill>
                <a:latin typeface="Arial"/>
                <a:ea typeface="Arial"/>
                <a:cs typeface="Arial"/>
                <a:sym typeface="Arial"/>
              </a:rPr>
              <a:t>Menggunakan</a:t>
            </a:r>
            <a:r>
              <a:rPr lang="en-US" sz="1800" b="0" i="0" u="none" strike="noStrike" cap="none" dirty="0">
                <a:solidFill>
                  <a:srgbClr val="17347D"/>
                </a:solidFill>
                <a:latin typeface="Arial"/>
                <a:ea typeface="Arial"/>
                <a:cs typeface="Arial"/>
                <a:sym typeface="Arial"/>
              </a:rPr>
              <a:t> library manager (Composer)</a:t>
            </a:r>
          </a:p>
          <a:p>
            <a:pPr marL="355600" marR="0" lvl="0" algn="just" rtl="0">
              <a:lnSpc>
                <a:spcPct val="100000"/>
              </a:lnSpc>
              <a:spcAft>
                <a:spcPts val="600"/>
              </a:spcAft>
              <a:buClr>
                <a:srgbClr val="002060"/>
              </a:buClr>
              <a:buSzPts val="1800"/>
            </a:pPr>
            <a:r>
              <a:rPr lang="en-ID" sz="1800" dirty="0">
                <a:solidFill>
                  <a:srgbClr val="17347D"/>
                </a:solidFill>
              </a:rPr>
              <a:t>Cara </a:t>
            </a:r>
            <a:r>
              <a:rPr lang="en-ID" sz="1800" dirty="0" err="1">
                <a:solidFill>
                  <a:srgbClr val="17347D"/>
                </a:solidFill>
              </a:rPr>
              <a:t>ini</a:t>
            </a:r>
            <a:r>
              <a:rPr lang="en-ID" sz="1800" dirty="0">
                <a:solidFill>
                  <a:srgbClr val="17347D"/>
                </a:solidFill>
              </a:rPr>
              <a:t> </a:t>
            </a:r>
            <a:r>
              <a:rPr lang="en-ID" sz="1800" dirty="0" err="1">
                <a:solidFill>
                  <a:srgbClr val="17347D"/>
                </a:solidFill>
              </a:rPr>
              <a:t>adalah</a:t>
            </a:r>
            <a:r>
              <a:rPr lang="en-ID" sz="1800" dirty="0">
                <a:solidFill>
                  <a:srgbClr val="17347D"/>
                </a:solidFill>
              </a:rPr>
              <a:t> </a:t>
            </a:r>
            <a:r>
              <a:rPr lang="en-ID" sz="1800" dirty="0" err="1">
                <a:solidFill>
                  <a:srgbClr val="17347D"/>
                </a:solidFill>
              </a:rPr>
              <a:t>cara</a:t>
            </a:r>
            <a:r>
              <a:rPr lang="en-ID" sz="1800" dirty="0">
                <a:solidFill>
                  <a:srgbClr val="17347D"/>
                </a:solidFill>
              </a:rPr>
              <a:t> </a:t>
            </a:r>
            <a:r>
              <a:rPr lang="en-ID" sz="1800" dirty="0" err="1">
                <a:solidFill>
                  <a:srgbClr val="17347D"/>
                </a:solidFill>
              </a:rPr>
              <a:t>mudah</a:t>
            </a:r>
            <a:r>
              <a:rPr lang="en-ID" sz="1800" dirty="0">
                <a:solidFill>
                  <a:srgbClr val="17347D"/>
                </a:solidFill>
              </a:rPr>
              <a:t> dan </a:t>
            </a:r>
            <a:r>
              <a:rPr lang="en-ID" sz="1800" dirty="0" err="1">
                <a:solidFill>
                  <a:srgbClr val="17347D"/>
                </a:solidFill>
              </a:rPr>
              <a:t>direkomendasikan</a:t>
            </a:r>
            <a:r>
              <a:rPr lang="en-ID" sz="1800" dirty="0">
                <a:solidFill>
                  <a:srgbClr val="17347D"/>
                </a:solidFill>
              </a:rPr>
              <a:t> (</a:t>
            </a:r>
            <a:r>
              <a:rPr lang="en-ID" sz="1800" dirty="0" err="1">
                <a:solidFill>
                  <a:srgbClr val="17347D"/>
                </a:solidFill>
              </a:rPr>
              <a:t>bagi</a:t>
            </a:r>
            <a:r>
              <a:rPr lang="en-ID" sz="1800" dirty="0">
                <a:solidFill>
                  <a:srgbClr val="17347D"/>
                </a:solidFill>
              </a:rPr>
              <a:t> middle/senior developer) </a:t>
            </a:r>
            <a:r>
              <a:rPr lang="en-ID" sz="1800" dirty="0" err="1">
                <a:solidFill>
                  <a:srgbClr val="17347D"/>
                </a:solidFill>
              </a:rPr>
              <a:t>untuk</a:t>
            </a:r>
            <a:r>
              <a:rPr lang="en-ID" sz="1800" dirty="0">
                <a:solidFill>
                  <a:srgbClr val="17347D"/>
                </a:solidFill>
              </a:rPr>
              <a:t> </a:t>
            </a:r>
            <a:r>
              <a:rPr lang="en-ID" sz="1800" dirty="0" err="1">
                <a:solidFill>
                  <a:srgbClr val="17347D"/>
                </a:solidFill>
              </a:rPr>
              <a:t>mendapatkan</a:t>
            </a:r>
            <a:r>
              <a:rPr lang="en-ID" sz="1800" dirty="0">
                <a:solidFill>
                  <a:srgbClr val="17347D"/>
                </a:solidFill>
              </a:rPr>
              <a:t> library </a:t>
            </a:r>
            <a:r>
              <a:rPr lang="en-ID" sz="1800" dirty="0" err="1">
                <a:solidFill>
                  <a:srgbClr val="17347D"/>
                </a:solidFill>
              </a:rPr>
              <a:t>dengan</a:t>
            </a:r>
            <a:r>
              <a:rPr lang="en-ID" sz="1800" dirty="0">
                <a:solidFill>
                  <a:srgbClr val="17347D"/>
                </a:solidFill>
              </a:rPr>
              <a:t> </a:t>
            </a:r>
            <a:r>
              <a:rPr lang="en-ID" sz="1800" dirty="0" err="1">
                <a:solidFill>
                  <a:srgbClr val="17347D"/>
                </a:solidFill>
              </a:rPr>
              <a:t>mudah</a:t>
            </a:r>
            <a:r>
              <a:rPr lang="en-ID" sz="1800" dirty="0">
                <a:solidFill>
                  <a:srgbClr val="17347D"/>
                </a:solidFill>
              </a:rPr>
              <a:t> dan </a:t>
            </a:r>
            <a:r>
              <a:rPr lang="en-ID" sz="1800" dirty="0" err="1">
                <a:solidFill>
                  <a:srgbClr val="17347D"/>
                </a:solidFill>
              </a:rPr>
              <a:t>tanpa</a:t>
            </a:r>
            <a:r>
              <a:rPr lang="en-ID" sz="1800" dirty="0">
                <a:solidFill>
                  <a:srgbClr val="17347D"/>
                </a:solidFill>
              </a:rPr>
              <a:t> </a:t>
            </a:r>
            <a:r>
              <a:rPr lang="en-ID" sz="1800" dirty="0" err="1">
                <a:solidFill>
                  <a:srgbClr val="17347D"/>
                </a:solidFill>
              </a:rPr>
              <a:t>khawatir</a:t>
            </a:r>
            <a:r>
              <a:rPr lang="en-ID" sz="1800" dirty="0">
                <a:solidFill>
                  <a:srgbClr val="17347D"/>
                </a:solidFill>
              </a:rPr>
              <a:t> </a:t>
            </a:r>
            <a:r>
              <a:rPr lang="en-ID" sz="1800" dirty="0" err="1">
                <a:solidFill>
                  <a:srgbClr val="17347D"/>
                </a:solidFill>
              </a:rPr>
              <a:t>akan</a:t>
            </a:r>
            <a:r>
              <a:rPr lang="en-ID" sz="1800" dirty="0">
                <a:solidFill>
                  <a:srgbClr val="17347D"/>
                </a:solidFill>
              </a:rPr>
              <a:t> </a:t>
            </a:r>
            <a:r>
              <a:rPr lang="en-ID" sz="1800" dirty="0" err="1">
                <a:solidFill>
                  <a:srgbClr val="17347D"/>
                </a:solidFill>
              </a:rPr>
              <a:t>isu</a:t>
            </a:r>
            <a:r>
              <a:rPr lang="en-ID" sz="1800" dirty="0">
                <a:solidFill>
                  <a:srgbClr val="17347D"/>
                </a:solidFill>
              </a:rPr>
              <a:t> </a:t>
            </a:r>
            <a:r>
              <a:rPr lang="en-ID" sz="1800" dirty="0" err="1">
                <a:solidFill>
                  <a:srgbClr val="17347D"/>
                </a:solidFill>
              </a:rPr>
              <a:t>kompatibilitas</a:t>
            </a:r>
            <a:r>
              <a:rPr lang="en-ID" sz="1800" dirty="0">
                <a:solidFill>
                  <a:srgbClr val="17347D"/>
                </a:solidFill>
              </a:rPr>
              <a:t> program.</a:t>
            </a:r>
            <a:endParaRPr sz="1800" dirty="0">
              <a:solidFill>
                <a:srgbClr val="17347D"/>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1806</Words>
  <Application>Microsoft Office PowerPoint</Application>
  <PresentationFormat>On-screen Show (16:9)</PresentationFormat>
  <Paragraphs>193</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Wingdings</vt:lpstr>
      <vt:lpstr>Verdana</vt:lpstr>
      <vt:lpstr>Cambria</vt:lpstr>
      <vt:lpstr>Noto Sans Symbols</vt:lpstr>
      <vt:lpstr>Cambria Math</vt:lpstr>
      <vt:lpstr>Courier New</vt:lpstr>
      <vt:lpstr>Arial</vt:lpstr>
      <vt:lpstr>Calibri</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 Komang Sugiartha</dc:creator>
  <cp:lastModifiedBy>Moch Zawaruddin A</cp:lastModifiedBy>
  <cp:revision>29</cp:revision>
  <dcterms:modified xsi:type="dcterms:W3CDTF">2021-07-06T06:51:06Z</dcterms:modified>
</cp:coreProperties>
</file>