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GOR4jc3AdTN8XxwOih67XAeq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jKnBDUesjTeEQ0fGjHWxVtKbRe2okeqs/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c660bb7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96c660bb7e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Tampilan halaman utama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setelah berhasil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mengisi form pendaftaran siswa baru. Setelah mengisi data siswa baru, langsung beralih ke halaman utama dengan tampilan seperti berikut.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Tampilan halaman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Pendaftar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, yaitu berisi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List Siswa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yang sudah berhasil mendaftar. terdapat tombol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[+] Tambah Baru </a:t>
            </a:r>
            <a:r>
              <a:rPr b="0" lang="en-US">
                <a:latin typeface="Tahoma"/>
                <a:ea typeface="Tahoma"/>
                <a:cs typeface="Tahoma"/>
                <a:sym typeface="Tahoma"/>
              </a:rPr>
              <a:t>berfungsi untuk beralih ke halaman daftar siswa baru untuk mengisi data-data baru.</a:t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6c660bb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https://drive.google.com/file/d/1jKnBDUesjTeEQ0fGjHWxVtKbRe2okeqs/view</a:t>
            </a:r>
            <a:endParaRPr/>
          </a:p>
        </p:txBody>
      </p:sp>
      <p:sp>
        <p:nvSpPr>
          <p:cNvPr id="211" name="Google Shape;211;g96c660bb7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Pertama adalah membuat halaman utama. Pada halaman ini terdapat 2 menu yang terdiri dari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Daftar Baru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, dan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Pendaftar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Ketika menu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Daftar Baru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diklik, maka beralih ke halaman form pendaftaran untuk mengisi data-data baru.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Ketika menu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Pendaftar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diklik, maka beralih ke halaman list siswa yang sudah mendaftar.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2b7f263b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42b7f26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2b7f263b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42b7f26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Pertama adalah membuat halaman utama. Pada halaman ini terdapat 2 menu yang terdiri dari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Daftar Baru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, dan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Pendaftar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Ketika menu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Daftar Baru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diklik, maka beralih ke halaman form pendaftaran untuk mengisi data-data baru.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Ketika menu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Pendaftar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diklik, maka beralih ke halaman list siswa yang sudah mendaftar.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Halaman ini berfungsi untuk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mengisi data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bagi siswa baru yang akan mendaftar. Ketika sudah menekan tombol “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Daftar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” maka data-data tersebut akan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tersimpan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di database.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96c660bb7e_0_90"/>
          <p:cNvPicPr preferRelativeResize="0"/>
          <p:nvPr/>
        </p:nvPicPr>
        <p:blipFill rotWithShape="1">
          <a:blip r:embed="rId3">
            <a:alphaModFix/>
          </a:blip>
          <a:srcRect b="-7457" l="0" r="0" t="16715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96c660bb7e_0_90"/>
          <p:cNvPicPr preferRelativeResize="0"/>
          <p:nvPr/>
        </p:nvPicPr>
        <p:blipFill rotWithShape="1">
          <a:blip r:embed="rId3">
            <a:alphaModFix/>
          </a:blip>
          <a:srcRect b="82221" l="0" r="72915" t="0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96c660bb7e_0_9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19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b="1" i="0" sz="1900" u="none" cap="none" strike="noStrike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g96c660bb7e_0_9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Pertemuan #14:</a:t>
            </a:r>
            <a:endParaRPr b="1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Membuat Fungsi Create &amp; Read Dari/Ke Database</a:t>
            </a:r>
            <a:endParaRPr b="1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8" name="Google Shape;88;g96c660bb7e_0_9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89" name="Google Shape;89;g96c660bb7e_0_90"/>
            <p:cNvPicPr preferRelativeResize="0"/>
            <p:nvPr/>
          </p:nvPicPr>
          <p:blipFill rotWithShape="1">
            <a:blip r:embed="rId3">
              <a:alphaModFix/>
            </a:blip>
            <a:srcRect b="0" l="0" r="0"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96c660bb7e_0_90"/>
            <p:cNvPicPr preferRelativeResize="0"/>
            <p:nvPr/>
          </p:nvPicPr>
          <p:blipFill rotWithShape="1">
            <a:blip r:embed="rId3">
              <a:alphaModFix/>
            </a:blip>
            <a:srcRect b="84735" l="73536" r="-2" t="11767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Perancangan Website  Pendaftaran Siswa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31180" y="876953"/>
            <a:ext cx="846402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Halaman utama setelah berhasil mengisi form daftar baru.</a:t>
            </a:r>
            <a:endParaRPr b="0" i="0" sz="14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849" y="1400753"/>
            <a:ext cx="7017657" cy="20606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Perancangan Website  Pendaftaran Siswa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331180" y="876953"/>
            <a:ext cx="846402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 halaman untuk fungsi read database.</a:t>
            </a:r>
            <a:endParaRPr b="0" i="0" sz="14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849" y="1388655"/>
            <a:ext cx="7586838" cy="19800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Referensi: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331180" y="876953"/>
            <a:ext cx="8464028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SKKNI no.282 tahun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Basis Data , Fathansyah</a:t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Pemrograman Data Base dengan MySQL, Dr.Eng. R. H. Sianipar</a:t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96c660bb7e_0_0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214" name="Google Shape;214;g96c660bb7e_0_0"/>
            <p:cNvPicPr preferRelativeResize="0"/>
            <p:nvPr/>
          </p:nvPicPr>
          <p:blipFill rotWithShape="1">
            <a:blip r:embed="rId3">
              <a:alphaModFix/>
            </a:blip>
            <a:srcRect b="9916" l="20689" r="20683" t="11366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g96c660bb7e_0_0"/>
            <p:cNvPicPr preferRelativeResize="0"/>
            <p:nvPr/>
          </p:nvPicPr>
          <p:blipFill rotWithShape="1">
            <a:blip r:embed="rId4">
              <a:alphaModFix/>
            </a:blip>
            <a:srcRect b="38298" l="6571" r="6501" t="38017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g96c660bb7e_0_0"/>
            <p:cNvPicPr preferRelativeResize="0"/>
            <p:nvPr/>
          </p:nvPicPr>
          <p:blipFill rotWithShape="1">
            <a:blip r:embed="rId5">
              <a:alphaModFix/>
            </a:blip>
            <a:srcRect b="16415" l="11820" r="12785" t="14813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g96c660bb7e_0_0"/>
            <p:cNvPicPr preferRelativeResize="0"/>
            <p:nvPr/>
          </p:nvPicPr>
          <p:blipFill rotWithShape="1">
            <a:blip r:embed="rId6">
              <a:alphaModFix/>
            </a:blip>
            <a:srcRect b="16073" l="13267" r="9456" t="16079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g96c660bb7e_0_0"/>
            <p:cNvPicPr preferRelativeResize="0"/>
            <p:nvPr/>
          </p:nvPicPr>
          <p:blipFill rotWithShape="1">
            <a:blip r:embed="rId7">
              <a:alphaModFix/>
            </a:blip>
            <a:srcRect b="12511" l="7654" r="7468" t="13458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" name="Google Shape;219;g96c660bb7e_0_0"/>
          <p:cNvPicPr preferRelativeResize="0"/>
          <p:nvPr/>
        </p:nvPicPr>
        <p:blipFill rotWithShape="1">
          <a:blip r:embed="rId8">
            <a:alphaModFix/>
          </a:blip>
          <a:srcRect b="82221" l="0" r="72915" t="0"/>
          <a:stretch/>
        </p:blipFill>
        <p:spPr>
          <a:xfrm>
            <a:off x="7931775" y="4038600"/>
            <a:ext cx="1212225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96c660bb7e_0_0"/>
          <p:cNvPicPr preferRelativeResize="0"/>
          <p:nvPr/>
        </p:nvPicPr>
        <p:blipFill rotWithShape="1">
          <a:blip r:embed="rId8">
            <a:alphaModFix/>
          </a:blip>
          <a:srcRect b="82221" l="-630" r="629" t="0"/>
          <a:stretch/>
        </p:blipFill>
        <p:spPr>
          <a:xfrm>
            <a:off x="-85725" y="0"/>
            <a:ext cx="9229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96c660bb7e_0_0"/>
          <p:cNvSpPr txBox="1"/>
          <p:nvPr/>
        </p:nvSpPr>
        <p:spPr>
          <a:xfrm>
            <a:off x="1171575" y="1959224"/>
            <a:ext cx="667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b="1" i="0" sz="4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g96c660bb7e_0_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223" name="Google Shape;223;g96c660bb7e_0_0"/>
            <p:cNvPicPr preferRelativeResize="0"/>
            <p:nvPr/>
          </p:nvPicPr>
          <p:blipFill rotWithShape="1">
            <a:blip r:embed="rId8">
              <a:alphaModFix/>
            </a:blip>
            <a:srcRect b="0" l="0" r="0"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g96c660bb7e_0_0"/>
            <p:cNvPicPr preferRelativeResize="0"/>
            <p:nvPr/>
          </p:nvPicPr>
          <p:blipFill rotWithShape="1">
            <a:blip r:embed="rId8">
              <a:alphaModFix/>
            </a:blip>
            <a:srcRect b="84735" l="73536" r="-2" t="11767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Profil Pengajar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324437" y="1179325"/>
            <a:ext cx="6902630" cy="173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Jabatan Akademik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&lt;tahun dan jabatan terakhir Pengajar&gt;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Pendidikan</a:t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pendidikan Pengajar&gt;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Riwayat Pekerjaan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pekerjaan Pengajar&gt;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579619" y="831329"/>
            <a:ext cx="244755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5465311" y="831324"/>
            <a:ext cx="1057725" cy="13367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b="0" i="0" sz="13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79619" y="2356623"/>
            <a:ext cx="2447550" cy="553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465311" y="2338543"/>
            <a:ext cx="1057725" cy="13367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b="0" i="0" sz="13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Membuat Fungsi Create &amp; Read dari/ke Database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1180" y="876953"/>
            <a:ext cx="8464028" cy="369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Deskripsi Singkat mengenai Topik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Mengimplementasikan perancangan website form fill-in dengan fungsi create, read, update, dan delete dari/ke database.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Tujuan Pelatihan</a:t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Mengimplementasikan perancangan website form fill-in dengan fungsi create, read, update, dan delete dari/ke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Materi Yang akan disampaikan: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Tugas :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Tugas Pelatihan</a:t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Outcome/Capaian Pelatihan</a:t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Deskripsi Capaian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Perancangan Website  Pendaftaran Siswa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31180" y="876953"/>
            <a:ext cx="8464028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 website Pendaftaran Siswa</a:t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 halaman website dengan fungsi </a:t>
            </a: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dari/ke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 halaman website dengan fungsi </a:t>
            </a: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dari/ke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331175" y="118750"/>
            <a:ext cx="5650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1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Perancangan Website  Pendaftaran Siswa</a:t>
            </a:r>
            <a:endParaRPr b="0" i="0" sz="21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339993" y="502753"/>
            <a:ext cx="846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 database dan tabel yang diperlukan</a:t>
            </a:r>
            <a:endParaRPr b="0" i="0" sz="14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175" y="959524"/>
            <a:ext cx="8389804" cy="384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e42b7f263b_0_2"/>
          <p:cNvPicPr preferRelativeResize="0"/>
          <p:nvPr/>
        </p:nvPicPr>
        <p:blipFill rotWithShape="1">
          <a:blip r:embed="rId3">
            <a:alphaModFix/>
          </a:blip>
          <a:srcRect b="82221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141" name="Google Shape;141;ge42b7f263b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42b7f263b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42b7f263b_0_2"/>
          <p:cNvSpPr/>
          <p:nvPr/>
        </p:nvSpPr>
        <p:spPr>
          <a:xfrm>
            <a:off x="137800" y="283302"/>
            <a:ext cx="8463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Create Database</a:t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Char char="❏"/>
            </a:pPr>
            <a:r>
              <a:rPr b="0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e42b7f263b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175" y="685600"/>
            <a:ext cx="5751250" cy="1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42b7f263b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175" y="2923950"/>
            <a:ext cx="7675000" cy="2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2b7f263b_0_28"/>
          <p:cNvSpPr txBox="1"/>
          <p:nvPr>
            <p:ph idx="1" type="body"/>
          </p:nvPr>
        </p:nvSpPr>
        <p:spPr>
          <a:xfrm>
            <a:off x="396625" y="273496"/>
            <a:ext cx="78867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400"/>
              <a:buFont typeface="Arial"/>
              <a:buChar char="❏"/>
            </a:pPr>
            <a:r>
              <a:rPr lang="en-US" sz="140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Menentukan struktur table</a:t>
            </a:r>
            <a:endParaRPr sz="140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400"/>
              <a:buFont typeface="Arial"/>
              <a:buChar char="❏"/>
            </a:pPr>
            <a:r>
              <a:rPr lang="en-US" sz="140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Menentukan tipe data setiap field</a:t>
            </a:r>
            <a:endParaRPr sz="140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400"/>
              <a:buFont typeface="Arial"/>
              <a:buChar char="❏"/>
            </a:pPr>
            <a:r>
              <a:rPr lang="en-US" sz="140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Menentukan primary key</a:t>
            </a:r>
            <a:endParaRPr sz="140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ge42b7f263b_0_28"/>
          <p:cNvPicPr preferRelativeResize="0"/>
          <p:nvPr/>
        </p:nvPicPr>
        <p:blipFill rotWithShape="1">
          <a:blip r:embed="rId3">
            <a:alphaModFix/>
          </a:blip>
          <a:srcRect b="82221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152" name="Google Shape;152;ge42b7f263b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e42b7f263b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e42b7f263b_0_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300" y="1248225"/>
            <a:ext cx="8262800" cy="35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Perancangan Website  Pendaftaran Siswa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331180" y="876953"/>
            <a:ext cx="846402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 halaman utama</a:t>
            </a:r>
            <a:endParaRPr b="0" i="0" sz="14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849" y="1400133"/>
            <a:ext cx="7303861" cy="30233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Perancangan Website  Pendaftaran Siswa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31180" y="876953"/>
            <a:ext cx="846402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 halaman untuk fungsi create data ke database.</a:t>
            </a:r>
            <a:endParaRPr b="0" i="0" sz="140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850" y="1388656"/>
            <a:ext cx="6839350" cy="34168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Komang Sugiartha</dc:creator>
</cp:coreProperties>
</file>