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3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" panose="02040503050406030204" pitchFamily="18" charset="0"/>
      <p:regular r:id="rId13"/>
      <p:bold r:id="rId14"/>
      <p:italic r:id="rId15"/>
      <p:boldItalic r:id="rId16"/>
    </p:embeddedFont>
    <p:embeddedFont>
      <p:font typeface="Tahoma" panose="020B060403050404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tlcv14/+VpZtlWk5Zybaxtf70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jKnBDUesjTeEQ0fGjHWxVtKbRe2okeqs/view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76be76f0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976be76f0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76be76f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https://drive.google.com/file/d/1jKnBDUesjTeEQ0fGjHWxVtKbRe2okeqs/view</a:t>
            </a:r>
            <a:endParaRPr/>
          </a:p>
        </p:txBody>
      </p:sp>
      <p:sp>
        <p:nvSpPr>
          <p:cNvPr id="159" name="Google Shape;159;g976be76f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976be76f04_0_90"/>
          <p:cNvPicPr preferRelativeResize="0"/>
          <p:nvPr/>
        </p:nvPicPr>
        <p:blipFill rotWithShape="1">
          <a:blip r:embed="rId3">
            <a:alphaModFix/>
          </a:blip>
          <a:srcRect t="16715" b="-7459"/>
          <a:stretch/>
        </p:blipFill>
        <p:spPr>
          <a:xfrm>
            <a:off x="0" y="-57150"/>
            <a:ext cx="9144000" cy="57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976be76f04_0_90"/>
          <p:cNvPicPr preferRelativeResize="0"/>
          <p:nvPr/>
        </p:nvPicPr>
        <p:blipFill rotWithShape="1">
          <a:blip r:embed="rId3">
            <a:alphaModFix/>
          </a:blip>
          <a:srcRect r="72915" b="82221"/>
          <a:stretch/>
        </p:blipFill>
        <p:spPr>
          <a:xfrm>
            <a:off x="6293038" y="-57150"/>
            <a:ext cx="24765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976be76f04_0_90"/>
          <p:cNvSpPr txBox="1"/>
          <p:nvPr/>
        </p:nvSpPr>
        <p:spPr>
          <a:xfrm>
            <a:off x="4121390" y="1660491"/>
            <a:ext cx="47340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Vocational School Graduate Academy</a:t>
            </a:r>
            <a:endParaRPr sz="18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17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1900" b="1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Web Developer</a:t>
            </a:r>
            <a:endParaRPr sz="1900" b="1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g976be76f04_0_90"/>
          <p:cNvSpPr txBox="1"/>
          <p:nvPr/>
        </p:nvSpPr>
        <p:spPr>
          <a:xfrm>
            <a:off x="4121390" y="2823224"/>
            <a:ext cx="47340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1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Pertemuan</a:t>
            </a:r>
            <a:r>
              <a:rPr lang="en-US" sz="1600" b="1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#15: PART 1</a:t>
            </a:r>
            <a:endParaRPr sz="1600" b="1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algn="ctr">
              <a:buSzPts val="2000"/>
            </a:pPr>
            <a:r>
              <a:rPr lang="en-US" sz="1600" b="1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Review 2 : </a:t>
            </a:r>
            <a:r>
              <a:rPr lang="en-US" sz="1600" b="1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Tugas</a:t>
            </a:r>
            <a:r>
              <a:rPr lang="en-US" sz="1600" b="1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Project Website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Fungsi</a:t>
            </a:r>
            <a:r>
              <a:rPr lang="en-US" sz="1600" b="1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Update &amp; Delete </a:t>
            </a:r>
            <a:endParaRPr sz="1600" b="1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Dari/</a:t>
            </a:r>
            <a:r>
              <a:rPr lang="en-US" sz="1600" b="1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Ke</a:t>
            </a:r>
            <a:r>
              <a:rPr lang="en-US" sz="1600" b="1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Database</a:t>
            </a:r>
            <a:endParaRPr sz="1600" b="1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1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88" name="Google Shape;88;g976be76f04_0_90"/>
          <p:cNvGrpSpPr/>
          <p:nvPr/>
        </p:nvGrpSpPr>
        <p:grpSpPr>
          <a:xfrm>
            <a:off x="0" y="4038598"/>
            <a:ext cx="9144000" cy="1219200"/>
            <a:chOff x="0" y="4038598"/>
            <a:chExt cx="9144000" cy="1219200"/>
          </a:xfrm>
        </p:grpSpPr>
        <p:pic>
          <p:nvPicPr>
            <p:cNvPr id="89" name="Google Shape;89;g976be76f04_0_90"/>
            <p:cNvPicPr preferRelativeResize="0"/>
            <p:nvPr/>
          </p:nvPicPr>
          <p:blipFill rotWithShape="1">
            <a:blip r:embed="rId3">
              <a:alphaModFix/>
            </a:blip>
            <a:srcRect t="82221"/>
            <a:stretch/>
          </p:blipFill>
          <p:spPr>
            <a:xfrm>
              <a:off x="0" y="4038598"/>
              <a:ext cx="91440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g976be76f04_0_90"/>
            <p:cNvPicPr preferRelativeResize="0"/>
            <p:nvPr/>
          </p:nvPicPr>
          <p:blipFill rotWithShape="1">
            <a:blip r:embed="rId3">
              <a:alphaModFix/>
            </a:blip>
            <a:srcRect l="73536" t="11767" r="-2" b="84735"/>
            <a:stretch/>
          </p:blipFill>
          <p:spPr>
            <a:xfrm>
              <a:off x="8690517" y="4826682"/>
              <a:ext cx="349406" cy="3168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96" name="Google Shape;96;p2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1"/>
          <p:cNvSpPr/>
          <p:nvPr/>
        </p:nvSpPr>
        <p:spPr>
          <a:xfrm>
            <a:off x="331181" y="118750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Profil Pengajar</a:t>
            </a:r>
            <a:endParaRPr sz="28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324437" y="1179325"/>
            <a:ext cx="6902630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Jabatan Akademik </a:t>
            </a:r>
            <a:r>
              <a:rPr lang="en-US" sz="13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&lt;tahun dan jabatan terakhir Pengajar&gt;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Pendidikan</a:t>
            </a:r>
            <a:endParaRPr sz="135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❑"/>
            </a:pPr>
            <a:r>
              <a:rPr lang="en-US" sz="13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&lt;riwayat pendidikan Pengajar&gt;  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0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13" marR="0" lvl="0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13" marR="0" lvl="0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Riwayat Pekerjaan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❑"/>
            </a:pPr>
            <a:r>
              <a:rPr lang="en-US" sz="13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&lt;riwayat pekerjaan Pengajar&gt;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6579619" y="831329"/>
            <a:ext cx="24475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 WA only :</a:t>
            </a:r>
            <a:r>
              <a:rPr lang="en-US" sz="10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&lt;no hp Pengajar&gt;</a:t>
            </a:r>
            <a:endParaRPr sz="105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	:</a:t>
            </a:r>
            <a:r>
              <a:rPr lang="en-US" sz="10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&lt;email Pengajar&gt;</a:t>
            </a:r>
            <a:endParaRPr sz="105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5465311" y="831324"/>
            <a:ext cx="1057725" cy="133672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Foto Pengajar</a:t>
            </a:r>
            <a:endParaRPr sz="135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6579619" y="2356623"/>
            <a:ext cx="244755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 WA only :</a:t>
            </a:r>
            <a:r>
              <a:rPr lang="en-US" sz="10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&lt;no hp Pengajar&gt;</a:t>
            </a:r>
            <a:endParaRPr sz="105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	:</a:t>
            </a:r>
            <a:r>
              <a:rPr lang="en-US" sz="10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&lt;email Pengajar&gt;</a:t>
            </a:r>
            <a:endParaRPr sz="105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5465311" y="2338543"/>
            <a:ext cx="1057725" cy="133672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Foto Pengajar</a:t>
            </a:r>
            <a:endParaRPr sz="135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/>
          <p:nvPr/>
        </p:nvSpPr>
        <p:spPr>
          <a:xfrm>
            <a:off x="331181" y="118750"/>
            <a:ext cx="565021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Membuat Fungsi Update &amp; Delete dari/ke Database</a:t>
            </a:r>
            <a:endParaRPr sz="24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331180" y="876953"/>
            <a:ext cx="8464028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Deskripsi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Singkat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mengenai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Topik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Mengimplementasikan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perancangan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website form fill-in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create, read, update, dan delete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database.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Pelatihan</a:t>
            </a:r>
            <a:endParaRPr sz="1800" b="0" i="0" u="none" strike="noStrike" cap="none" dirty="0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Mengimplementasikan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perancangan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website form fill-in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create, read, update, dan delete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database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Materi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disampaikan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Tugas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18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Review 2 </a:t>
            </a:r>
            <a:r>
              <a:rPr lang="en-US" sz="1800" b="1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Tugas</a:t>
            </a:r>
            <a:r>
              <a:rPr lang="en-US" sz="18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Pelatihan</a:t>
            </a:r>
            <a:endParaRPr sz="1800" b="1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Outcome/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Capaian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Pelatihan</a:t>
            </a:r>
            <a:endParaRPr sz="1800" b="0" i="0" u="none" strike="noStrike" cap="none" dirty="0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Deskripsi</a:t>
            </a:r>
            <a:r>
              <a:rPr lang="en-US" sz="18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Capaian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331181" y="118750"/>
            <a:ext cx="565021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Review 2 </a:t>
            </a:r>
            <a:r>
              <a:rPr lang="en-US" sz="2400" b="1" i="0" u="none" strike="noStrike" cap="none" dirty="0" err="1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Tugas</a:t>
            </a:r>
            <a:r>
              <a:rPr lang="en-US" sz="2400" b="1" i="0" u="none" strike="noStrike" cap="none" dirty="0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 Project </a:t>
            </a:r>
            <a:r>
              <a:rPr lang="en-US" sz="2400" b="1" i="0" u="none" strike="noStrike" cap="none" dirty="0" err="1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Perpustakaan</a:t>
            </a:r>
            <a:endParaRPr lang="en-US" sz="2400" b="0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425773" y="1375144"/>
            <a:ext cx="8464028" cy="307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rgbClr val="002060"/>
              </a:buClr>
              <a:buSzPts val="1800"/>
            </a:pP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Berdasarkan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tugas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project pada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pertemuan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ke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11 : </a:t>
            </a:r>
          </a:p>
          <a:p>
            <a:pPr algn="just">
              <a:buClr>
                <a:srgbClr val="002060"/>
              </a:buClr>
              <a:buSzPts val="1800"/>
            </a:pPr>
            <a:endParaRPr lang="en-US" sz="1800" b="0" i="0" u="none" strike="noStrike" cap="none" dirty="0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 algn="just">
              <a:buClr>
                <a:srgbClr val="00206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Peserta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menampilkan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tampilan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login dan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tampilan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beranda</a:t>
            </a:r>
            <a:endParaRPr lang="en-US" sz="1800" b="0" i="0" u="none" strike="noStrike" cap="none" dirty="0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❖"/>
            </a:pPr>
            <a:r>
              <a:rPr lang="en-US" sz="1800" dirty="0" err="1">
                <a:solidFill>
                  <a:srgbClr val="17347D"/>
                </a:solidFill>
              </a:rPr>
              <a:t>Peserta</a:t>
            </a:r>
            <a:r>
              <a:rPr lang="en-US" sz="1800" dirty="0">
                <a:solidFill>
                  <a:srgbClr val="17347D"/>
                </a:solidFill>
              </a:rPr>
              <a:t> </a:t>
            </a:r>
            <a:r>
              <a:rPr lang="en-US" sz="1800" dirty="0" err="1">
                <a:solidFill>
                  <a:srgbClr val="17347D"/>
                </a:solidFill>
              </a:rPr>
              <a:t>dapat</a:t>
            </a:r>
            <a:r>
              <a:rPr lang="en-US" sz="1800" dirty="0">
                <a:solidFill>
                  <a:srgbClr val="17347D"/>
                </a:solidFill>
              </a:rPr>
              <a:t> </a:t>
            </a:r>
            <a:r>
              <a:rPr lang="en-US" sz="1800" dirty="0" err="1">
                <a:solidFill>
                  <a:srgbClr val="17347D"/>
                </a:solidFill>
              </a:rPr>
              <a:t>m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embuat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halaman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website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ke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database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ts val="1800"/>
              <a:buFont typeface="Noto Sans Symbols"/>
              <a:buChar char="❖"/>
            </a:pPr>
            <a:r>
              <a:rPr lang="en-US" sz="1800" dirty="0" err="1">
                <a:solidFill>
                  <a:srgbClr val="17347D"/>
                </a:solidFill>
              </a:rPr>
              <a:t>Peserta</a:t>
            </a:r>
            <a:r>
              <a:rPr lang="en-US" sz="1800" dirty="0">
                <a:solidFill>
                  <a:srgbClr val="17347D"/>
                </a:solidFill>
              </a:rPr>
              <a:t> </a:t>
            </a:r>
            <a:r>
              <a:rPr lang="en-US" sz="1800" dirty="0" err="1">
                <a:solidFill>
                  <a:srgbClr val="17347D"/>
                </a:solidFill>
              </a:rPr>
              <a:t>dapat</a:t>
            </a:r>
            <a:r>
              <a:rPr lang="en-US" sz="1800" dirty="0">
                <a:solidFill>
                  <a:srgbClr val="17347D"/>
                </a:solidFill>
              </a:rPr>
              <a:t> </a:t>
            </a:r>
            <a:r>
              <a:rPr lang="en-US" sz="1800" dirty="0" err="1">
                <a:solidFill>
                  <a:srgbClr val="17347D"/>
                </a:solidFill>
              </a:rPr>
              <a:t>m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embuat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halaman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website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ke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database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ts val="1800"/>
              <a:buFont typeface="Noto Sans Symbols"/>
              <a:buChar char="❖"/>
            </a:pPr>
            <a:r>
              <a:rPr lang="en-US" sz="1800" dirty="0" err="1">
                <a:solidFill>
                  <a:srgbClr val="17347D"/>
                </a:solidFill>
              </a:rPr>
              <a:t>Peserta</a:t>
            </a:r>
            <a:r>
              <a:rPr lang="en-US" sz="1800" dirty="0">
                <a:solidFill>
                  <a:srgbClr val="17347D"/>
                </a:solidFill>
              </a:rPr>
              <a:t> </a:t>
            </a:r>
            <a:r>
              <a:rPr lang="en-US" sz="1800" dirty="0" err="1">
                <a:solidFill>
                  <a:srgbClr val="17347D"/>
                </a:solidFill>
              </a:rPr>
              <a:t>dapat</a:t>
            </a:r>
            <a:r>
              <a:rPr lang="en-US" sz="1800" dirty="0">
                <a:solidFill>
                  <a:srgbClr val="17347D"/>
                </a:solidFill>
              </a:rPr>
              <a:t> </a:t>
            </a:r>
            <a:r>
              <a:rPr lang="en-US" sz="1800" dirty="0" err="1">
                <a:solidFill>
                  <a:srgbClr val="17347D"/>
                </a:solidFill>
              </a:rPr>
              <a:t>mencetak</a:t>
            </a:r>
            <a:r>
              <a:rPr lang="en-US" sz="1800" dirty="0">
                <a:solidFill>
                  <a:srgbClr val="17347D"/>
                </a:solidFill>
              </a:rPr>
              <a:t> </a:t>
            </a:r>
            <a:r>
              <a:rPr lang="en-US" sz="1800" dirty="0" err="1">
                <a:solidFill>
                  <a:srgbClr val="17347D"/>
                </a:solidFill>
              </a:rPr>
              <a:t>kartu</a:t>
            </a:r>
            <a:r>
              <a:rPr lang="en-US" sz="1800" dirty="0">
                <a:solidFill>
                  <a:srgbClr val="17347D"/>
                </a:solidFill>
              </a:rPr>
              <a:t> </a:t>
            </a:r>
            <a:r>
              <a:rPr lang="en-US" sz="1800" dirty="0" err="1">
                <a:solidFill>
                  <a:srgbClr val="17347D"/>
                </a:solidFill>
              </a:rPr>
              <a:t>anggota</a:t>
            </a:r>
            <a:r>
              <a:rPr lang="en-US" sz="1800" dirty="0">
                <a:solidFill>
                  <a:srgbClr val="17347D"/>
                </a:solidFill>
              </a:rPr>
              <a:t>, </a:t>
            </a:r>
            <a:r>
              <a:rPr lang="en-US" sz="1800" dirty="0" err="1">
                <a:solidFill>
                  <a:srgbClr val="17347D"/>
                </a:solidFill>
              </a:rPr>
              <a:t>cetak</a:t>
            </a:r>
            <a:r>
              <a:rPr lang="en-US" sz="1800" dirty="0">
                <a:solidFill>
                  <a:srgbClr val="17347D"/>
                </a:solidFill>
              </a:rPr>
              <a:t> data </a:t>
            </a:r>
            <a:r>
              <a:rPr lang="en-US" sz="1800" dirty="0" err="1">
                <a:solidFill>
                  <a:srgbClr val="17347D"/>
                </a:solidFill>
              </a:rPr>
              <a:t>anggota</a:t>
            </a:r>
            <a:r>
              <a:rPr lang="en-US" sz="1800" dirty="0">
                <a:solidFill>
                  <a:srgbClr val="17347D"/>
                </a:solidFill>
              </a:rPr>
              <a:t> </a:t>
            </a:r>
            <a:r>
              <a:rPr lang="en-US" sz="1800" dirty="0" err="1">
                <a:solidFill>
                  <a:srgbClr val="17347D"/>
                </a:solidFill>
              </a:rPr>
              <a:t>perpustakaan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/>
          <p:nvPr/>
        </p:nvSpPr>
        <p:spPr>
          <a:xfrm>
            <a:off x="331181" y="118750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Referensi:</a:t>
            </a:r>
            <a:endParaRPr sz="24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331180" y="876953"/>
            <a:ext cx="846402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SKKNI no.282 tahun 2016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Basis Data , Fathansyah</a:t>
            </a:r>
            <a:endParaRPr sz="1800" b="0" i="0" u="none" strike="noStrike" cap="non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Pemrograman Data Base dengan MySQL, Dr.Eng. R. H. Sianipar</a:t>
            </a:r>
            <a:endParaRPr sz="1800" b="0" i="0" u="none" strike="noStrike" cap="non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g976be76f04_0_0"/>
          <p:cNvGrpSpPr/>
          <p:nvPr/>
        </p:nvGrpSpPr>
        <p:grpSpPr>
          <a:xfrm>
            <a:off x="3094159" y="1213693"/>
            <a:ext cx="6049849" cy="2173893"/>
            <a:chOff x="-1526118" y="1468582"/>
            <a:chExt cx="13653462" cy="4906100"/>
          </a:xfrm>
        </p:grpSpPr>
        <p:pic>
          <p:nvPicPr>
            <p:cNvPr id="162" name="Google Shape;162;g976be76f04_0_0"/>
            <p:cNvPicPr preferRelativeResize="0"/>
            <p:nvPr/>
          </p:nvPicPr>
          <p:blipFill rotWithShape="1">
            <a:blip r:embed="rId3">
              <a:alphaModFix/>
            </a:blip>
            <a:srcRect l="20689" t="11366" r="20683" b="9918"/>
            <a:stretch/>
          </p:blipFill>
          <p:spPr>
            <a:xfrm>
              <a:off x="5833591" y="2022764"/>
              <a:ext cx="2133784" cy="2864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g976be76f04_0_0"/>
            <p:cNvPicPr preferRelativeResize="0"/>
            <p:nvPr/>
          </p:nvPicPr>
          <p:blipFill rotWithShape="1">
            <a:blip r:embed="rId4">
              <a:alphaModFix/>
            </a:blip>
            <a:srcRect l="6571" t="38017" r="6502" b="38299"/>
            <a:stretch/>
          </p:blipFill>
          <p:spPr>
            <a:xfrm>
              <a:off x="1941532" y="4887627"/>
              <a:ext cx="5458691" cy="1487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976be76f04_0_0"/>
            <p:cNvPicPr preferRelativeResize="0"/>
            <p:nvPr/>
          </p:nvPicPr>
          <p:blipFill rotWithShape="1">
            <a:blip r:embed="rId5">
              <a:alphaModFix/>
            </a:blip>
            <a:srcRect l="11821" t="14813" r="12786" b="16415"/>
            <a:stretch/>
          </p:blipFill>
          <p:spPr>
            <a:xfrm>
              <a:off x="2508685" y="1678709"/>
              <a:ext cx="3125498" cy="2851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g976be76f04_0_0"/>
            <p:cNvPicPr preferRelativeResize="0"/>
            <p:nvPr/>
          </p:nvPicPr>
          <p:blipFill rotWithShape="1">
            <a:blip r:embed="rId6">
              <a:alphaModFix/>
            </a:blip>
            <a:srcRect l="13267" t="16079" r="9458" b="16073"/>
            <a:stretch/>
          </p:blipFill>
          <p:spPr>
            <a:xfrm>
              <a:off x="-1526118" y="1468582"/>
              <a:ext cx="4145638" cy="36396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g976be76f04_0_0"/>
            <p:cNvPicPr preferRelativeResize="0"/>
            <p:nvPr/>
          </p:nvPicPr>
          <p:blipFill rotWithShape="1">
            <a:blip r:embed="rId7">
              <a:alphaModFix/>
            </a:blip>
            <a:srcRect l="7655" t="13458" r="7469" b="12511"/>
            <a:stretch/>
          </p:blipFill>
          <p:spPr>
            <a:xfrm>
              <a:off x="7573817" y="1844169"/>
              <a:ext cx="4553527" cy="39716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7" name="Google Shape;167;g976be76f04_0_0"/>
          <p:cNvPicPr preferRelativeResize="0"/>
          <p:nvPr/>
        </p:nvPicPr>
        <p:blipFill rotWithShape="1">
          <a:blip r:embed="rId8">
            <a:alphaModFix/>
          </a:blip>
          <a:srcRect r="72915" b="82221"/>
          <a:stretch/>
        </p:blipFill>
        <p:spPr>
          <a:xfrm>
            <a:off x="7931775" y="4038600"/>
            <a:ext cx="1212225" cy="59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976be76f04_0_0"/>
          <p:cNvPicPr preferRelativeResize="0"/>
          <p:nvPr/>
        </p:nvPicPr>
        <p:blipFill rotWithShape="1">
          <a:blip r:embed="rId8">
            <a:alphaModFix/>
          </a:blip>
          <a:srcRect l="-630" r="629" b="82221"/>
          <a:stretch/>
        </p:blipFill>
        <p:spPr>
          <a:xfrm>
            <a:off x="-85725" y="0"/>
            <a:ext cx="92297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976be76f04_0_0"/>
          <p:cNvSpPr txBox="1"/>
          <p:nvPr/>
        </p:nvSpPr>
        <p:spPr>
          <a:xfrm>
            <a:off x="1171575" y="1959224"/>
            <a:ext cx="6677100" cy="8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TERIMA KASIH</a:t>
            </a:r>
            <a:endParaRPr sz="4800" b="1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g976be76f04_0_0"/>
          <p:cNvGrpSpPr/>
          <p:nvPr/>
        </p:nvGrpSpPr>
        <p:grpSpPr>
          <a:xfrm>
            <a:off x="0" y="4038598"/>
            <a:ext cx="9144000" cy="1219200"/>
            <a:chOff x="0" y="4038598"/>
            <a:chExt cx="9144000" cy="1219200"/>
          </a:xfrm>
        </p:grpSpPr>
        <p:pic>
          <p:nvPicPr>
            <p:cNvPr id="171" name="Google Shape;171;g976be76f04_0_0"/>
            <p:cNvPicPr preferRelativeResize="0"/>
            <p:nvPr/>
          </p:nvPicPr>
          <p:blipFill rotWithShape="1">
            <a:blip r:embed="rId8">
              <a:alphaModFix/>
            </a:blip>
            <a:srcRect t="82221"/>
            <a:stretch/>
          </p:blipFill>
          <p:spPr>
            <a:xfrm>
              <a:off x="0" y="4038598"/>
              <a:ext cx="91440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g976be76f04_0_0"/>
            <p:cNvPicPr preferRelativeResize="0"/>
            <p:nvPr/>
          </p:nvPicPr>
          <p:blipFill rotWithShape="1">
            <a:blip r:embed="rId8">
              <a:alphaModFix/>
            </a:blip>
            <a:srcRect l="73536" t="11767" r="-2" b="84735"/>
            <a:stretch/>
          </p:blipFill>
          <p:spPr>
            <a:xfrm>
              <a:off x="8690517" y="4826682"/>
              <a:ext cx="349406" cy="3168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77B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255</Words>
  <Application>Microsoft Office PowerPoint</Application>
  <PresentationFormat>On-screen Show 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Tahoma</vt:lpstr>
      <vt:lpstr>Noto Sans Symbols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Komang Sugiartha</dc:creator>
  <cp:lastModifiedBy>Rahimi Fitri</cp:lastModifiedBy>
  <cp:revision>5</cp:revision>
  <dcterms:modified xsi:type="dcterms:W3CDTF">2021-07-06T10:16:44Z</dcterms:modified>
</cp:coreProperties>
</file>