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0" r:id="rId7"/>
    <p:sldId id="264" r:id="rId8"/>
    <p:sldId id="265" r:id="rId9"/>
    <p:sldId id="266" r:id="rId10"/>
    <p:sldId id="262" r:id="rId11"/>
    <p:sldId id="263"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mbria" panose="02040503050406030204" pitchFamily="18" charset="0"/>
      <p:regular r:id="rId18"/>
      <p:bold r:id="rId19"/>
      <p:italic r:id="rId20"/>
      <p:bold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tlcv14/+VpZtlWk5Zybaxtf70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file/d/1jKnBDUesjTeEQ0fGjHWxVtKbRe2okeqs/vie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76be76f04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976be76f0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b="1">
              <a:latin typeface="Tahoma"/>
              <a:ea typeface="Tahoma"/>
              <a:cs typeface="Tahoma"/>
              <a:sym typeface="Tahoma"/>
            </a:endParaRPr>
          </a:p>
        </p:txBody>
      </p:sp>
      <p:sp>
        <p:nvSpPr>
          <p:cNvPr id="149" name="Google Shape;1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76be76f0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a:solidFill>
                  <a:schemeClr val="hlink"/>
                </a:solidFill>
                <a:hlinkClick r:id="rId3"/>
              </a:rPr>
              <a:t>https://drive.google.com/file/d/1jKnBDUesjTeEQ0fGjHWxVtKbRe2okeqs/view</a:t>
            </a:r>
            <a:endParaRPr/>
          </a:p>
        </p:txBody>
      </p:sp>
      <p:sp>
        <p:nvSpPr>
          <p:cNvPr id="159" name="Google Shape;159;g976be76f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Pada halaman List Siswa, terdapat tombol “</a:t>
            </a:r>
            <a:r>
              <a:rPr lang="en-US" b="1">
                <a:latin typeface="Tahoma"/>
                <a:ea typeface="Tahoma"/>
                <a:cs typeface="Tahoma"/>
                <a:sym typeface="Tahoma"/>
              </a:rPr>
              <a:t>Hapus</a:t>
            </a:r>
            <a:r>
              <a:rPr lang="en-US">
                <a:latin typeface="Tahoma"/>
                <a:ea typeface="Tahoma"/>
                <a:cs typeface="Tahoma"/>
                <a:sym typeface="Tahoma"/>
              </a:rPr>
              <a:t>” dengan fungsi menghapus data siswa yang telah terdaftar. Data yang dihapus </a:t>
            </a:r>
            <a:r>
              <a:rPr lang="en-US" b="1">
                <a:latin typeface="Tahoma"/>
                <a:ea typeface="Tahoma"/>
                <a:cs typeface="Tahoma"/>
                <a:sym typeface="Tahoma"/>
              </a:rPr>
              <a:t>hanya 1 siswa </a:t>
            </a:r>
            <a:r>
              <a:rPr lang="en-US">
                <a:latin typeface="Tahoma"/>
                <a:ea typeface="Tahoma"/>
                <a:cs typeface="Tahoma"/>
                <a:sym typeface="Tahoma"/>
              </a:rPr>
              <a:t>bukan seluruhnya. </a:t>
            </a:r>
            <a:endParaRPr>
              <a:latin typeface="Tahoma"/>
              <a:ea typeface="Tahoma"/>
              <a:cs typeface="Tahoma"/>
              <a:sym typeface="Tahoma"/>
            </a:endParaRPr>
          </a:p>
        </p:txBody>
      </p:sp>
      <p:sp>
        <p:nvSpPr>
          <p:cNvPr id="138" name="Google Shape;1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Sebelumnya telah dijelaskan mengenai halaman utama, halaman edit, dan halaman list siswa. Pada halaman list siswa terdapat tombol dengan fungsi beralih ke halaman edit data siswa yang telah terdaftar. Ini adalah halaman Edit Siswa yang telah terdaftar. Jika data-data tersebut diubah dan kemudian tekan tombol “Simpan” maka data pada database sebelumnya akan berubah dengan data yang baru. Selanjutnya beralih ke halaman </a:t>
            </a:r>
            <a:r>
              <a:rPr lang="en-US" b="1">
                <a:latin typeface="Tahoma"/>
                <a:ea typeface="Tahoma"/>
                <a:cs typeface="Tahoma"/>
                <a:sym typeface="Tahoma"/>
              </a:rPr>
              <a:t>List Siswa</a:t>
            </a:r>
            <a:r>
              <a:rPr lang="en-US">
                <a:latin typeface="Tahoma"/>
                <a:ea typeface="Tahoma"/>
                <a:cs typeface="Tahoma"/>
                <a:sym typeface="Tahoma"/>
              </a:rPr>
              <a:t>.</a:t>
            </a:r>
            <a:endParaRPr>
              <a:latin typeface="Tahoma"/>
              <a:ea typeface="Tahoma"/>
              <a:cs typeface="Tahoma"/>
              <a:sym typeface="Tahoma"/>
            </a:endParaRPr>
          </a:p>
        </p:txBody>
      </p:sp>
      <p:sp>
        <p:nvSpPr>
          <p:cNvPr id="127" name="Google Shape;1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Sebelumnya telah dijelaskan mengenai halaman utama, halaman edit, dan halaman list siswa. Pada halaman list siswa terdapat tombol dengan fungsi beralih ke halaman edit data siswa yang telah terdaftar. Ini adalah halaman Edit Siswa yang telah terdaftar. Jika data-data tersebut diubah dan kemudian tekan tombol “Simpan” maka data pada database sebelumnya akan berubah dengan data yang baru. Selanjutnya beralih ke halaman </a:t>
            </a:r>
            <a:r>
              <a:rPr lang="en-US" b="1">
                <a:latin typeface="Tahoma"/>
                <a:ea typeface="Tahoma"/>
                <a:cs typeface="Tahoma"/>
                <a:sym typeface="Tahoma"/>
              </a:rPr>
              <a:t>List Siswa</a:t>
            </a:r>
            <a:r>
              <a:rPr lang="en-US">
                <a:latin typeface="Tahoma"/>
                <a:ea typeface="Tahoma"/>
                <a:cs typeface="Tahoma"/>
                <a:sym typeface="Tahoma"/>
              </a:rPr>
              <a:t>.</a:t>
            </a:r>
            <a:endParaRPr>
              <a:latin typeface="Tahoma"/>
              <a:ea typeface="Tahoma"/>
              <a:cs typeface="Tahoma"/>
              <a:sym typeface="Tahoma"/>
            </a:endParaRPr>
          </a:p>
        </p:txBody>
      </p:sp>
      <p:sp>
        <p:nvSpPr>
          <p:cNvPr id="127" name="Google Shape;1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0907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Sebelumnya telah dijelaskan mengenai halaman utama, halaman edit, dan halaman list siswa. Pada halaman list siswa terdapat tombol dengan fungsi beralih ke halaman edit data siswa yang telah terdaftar. Ini adalah halaman Edit Siswa yang telah terdaftar. Jika data-data tersebut diubah dan kemudian tekan tombol “Simpan” maka data pada database sebelumnya akan berubah dengan data yang baru. Selanjutnya beralih ke halaman </a:t>
            </a:r>
            <a:r>
              <a:rPr lang="en-US" b="1">
                <a:latin typeface="Tahoma"/>
                <a:ea typeface="Tahoma"/>
                <a:cs typeface="Tahoma"/>
                <a:sym typeface="Tahoma"/>
              </a:rPr>
              <a:t>List Siswa</a:t>
            </a:r>
            <a:r>
              <a:rPr lang="en-US">
                <a:latin typeface="Tahoma"/>
                <a:ea typeface="Tahoma"/>
                <a:cs typeface="Tahoma"/>
                <a:sym typeface="Tahoma"/>
              </a:rPr>
              <a:t>.</a:t>
            </a:r>
            <a:endParaRPr>
              <a:latin typeface="Tahoma"/>
              <a:ea typeface="Tahoma"/>
              <a:cs typeface="Tahoma"/>
              <a:sym typeface="Tahoma"/>
            </a:endParaRPr>
          </a:p>
        </p:txBody>
      </p:sp>
      <p:sp>
        <p:nvSpPr>
          <p:cNvPr id="127" name="Google Shape;1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000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Sebelumnya telah dijelaskan mengenai halaman utama, halaman edit, dan halaman list siswa. Pada halaman list siswa terdapat tombol dengan fungsi beralih ke halaman edit data siswa yang telah terdaftar. Ini adalah halaman Edit Siswa yang telah terdaftar. Jika data-data tersebut diubah dan kemudian tekan tombol “Simpan” maka data pada database sebelumnya akan berubah dengan data yang baru. Selanjutnya beralih ke halaman </a:t>
            </a:r>
            <a:r>
              <a:rPr lang="en-US" b="1">
                <a:latin typeface="Tahoma"/>
                <a:ea typeface="Tahoma"/>
                <a:cs typeface="Tahoma"/>
                <a:sym typeface="Tahoma"/>
              </a:rPr>
              <a:t>List Siswa</a:t>
            </a:r>
            <a:r>
              <a:rPr lang="en-US">
                <a:latin typeface="Tahoma"/>
                <a:ea typeface="Tahoma"/>
                <a:cs typeface="Tahoma"/>
                <a:sym typeface="Tahoma"/>
              </a:rPr>
              <a:t>.</a:t>
            </a:r>
            <a:endParaRPr>
              <a:latin typeface="Tahoma"/>
              <a:ea typeface="Tahoma"/>
              <a:cs typeface="Tahoma"/>
              <a:sym typeface="Tahoma"/>
            </a:endParaRPr>
          </a:p>
        </p:txBody>
      </p:sp>
      <p:sp>
        <p:nvSpPr>
          <p:cNvPr id="127" name="Google Shape;1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50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685800" y="841772"/>
            <a:ext cx="77724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976be76f04_0_90"/>
          <p:cNvPicPr preferRelativeResize="0"/>
          <p:nvPr/>
        </p:nvPicPr>
        <p:blipFill rotWithShape="1">
          <a:blip r:embed="rId3">
            <a:alphaModFix/>
          </a:blip>
          <a:srcRect t="16715" b="-7459"/>
          <a:stretch/>
        </p:blipFill>
        <p:spPr>
          <a:xfrm>
            <a:off x="0" y="-57150"/>
            <a:ext cx="9144000" cy="5791200"/>
          </a:xfrm>
          <a:prstGeom prst="rect">
            <a:avLst/>
          </a:prstGeom>
          <a:noFill/>
          <a:ln>
            <a:noFill/>
          </a:ln>
        </p:spPr>
      </p:pic>
      <p:pic>
        <p:nvPicPr>
          <p:cNvPr id="85" name="Google Shape;85;g976be76f04_0_90"/>
          <p:cNvPicPr preferRelativeResize="0"/>
          <p:nvPr/>
        </p:nvPicPr>
        <p:blipFill rotWithShape="1">
          <a:blip r:embed="rId3">
            <a:alphaModFix/>
          </a:blip>
          <a:srcRect r="72915" b="82221"/>
          <a:stretch/>
        </p:blipFill>
        <p:spPr>
          <a:xfrm>
            <a:off x="6293038" y="-57150"/>
            <a:ext cx="2476500" cy="1219200"/>
          </a:xfrm>
          <a:prstGeom prst="rect">
            <a:avLst/>
          </a:prstGeom>
          <a:noFill/>
          <a:ln>
            <a:noFill/>
          </a:ln>
        </p:spPr>
      </p:pic>
      <p:sp>
        <p:nvSpPr>
          <p:cNvPr id="86" name="Google Shape;86;g976be76f04_0_90"/>
          <p:cNvSpPr txBox="1"/>
          <p:nvPr/>
        </p:nvSpPr>
        <p:spPr>
          <a:xfrm>
            <a:off x="4121390" y="1660491"/>
            <a:ext cx="4734000" cy="66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3000"/>
              <a:buFont typeface="Arial"/>
              <a:buNone/>
            </a:pPr>
            <a:r>
              <a:rPr lang="en-US" sz="1800" b="1">
                <a:solidFill>
                  <a:schemeClr val="lt1"/>
                </a:solidFill>
                <a:latin typeface="Cambria"/>
                <a:ea typeface="Cambria"/>
                <a:cs typeface="Cambria"/>
                <a:sym typeface="Cambria"/>
              </a:rPr>
              <a:t>Vocational School Graduate Academy</a:t>
            </a:r>
            <a:endParaRPr sz="1800" b="1">
              <a:solidFill>
                <a:schemeClr val="lt1"/>
              </a:solidFill>
              <a:latin typeface="Cambria"/>
              <a:ea typeface="Cambria"/>
              <a:cs typeface="Cambria"/>
              <a:sym typeface="Cambria"/>
            </a:endParaRPr>
          </a:p>
          <a:p>
            <a:pPr marL="0" lvl="0" indent="0" algn="l" rtl="0">
              <a:spcBef>
                <a:spcPts val="0"/>
              </a:spcBef>
              <a:spcAft>
                <a:spcPts val="0"/>
              </a:spcAft>
              <a:buClr>
                <a:schemeClr val="dk1"/>
              </a:buClr>
              <a:buSzPts val="3000"/>
              <a:buFont typeface="Arial"/>
              <a:buNone/>
            </a:pPr>
            <a:endParaRPr sz="1700" b="1">
              <a:solidFill>
                <a:schemeClr val="lt1"/>
              </a:solidFill>
              <a:latin typeface="Cambria"/>
              <a:ea typeface="Cambria"/>
              <a:cs typeface="Cambria"/>
              <a:sym typeface="Cambria"/>
            </a:endParaRPr>
          </a:p>
          <a:p>
            <a:pPr marL="0" lvl="0" indent="0" algn="ctr" rtl="0">
              <a:spcBef>
                <a:spcPts val="0"/>
              </a:spcBef>
              <a:spcAft>
                <a:spcPts val="0"/>
              </a:spcAft>
              <a:buClr>
                <a:schemeClr val="dk1"/>
              </a:buClr>
              <a:buSzPts val="3000"/>
              <a:buFont typeface="Arial"/>
              <a:buNone/>
            </a:pPr>
            <a:r>
              <a:rPr lang="en-US" sz="1900" b="1">
                <a:solidFill>
                  <a:srgbClr val="FFFF00"/>
                </a:solidFill>
                <a:latin typeface="Cambria"/>
                <a:ea typeface="Cambria"/>
                <a:cs typeface="Cambria"/>
                <a:sym typeface="Cambria"/>
              </a:rPr>
              <a:t>Web Developer</a:t>
            </a:r>
            <a:endParaRPr sz="1900" b="1">
              <a:solidFill>
                <a:srgbClr val="FFFF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3000"/>
              <a:buFont typeface="Arial"/>
              <a:buNone/>
            </a:pPr>
            <a:endParaRPr sz="3000" b="1">
              <a:solidFill>
                <a:srgbClr val="FFFFFF"/>
              </a:solidFill>
              <a:latin typeface="Cambria"/>
              <a:ea typeface="Cambria"/>
              <a:cs typeface="Cambria"/>
              <a:sym typeface="Cambria"/>
            </a:endParaRPr>
          </a:p>
        </p:txBody>
      </p:sp>
      <p:sp>
        <p:nvSpPr>
          <p:cNvPr id="87" name="Google Shape;87;g976be76f04_0_90"/>
          <p:cNvSpPr txBox="1"/>
          <p:nvPr/>
        </p:nvSpPr>
        <p:spPr>
          <a:xfrm>
            <a:off x="4121390" y="2823224"/>
            <a:ext cx="4734000" cy="66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1">
                <a:solidFill>
                  <a:schemeClr val="lt1"/>
                </a:solidFill>
                <a:latin typeface="Cambria"/>
                <a:ea typeface="Cambria"/>
                <a:cs typeface="Cambria"/>
                <a:sym typeface="Cambria"/>
              </a:rPr>
              <a:t>Pertemuan #15: PART 1</a:t>
            </a:r>
            <a:endParaRPr sz="1600" b="1">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000"/>
              <a:buFont typeface="Arial"/>
              <a:buNone/>
            </a:pPr>
            <a:r>
              <a:rPr lang="en-US" sz="1600" b="1">
                <a:solidFill>
                  <a:schemeClr val="lt1"/>
                </a:solidFill>
                <a:latin typeface="Cambria"/>
                <a:ea typeface="Cambria"/>
                <a:cs typeface="Cambria"/>
                <a:sym typeface="Cambria"/>
              </a:rPr>
              <a:t>Membuat Fungsi Update &amp; Delete </a:t>
            </a:r>
            <a:endParaRPr sz="1600" b="1">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000"/>
              <a:buFont typeface="Arial"/>
              <a:buNone/>
            </a:pPr>
            <a:r>
              <a:rPr lang="en-US" sz="1600" b="1">
                <a:solidFill>
                  <a:schemeClr val="lt1"/>
                </a:solidFill>
                <a:latin typeface="Cambria"/>
                <a:ea typeface="Cambria"/>
                <a:cs typeface="Cambria"/>
                <a:sym typeface="Cambria"/>
              </a:rPr>
              <a:t>Dari/Ke Database</a:t>
            </a:r>
            <a:endParaRPr sz="1600" b="1">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000"/>
              <a:buFont typeface="Arial"/>
              <a:buNone/>
            </a:pPr>
            <a:endParaRPr sz="1600" b="1">
              <a:solidFill>
                <a:schemeClr val="lt1"/>
              </a:solidFill>
              <a:latin typeface="Cambria"/>
              <a:ea typeface="Cambria"/>
              <a:cs typeface="Cambria"/>
              <a:sym typeface="Cambria"/>
            </a:endParaRPr>
          </a:p>
        </p:txBody>
      </p:sp>
      <p:grpSp>
        <p:nvGrpSpPr>
          <p:cNvPr id="88" name="Google Shape;88;g976be76f04_0_90"/>
          <p:cNvGrpSpPr/>
          <p:nvPr/>
        </p:nvGrpSpPr>
        <p:grpSpPr>
          <a:xfrm>
            <a:off x="0" y="4038598"/>
            <a:ext cx="9144000" cy="1219200"/>
            <a:chOff x="0" y="4038598"/>
            <a:chExt cx="9144000" cy="1219200"/>
          </a:xfrm>
        </p:grpSpPr>
        <p:pic>
          <p:nvPicPr>
            <p:cNvPr id="89" name="Google Shape;89;g976be76f04_0_90"/>
            <p:cNvPicPr preferRelativeResize="0"/>
            <p:nvPr/>
          </p:nvPicPr>
          <p:blipFill rotWithShape="1">
            <a:blip r:embed="rId3">
              <a:alphaModFix/>
            </a:blip>
            <a:srcRect t="82221"/>
            <a:stretch/>
          </p:blipFill>
          <p:spPr>
            <a:xfrm>
              <a:off x="0" y="4038598"/>
              <a:ext cx="9144000" cy="1219200"/>
            </a:xfrm>
            <a:prstGeom prst="rect">
              <a:avLst/>
            </a:prstGeom>
            <a:noFill/>
            <a:ln>
              <a:noFill/>
            </a:ln>
          </p:spPr>
        </p:pic>
        <p:pic>
          <p:nvPicPr>
            <p:cNvPr id="90" name="Google Shape;90;g976be76f04_0_90"/>
            <p:cNvPicPr preferRelativeResize="0"/>
            <p:nvPr/>
          </p:nvPicPr>
          <p:blipFill rotWithShape="1">
            <a:blip r:embed="rId3">
              <a:alphaModFix/>
            </a:blip>
            <a:srcRect l="73536" t="11767" r="-2" b="84735"/>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52" name="Google Shape;152;p2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53" name="Google Shape;153;p25"/>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54" name="Google Shape;154;p25"/>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55" name="Google Shape;155;p25"/>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Referensi:</a:t>
            </a:r>
            <a:endParaRPr sz="2400" b="0" i="0" u="none" strike="noStrike" cap="none">
              <a:solidFill>
                <a:srgbClr val="243A62"/>
              </a:solidFill>
              <a:latin typeface="Arial"/>
              <a:ea typeface="Arial"/>
              <a:cs typeface="Arial"/>
              <a:sym typeface="Arial"/>
            </a:endParaRPr>
          </a:p>
        </p:txBody>
      </p:sp>
      <p:sp>
        <p:nvSpPr>
          <p:cNvPr id="156" name="Google Shape;156;p25"/>
          <p:cNvSpPr/>
          <p:nvPr/>
        </p:nvSpPr>
        <p:spPr>
          <a:xfrm>
            <a:off x="331180" y="876953"/>
            <a:ext cx="8464028" cy="14772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17347D"/>
              </a:buClr>
              <a:buSzPts val="1800"/>
              <a:buFont typeface="Arial"/>
              <a:buAutoNum type="arabicPeriod"/>
            </a:pPr>
            <a:r>
              <a:rPr lang="en-US" sz="1800" b="0" i="0" u="none" strike="noStrike" cap="none">
                <a:solidFill>
                  <a:srgbClr val="17347D"/>
                </a:solidFill>
                <a:latin typeface="Arial"/>
                <a:ea typeface="Arial"/>
                <a:cs typeface="Arial"/>
                <a:sym typeface="Arial"/>
              </a:rPr>
              <a:t>SKKNI no.282 tahun 2016</a:t>
            </a:r>
            <a:endParaRPr/>
          </a:p>
          <a:p>
            <a:pPr marL="342900" marR="0" lvl="0" indent="-342900" algn="just" rtl="0">
              <a:lnSpc>
                <a:spcPct val="100000"/>
              </a:lnSpc>
              <a:spcBef>
                <a:spcPts val="0"/>
              </a:spcBef>
              <a:spcAft>
                <a:spcPts val="0"/>
              </a:spcAft>
              <a:buClr>
                <a:srgbClr val="17347D"/>
              </a:buClr>
              <a:buSzPts val="1800"/>
              <a:buFont typeface="Arial"/>
              <a:buAutoNum type="arabicPeriod"/>
            </a:pPr>
            <a:r>
              <a:rPr lang="en-US" sz="1800" b="0" i="0" u="none" strike="noStrike" cap="none">
                <a:solidFill>
                  <a:srgbClr val="17347D"/>
                </a:solidFill>
                <a:latin typeface="Arial"/>
                <a:ea typeface="Arial"/>
                <a:cs typeface="Arial"/>
                <a:sym typeface="Arial"/>
              </a:rPr>
              <a:t>Basis Data , Fathansyah</a:t>
            </a:r>
            <a:endParaRPr sz="1800" b="0" i="0" u="none" strike="noStrike" cap="none">
              <a:solidFill>
                <a:srgbClr val="17347D"/>
              </a:solidFill>
              <a:latin typeface="Arial"/>
              <a:ea typeface="Arial"/>
              <a:cs typeface="Arial"/>
              <a:sym typeface="Arial"/>
            </a:endParaRPr>
          </a:p>
          <a:p>
            <a:pPr marL="342900" marR="0" lvl="0" indent="-342900" algn="just" rtl="0">
              <a:lnSpc>
                <a:spcPct val="100000"/>
              </a:lnSpc>
              <a:spcBef>
                <a:spcPts val="0"/>
              </a:spcBef>
              <a:spcAft>
                <a:spcPts val="0"/>
              </a:spcAft>
              <a:buClr>
                <a:srgbClr val="17347D"/>
              </a:buClr>
              <a:buSzPts val="1800"/>
              <a:buFont typeface="Arial"/>
              <a:buAutoNum type="arabicPeriod"/>
            </a:pPr>
            <a:r>
              <a:rPr lang="en-US" sz="1800" b="1" i="0" u="none" strike="noStrike" cap="none">
                <a:solidFill>
                  <a:srgbClr val="17347D"/>
                </a:solidFill>
                <a:latin typeface="Arial"/>
                <a:ea typeface="Arial"/>
                <a:cs typeface="Arial"/>
                <a:sym typeface="Arial"/>
              </a:rPr>
              <a:t> </a:t>
            </a:r>
            <a:r>
              <a:rPr lang="en-US" sz="1800" b="0" i="0" u="none" strike="noStrike" cap="none">
                <a:solidFill>
                  <a:srgbClr val="17347D"/>
                </a:solidFill>
                <a:latin typeface="Arial"/>
                <a:ea typeface="Arial"/>
                <a:cs typeface="Arial"/>
                <a:sym typeface="Arial"/>
              </a:rPr>
              <a:t>Pemrograman Data Base dengan MySQL, Dr.Eng. R. H. Sianipar</a:t>
            </a:r>
            <a:endParaRPr sz="1800" b="0" i="0" u="none" strike="noStrike" cap="none">
              <a:solidFill>
                <a:srgbClr val="17347D"/>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17347D"/>
              </a:solidFill>
              <a:latin typeface="Arial"/>
              <a:ea typeface="Arial"/>
              <a:cs typeface="Arial"/>
              <a:sym typeface="Arial"/>
            </a:endParaRPr>
          </a:p>
          <a:p>
            <a:pPr marL="342900" marR="0" lvl="0" indent="-228600" algn="just" rtl="0">
              <a:lnSpc>
                <a:spcPct val="100000"/>
              </a:lnSpc>
              <a:spcBef>
                <a:spcPts val="0"/>
              </a:spcBef>
              <a:spcAft>
                <a:spcPts val="0"/>
              </a:spcAft>
              <a:buClr>
                <a:srgbClr val="000000"/>
              </a:buClr>
              <a:buSzPts val="1800"/>
              <a:buFont typeface="Arial"/>
              <a:buNone/>
            </a:pPr>
            <a:endParaRPr sz="1800" b="0" i="0" u="none" strike="noStrike" cap="none">
              <a:solidFill>
                <a:srgbClr val="17347D"/>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g976be76f04_0_0"/>
          <p:cNvGrpSpPr/>
          <p:nvPr/>
        </p:nvGrpSpPr>
        <p:grpSpPr>
          <a:xfrm>
            <a:off x="3094159" y="1213693"/>
            <a:ext cx="6049849" cy="2173893"/>
            <a:chOff x="-1526118" y="1468582"/>
            <a:chExt cx="13653462" cy="4906100"/>
          </a:xfrm>
        </p:grpSpPr>
        <p:pic>
          <p:nvPicPr>
            <p:cNvPr id="162" name="Google Shape;162;g976be76f04_0_0"/>
            <p:cNvPicPr preferRelativeResize="0"/>
            <p:nvPr/>
          </p:nvPicPr>
          <p:blipFill rotWithShape="1">
            <a:blip r:embed="rId3">
              <a:alphaModFix/>
            </a:blip>
            <a:srcRect l="20689" t="11366" r="20683" b="9918"/>
            <a:stretch/>
          </p:blipFill>
          <p:spPr>
            <a:xfrm>
              <a:off x="5833591" y="2022764"/>
              <a:ext cx="2133784" cy="2864863"/>
            </a:xfrm>
            <a:prstGeom prst="rect">
              <a:avLst/>
            </a:prstGeom>
            <a:noFill/>
            <a:ln>
              <a:noFill/>
            </a:ln>
          </p:spPr>
        </p:pic>
        <p:pic>
          <p:nvPicPr>
            <p:cNvPr id="163" name="Google Shape;163;g976be76f04_0_0"/>
            <p:cNvPicPr preferRelativeResize="0"/>
            <p:nvPr/>
          </p:nvPicPr>
          <p:blipFill rotWithShape="1">
            <a:blip r:embed="rId4">
              <a:alphaModFix/>
            </a:blip>
            <a:srcRect l="6571" t="38017" r="6502" b="38299"/>
            <a:stretch/>
          </p:blipFill>
          <p:spPr>
            <a:xfrm>
              <a:off x="1941532" y="4887627"/>
              <a:ext cx="5458691" cy="1487055"/>
            </a:xfrm>
            <a:prstGeom prst="rect">
              <a:avLst/>
            </a:prstGeom>
            <a:noFill/>
            <a:ln>
              <a:noFill/>
            </a:ln>
          </p:spPr>
        </p:pic>
        <p:pic>
          <p:nvPicPr>
            <p:cNvPr id="164" name="Google Shape;164;g976be76f04_0_0"/>
            <p:cNvPicPr preferRelativeResize="0"/>
            <p:nvPr/>
          </p:nvPicPr>
          <p:blipFill rotWithShape="1">
            <a:blip r:embed="rId5">
              <a:alphaModFix/>
            </a:blip>
            <a:srcRect l="11821" t="14813" r="12786" b="16415"/>
            <a:stretch/>
          </p:blipFill>
          <p:spPr>
            <a:xfrm>
              <a:off x="2508685" y="1678709"/>
              <a:ext cx="3125498" cy="2851009"/>
            </a:xfrm>
            <a:prstGeom prst="rect">
              <a:avLst/>
            </a:prstGeom>
            <a:noFill/>
            <a:ln>
              <a:noFill/>
            </a:ln>
          </p:spPr>
        </p:pic>
        <p:pic>
          <p:nvPicPr>
            <p:cNvPr id="165" name="Google Shape;165;g976be76f04_0_0"/>
            <p:cNvPicPr preferRelativeResize="0"/>
            <p:nvPr/>
          </p:nvPicPr>
          <p:blipFill rotWithShape="1">
            <a:blip r:embed="rId6">
              <a:alphaModFix/>
            </a:blip>
            <a:srcRect l="13267" t="16079" r="9458" b="16073"/>
            <a:stretch/>
          </p:blipFill>
          <p:spPr>
            <a:xfrm>
              <a:off x="-1526118" y="1468582"/>
              <a:ext cx="4145638" cy="3639627"/>
            </a:xfrm>
            <a:prstGeom prst="rect">
              <a:avLst/>
            </a:prstGeom>
            <a:noFill/>
            <a:ln>
              <a:noFill/>
            </a:ln>
          </p:spPr>
        </p:pic>
        <p:pic>
          <p:nvPicPr>
            <p:cNvPr id="166" name="Google Shape;166;g976be76f04_0_0"/>
            <p:cNvPicPr preferRelativeResize="0"/>
            <p:nvPr/>
          </p:nvPicPr>
          <p:blipFill rotWithShape="1">
            <a:blip r:embed="rId7">
              <a:alphaModFix/>
            </a:blip>
            <a:srcRect l="7655" t="13458" r="7469" b="12511"/>
            <a:stretch/>
          </p:blipFill>
          <p:spPr>
            <a:xfrm>
              <a:off x="7573817" y="1844169"/>
              <a:ext cx="4553527" cy="3971636"/>
            </a:xfrm>
            <a:prstGeom prst="rect">
              <a:avLst/>
            </a:prstGeom>
            <a:noFill/>
            <a:ln>
              <a:noFill/>
            </a:ln>
          </p:spPr>
        </p:pic>
      </p:grpSp>
      <p:pic>
        <p:nvPicPr>
          <p:cNvPr id="167" name="Google Shape;167;g976be76f04_0_0"/>
          <p:cNvPicPr preferRelativeResize="0"/>
          <p:nvPr/>
        </p:nvPicPr>
        <p:blipFill rotWithShape="1">
          <a:blip r:embed="rId8">
            <a:alphaModFix/>
          </a:blip>
          <a:srcRect r="72915" b="82221"/>
          <a:stretch/>
        </p:blipFill>
        <p:spPr>
          <a:xfrm>
            <a:off x="7931775" y="4038600"/>
            <a:ext cx="1212225" cy="596789"/>
          </a:xfrm>
          <a:prstGeom prst="rect">
            <a:avLst/>
          </a:prstGeom>
          <a:noFill/>
          <a:ln>
            <a:noFill/>
          </a:ln>
        </p:spPr>
      </p:pic>
      <p:pic>
        <p:nvPicPr>
          <p:cNvPr id="168" name="Google Shape;168;g976be76f04_0_0"/>
          <p:cNvPicPr preferRelativeResize="0"/>
          <p:nvPr/>
        </p:nvPicPr>
        <p:blipFill rotWithShape="1">
          <a:blip r:embed="rId8">
            <a:alphaModFix/>
          </a:blip>
          <a:srcRect l="-630" r="629" b="82221"/>
          <a:stretch/>
        </p:blipFill>
        <p:spPr>
          <a:xfrm>
            <a:off x="-85725" y="0"/>
            <a:ext cx="9229725" cy="1219200"/>
          </a:xfrm>
          <a:prstGeom prst="rect">
            <a:avLst/>
          </a:prstGeom>
          <a:noFill/>
          <a:ln>
            <a:noFill/>
          </a:ln>
        </p:spPr>
      </p:pic>
      <p:sp>
        <p:nvSpPr>
          <p:cNvPr id="169" name="Google Shape;169;g976be76f04_0_0"/>
          <p:cNvSpPr txBox="1"/>
          <p:nvPr/>
        </p:nvSpPr>
        <p:spPr>
          <a:xfrm>
            <a:off x="1171575" y="1959224"/>
            <a:ext cx="6677100" cy="86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1C4587"/>
                </a:solidFill>
                <a:latin typeface="Arial"/>
                <a:ea typeface="Arial"/>
                <a:cs typeface="Arial"/>
                <a:sym typeface="Arial"/>
              </a:rPr>
              <a:t>TERIMA KASIH</a:t>
            </a:r>
            <a:endParaRPr sz="4800" b="1" i="0" u="none" strike="noStrike" cap="none">
              <a:solidFill>
                <a:srgbClr val="1C4587"/>
              </a:solidFill>
              <a:latin typeface="Arial"/>
              <a:ea typeface="Arial"/>
              <a:cs typeface="Arial"/>
              <a:sym typeface="Arial"/>
            </a:endParaRPr>
          </a:p>
        </p:txBody>
      </p:sp>
      <p:grpSp>
        <p:nvGrpSpPr>
          <p:cNvPr id="170" name="Google Shape;170;g976be76f04_0_0"/>
          <p:cNvGrpSpPr/>
          <p:nvPr/>
        </p:nvGrpSpPr>
        <p:grpSpPr>
          <a:xfrm>
            <a:off x="0" y="4038598"/>
            <a:ext cx="9144000" cy="1219200"/>
            <a:chOff x="0" y="4038598"/>
            <a:chExt cx="9144000" cy="1219200"/>
          </a:xfrm>
        </p:grpSpPr>
        <p:pic>
          <p:nvPicPr>
            <p:cNvPr id="171" name="Google Shape;171;g976be76f04_0_0"/>
            <p:cNvPicPr preferRelativeResize="0"/>
            <p:nvPr/>
          </p:nvPicPr>
          <p:blipFill rotWithShape="1">
            <a:blip r:embed="rId8">
              <a:alphaModFix/>
            </a:blip>
            <a:srcRect t="82221"/>
            <a:stretch/>
          </p:blipFill>
          <p:spPr>
            <a:xfrm>
              <a:off x="0" y="4038598"/>
              <a:ext cx="9144000" cy="1219200"/>
            </a:xfrm>
            <a:prstGeom prst="rect">
              <a:avLst/>
            </a:prstGeom>
            <a:noFill/>
            <a:ln>
              <a:noFill/>
            </a:ln>
          </p:spPr>
        </p:pic>
        <p:pic>
          <p:nvPicPr>
            <p:cNvPr id="172" name="Google Shape;172;g976be76f04_0_0"/>
            <p:cNvPicPr preferRelativeResize="0"/>
            <p:nvPr/>
          </p:nvPicPr>
          <p:blipFill rotWithShape="1">
            <a:blip r:embed="rId8">
              <a:alphaModFix/>
            </a:blip>
            <a:srcRect l="73536" t="11767" r="-2" b="84735"/>
            <a:stretch/>
          </p:blipFill>
          <p:spPr>
            <a:xfrm>
              <a:off x="8690517" y="4826682"/>
              <a:ext cx="349406" cy="31681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1"/>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96" name="Google Shape;96;p2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7" name="Google Shape;97;p21"/>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98" name="Google Shape;98;p21"/>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99" name="Google Shape;99;p21"/>
          <p:cNvSpPr/>
          <p:nvPr/>
        </p:nvSpPr>
        <p:spPr>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243A62"/>
                </a:solidFill>
                <a:latin typeface="Arial"/>
                <a:ea typeface="Arial"/>
                <a:cs typeface="Arial"/>
                <a:sym typeface="Arial"/>
              </a:rPr>
              <a:t>Profil Pengajar</a:t>
            </a:r>
            <a:endParaRPr sz="2800" b="0" i="0" u="none" strike="noStrike" cap="none">
              <a:solidFill>
                <a:srgbClr val="243A62"/>
              </a:solidFill>
              <a:latin typeface="Arial"/>
              <a:ea typeface="Arial"/>
              <a:cs typeface="Arial"/>
              <a:sym typeface="Arial"/>
            </a:endParaRPr>
          </a:p>
        </p:txBody>
      </p:sp>
      <p:sp>
        <p:nvSpPr>
          <p:cNvPr id="100" name="Google Shape;100;p21"/>
          <p:cNvSpPr/>
          <p:nvPr/>
        </p:nvSpPr>
        <p:spPr>
          <a:xfrm>
            <a:off x="324437" y="1179325"/>
            <a:ext cx="6902630" cy="1731213"/>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None/>
            </a:pPr>
            <a:r>
              <a:rPr lang="en-US" sz="1350" b="0" i="0" u="none" strike="noStrike" cap="none">
                <a:solidFill>
                  <a:schemeClr val="dk1"/>
                </a:solidFill>
                <a:latin typeface="Calibri"/>
                <a:ea typeface="Calibri"/>
                <a:cs typeface="Calibri"/>
                <a:sym typeface="Calibri"/>
              </a:rPr>
              <a:t>Jabatan Akademik </a:t>
            </a:r>
            <a:r>
              <a:rPr lang="en-US" sz="1350" b="0" i="0" u="none" strike="noStrike" cap="none">
                <a:solidFill>
                  <a:srgbClr val="FF0000"/>
                </a:solidFill>
                <a:latin typeface="Calibri"/>
                <a:ea typeface="Calibri"/>
                <a:cs typeface="Calibri"/>
                <a:sym typeface="Calibri"/>
              </a:rPr>
              <a:t>&lt;tahun dan jabatan terakhir Pengajar&gt;</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350" b="0" i="0" u="none" strike="noStrike" cap="none">
                <a:solidFill>
                  <a:srgbClr val="0070C0"/>
                </a:solidFill>
                <a:latin typeface="Calibri"/>
                <a:ea typeface="Calibri"/>
                <a:cs typeface="Calibri"/>
                <a:sym typeface="Calibri"/>
              </a:rPr>
              <a:t>Pendidikan</a:t>
            </a:r>
            <a:endParaRPr sz="1350" b="0" i="0" u="none" strike="noStrike" cap="none">
              <a:solidFill>
                <a:srgbClr val="0070C0"/>
              </a:solidFill>
              <a:latin typeface="Calibri"/>
              <a:ea typeface="Calibri"/>
              <a:cs typeface="Calibri"/>
              <a:sym typeface="Calibri"/>
            </a:endParaRPr>
          </a:p>
          <a:p>
            <a:pPr marL="214313" marR="0" lvl="0" indent="-214313" algn="l" rtl="0">
              <a:lnSpc>
                <a:spcPct val="100000"/>
              </a:lnSpc>
              <a:spcBef>
                <a:spcPts val="0"/>
              </a:spcBef>
              <a:spcAft>
                <a:spcPts val="0"/>
              </a:spcAft>
              <a:buClr>
                <a:srgbClr val="FF0000"/>
              </a:buClr>
              <a:buSzPts val="1800"/>
              <a:buFont typeface="Noto Sans Symbols"/>
              <a:buChar char="❑"/>
            </a:pPr>
            <a:r>
              <a:rPr lang="en-US" sz="1350" b="0" i="0" u="none" strike="noStrike" cap="none">
                <a:solidFill>
                  <a:srgbClr val="FF0000"/>
                </a:solidFill>
                <a:latin typeface="Calibri"/>
                <a:ea typeface="Calibri"/>
                <a:cs typeface="Calibri"/>
                <a:sym typeface="Calibri"/>
              </a:rPr>
              <a:t>&lt;riwayat pendidikan Pengajar&gt;  </a:t>
            </a:r>
            <a:endParaRPr sz="1050" b="0" i="0" u="none" strike="noStrike" cap="none">
              <a:solidFill>
                <a:srgbClr val="000000"/>
              </a:solidFill>
              <a:latin typeface="Arial"/>
              <a:ea typeface="Arial"/>
              <a:cs typeface="Arial"/>
              <a:sym typeface="Arial"/>
            </a:endParaRPr>
          </a:p>
          <a:p>
            <a:pPr marL="214313" marR="0" lvl="0" indent="-128588" algn="l" rtl="0">
              <a:lnSpc>
                <a:spcPct val="100000"/>
              </a:lnSpc>
              <a:spcBef>
                <a:spcPts val="0"/>
              </a:spcBef>
              <a:spcAft>
                <a:spcPts val="0"/>
              </a:spcAft>
              <a:buNone/>
            </a:pPr>
            <a:endParaRPr sz="1350" b="0" i="0" u="none" strike="noStrike" cap="none">
              <a:solidFill>
                <a:srgbClr val="0070C0"/>
              </a:solidFill>
              <a:latin typeface="Calibri"/>
              <a:ea typeface="Calibri"/>
              <a:cs typeface="Calibri"/>
              <a:sym typeface="Calibri"/>
            </a:endParaRPr>
          </a:p>
          <a:p>
            <a:pPr marL="214313" marR="0" lvl="0" indent="-128588" algn="l" rtl="0">
              <a:lnSpc>
                <a:spcPct val="100000"/>
              </a:lnSpc>
              <a:spcBef>
                <a:spcPts val="0"/>
              </a:spcBef>
              <a:spcAft>
                <a:spcPts val="0"/>
              </a:spcAft>
              <a:buNone/>
            </a:pPr>
            <a:endParaRPr sz="1350" b="0" i="0" u="none" strike="noStrike" cap="none">
              <a:solidFill>
                <a:srgbClr val="0070C0"/>
              </a:solidFill>
              <a:latin typeface="Calibri"/>
              <a:ea typeface="Calibri"/>
              <a:cs typeface="Calibri"/>
              <a:sym typeface="Calibri"/>
            </a:endParaRPr>
          </a:p>
          <a:p>
            <a:pPr marL="214313" marR="0" lvl="0" indent="-128588" algn="l" rtl="0">
              <a:lnSpc>
                <a:spcPct val="100000"/>
              </a:lnSpc>
              <a:spcBef>
                <a:spcPts val="0"/>
              </a:spcBef>
              <a:spcAft>
                <a:spcPts val="0"/>
              </a:spcAft>
              <a:buNone/>
            </a:pPr>
            <a:endParaRPr sz="1350" b="0" i="0" u="none" strike="noStrike" cap="none">
              <a:solidFill>
                <a:srgbClr val="0070C0"/>
              </a:solidFill>
              <a:latin typeface="Calibri"/>
              <a:ea typeface="Calibri"/>
              <a:cs typeface="Calibri"/>
              <a:sym typeface="Calibri"/>
            </a:endParaRPr>
          </a:p>
          <a:p>
            <a:pPr marL="0" marR="0" lvl="0" indent="0" algn="l" rtl="0">
              <a:lnSpc>
                <a:spcPct val="100000"/>
              </a:lnSpc>
              <a:spcBef>
                <a:spcPts val="0"/>
              </a:spcBef>
              <a:spcAft>
                <a:spcPts val="0"/>
              </a:spcAft>
              <a:buNone/>
            </a:pPr>
            <a:r>
              <a:rPr lang="en-US" sz="1350" b="0" i="0" u="none" strike="noStrike" cap="none">
                <a:solidFill>
                  <a:schemeClr val="dk1"/>
                </a:solidFill>
                <a:latin typeface="Calibri"/>
                <a:ea typeface="Calibri"/>
                <a:cs typeface="Calibri"/>
                <a:sym typeface="Calibri"/>
              </a:rPr>
              <a:t>Riwayat Pekerjaan</a:t>
            </a:r>
            <a:endParaRPr sz="1350" b="0" i="0" u="none" strike="noStrike" cap="none">
              <a:solidFill>
                <a:schemeClr val="dk1"/>
              </a:solidFill>
              <a:latin typeface="Calibri"/>
              <a:ea typeface="Calibri"/>
              <a:cs typeface="Calibri"/>
              <a:sym typeface="Calibri"/>
            </a:endParaRPr>
          </a:p>
          <a:p>
            <a:pPr marL="214313" marR="0" lvl="0" indent="-214313" algn="l" rtl="0">
              <a:lnSpc>
                <a:spcPct val="100000"/>
              </a:lnSpc>
              <a:spcBef>
                <a:spcPts val="0"/>
              </a:spcBef>
              <a:spcAft>
                <a:spcPts val="0"/>
              </a:spcAft>
              <a:buClr>
                <a:srgbClr val="FF0000"/>
              </a:buClr>
              <a:buSzPts val="1800"/>
              <a:buFont typeface="Noto Sans Symbols"/>
              <a:buChar char="❑"/>
            </a:pPr>
            <a:r>
              <a:rPr lang="en-US" sz="1350" b="0" i="0" u="none" strike="noStrike" cap="none">
                <a:solidFill>
                  <a:srgbClr val="FF0000"/>
                </a:solidFill>
                <a:latin typeface="Calibri"/>
                <a:ea typeface="Calibri"/>
                <a:cs typeface="Calibri"/>
                <a:sym typeface="Calibri"/>
              </a:rPr>
              <a:t>&lt;riwayat pekerjaan Pengajar&gt;</a:t>
            </a:r>
            <a:endParaRPr sz="1050" b="0" i="0" u="none" strike="noStrike" cap="none">
              <a:solidFill>
                <a:srgbClr val="000000"/>
              </a:solidFill>
              <a:latin typeface="Arial"/>
              <a:ea typeface="Arial"/>
              <a:cs typeface="Arial"/>
              <a:sym typeface="Arial"/>
            </a:endParaRPr>
          </a:p>
        </p:txBody>
      </p:sp>
      <p:sp>
        <p:nvSpPr>
          <p:cNvPr id="101" name="Google Shape;101;p21"/>
          <p:cNvSpPr/>
          <p:nvPr/>
        </p:nvSpPr>
        <p:spPr>
          <a:xfrm>
            <a:off x="6579619" y="831329"/>
            <a:ext cx="2447550" cy="553968"/>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Contact</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HP WA only :</a:t>
            </a:r>
            <a:r>
              <a:rPr lang="en-US" sz="1050" b="1" i="0" u="none" strike="noStrike" cap="none">
                <a:solidFill>
                  <a:srgbClr val="FF0000"/>
                </a:solidFill>
                <a:latin typeface="Calibri"/>
                <a:ea typeface="Calibri"/>
                <a:cs typeface="Calibri"/>
                <a:sym typeface="Calibri"/>
              </a:rPr>
              <a:t>&lt;no hp Pengajar&gt;</a:t>
            </a:r>
            <a:endParaRPr sz="105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Email	:</a:t>
            </a:r>
            <a:r>
              <a:rPr lang="en-US" sz="1050" b="1" i="0" u="none" strike="noStrike" cap="none">
                <a:solidFill>
                  <a:srgbClr val="FF0000"/>
                </a:solidFill>
                <a:latin typeface="Calibri"/>
                <a:ea typeface="Calibri"/>
                <a:cs typeface="Calibri"/>
                <a:sym typeface="Calibri"/>
              </a:rPr>
              <a:t>&lt;email Pengajar&gt;</a:t>
            </a:r>
            <a:endParaRPr sz="1050" b="0" i="0" u="none" strike="noStrike" cap="none">
              <a:solidFill>
                <a:srgbClr val="FF0000"/>
              </a:solidFill>
              <a:latin typeface="Calibri"/>
              <a:ea typeface="Calibri"/>
              <a:cs typeface="Calibri"/>
              <a:sym typeface="Calibri"/>
            </a:endParaRPr>
          </a:p>
        </p:txBody>
      </p:sp>
      <p:sp>
        <p:nvSpPr>
          <p:cNvPr id="102" name="Google Shape;102;p21"/>
          <p:cNvSpPr/>
          <p:nvPr/>
        </p:nvSpPr>
        <p:spPr>
          <a:xfrm>
            <a:off x="5465311" y="831324"/>
            <a:ext cx="1057725" cy="13367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r>
              <a:rPr lang="en-US" sz="1350" b="0" i="0" u="none" strike="noStrike" cap="none">
                <a:solidFill>
                  <a:srgbClr val="FF0000"/>
                </a:solidFill>
                <a:latin typeface="Calibri"/>
                <a:ea typeface="Calibri"/>
                <a:cs typeface="Calibri"/>
                <a:sym typeface="Calibri"/>
              </a:rPr>
              <a:t>Foto Pengajar</a:t>
            </a:r>
            <a:endParaRPr sz="1350" b="0" i="0" u="none" strike="noStrike" cap="none">
              <a:solidFill>
                <a:srgbClr val="FF0000"/>
              </a:solidFill>
              <a:latin typeface="Calibri"/>
              <a:ea typeface="Calibri"/>
              <a:cs typeface="Calibri"/>
              <a:sym typeface="Calibri"/>
            </a:endParaRPr>
          </a:p>
        </p:txBody>
      </p:sp>
      <p:sp>
        <p:nvSpPr>
          <p:cNvPr id="103" name="Google Shape;103;p21"/>
          <p:cNvSpPr/>
          <p:nvPr/>
        </p:nvSpPr>
        <p:spPr>
          <a:xfrm>
            <a:off x="6579619" y="2356623"/>
            <a:ext cx="2447550" cy="55395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Contact</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HP WA only :</a:t>
            </a:r>
            <a:r>
              <a:rPr lang="en-US" sz="1050" b="1" i="0" u="none" strike="noStrike" cap="none">
                <a:solidFill>
                  <a:srgbClr val="FF0000"/>
                </a:solidFill>
                <a:latin typeface="Calibri"/>
                <a:ea typeface="Calibri"/>
                <a:cs typeface="Calibri"/>
                <a:sym typeface="Calibri"/>
              </a:rPr>
              <a:t>&lt;no hp Pengajar&gt;</a:t>
            </a:r>
            <a:endParaRPr sz="105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Email	:</a:t>
            </a:r>
            <a:r>
              <a:rPr lang="en-US" sz="1050" b="1" i="0" u="none" strike="noStrike" cap="none">
                <a:solidFill>
                  <a:srgbClr val="FF0000"/>
                </a:solidFill>
                <a:latin typeface="Calibri"/>
                <a:ea typeface="Calibri"/>
                <a:cs typeface="Calibri"/>
                <a:sym typeface="Calibri"/>
              </a:rPr>
              <a:t>&lt;email Pengajar&gt;</a:t>
            </a:r>
            <a:endParaRPr sz="1050" b="0" i="0" u="none" strike="noStrike" cap="none">
              <a:solidFill>
                <a:srgbClr val="FF0000"/>
              </a:solidFill>
              <a:latin typeface="Calibri"/>
              <a:ea typeface="Calibri"/>
              <a:cs typeface="Calibri"/>
              <a:sym typeface="Calibri"/>
            </a:endParaRPr>
          </a:p>
        </p:txBody>
      </p:sp>
      <p:sp>
        <p:nvSpPr>
          <p:cNvPr id="104" name="Google Shape;104;p21"/>
          <p:cNvSpPr/>
          <p:nvPr/>
        </p:nvSpPr>
        <p:spPr>
          <a:xfrm>
            <a:off x="5465311" y="2338543"/>
            <a:ext cx="1057725" cy="13367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r>
              <a:rPr lang="en-US" sz="1350" b="0" i="0" u="none" strike="noStrike" cap="none">
                <a:solidFill>
                  <a:srgbClr val="FF0000"/>
                </a:solidFill>
                <a:latin typeface="Calibri"/>
                <a:ea typeface="Calibri"/>
                <a:cs typeface="Calibri"/>
                <a:sym typeface="Calibri"/>
              </a:rPr>
              <a:t>Foto Pengajar</a:t>
            </a:r>
            <a:endParaRPr sz="1350" b="0" i="0" u="none" strike="noStrike" cap="non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10" name="Google Shape;110;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1" name="Google Shape;111;p2"/>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12" name="Google Shape;112;p2"/>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13" name="Google Shape;113;p2"/>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Membuat Fungsi Update &amp; Delete dari/ke Database</a:t>
            </a:r>
            <a:endParaRPr sz="2400" b="0" i="0" u="none" strike="noStrike" cap="none">
              <a:solidFill>
                <a:srgbClr val="243A62"/>
              </a:solidFill>
              <a:latin typeface="Arial"/>
              <a:ea typeface="Arial"/>
              <a:cs typeface="Arial"/>
              <a:sym typeface="Arial"/>
            </a:endParaRPr>
          </a:p>
        </p:txBody>
      </p:sp>
      <p:sp>
        <p:nvSpPr>
          <p:cNvPr id="114" name="Google Shape;114;p2"/>
          <p:cNvSpPr/>
          <p:nvPr/>
        </p:nvSpPr>
        <p:spPr>
          <a:xfrm>
            <a:off x="331180" y="876953"/>
            <a:ext cx="8464028"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17347D"/>
                </a:solidFill>
                <a:latin typeface="Arial"/>
                <a:ea typeface="Arial"/>
                <a:cs typeface="Arial"/>
                <a:sym typeface="Arial"/>
              </a:rPr>
              <a:t>Deskripsi Singkat mengenai Topik</a:t>
            </a:r>
            <a:endParaRPr/>
          </a:p>
          <a:p>
            <a:pPr marL="0" marR="0" lvl="0" indent="0" algn="l" rtl="0">
              <a:lnSpc>
                <a:spcPct val="100000"/>
              </a:lnSpc>
              <a:spcBef>
                <a:spcPts val="0"/>
              </a:spcBef>
              <a:spcAft>
                <a:spcPts val="0"/>
              </a:spcAft>
              <a:buNone/>
            </a:pPr>
            <a:r>
              <a:rPr lang="en-US" sz="1800" b="0" i="0" u="none" strike="noStrike" cap="none">
                <a:solidFill>
                  <a:srgbClr val="FF0000"/>
                </a:solidFill>
                <a:latin typeface="Arial"/>
                <a:ea typeface="Arial"/>
                <a:cs typeface="Arial"/>
                <a:sym typeface="Arial"/>
              </a:rPr>
              <a:t>Mengimplementasikan perancangan website form fill-in dengan fungsi create, read, update, dan delete dari/ke database.</a:t>
            </a:r>
            <a:endParaRPr/>
          </a:p>
          <a:p>
            <a:pPr marL="0" marR="0" lvl="0" indent="0" algn="l" rtl="0">
              <a:lnSpc>
                <a:spcPct val="100000"/>
              </a:lnSpc>
              <a:spcBef>
                <a:spcPts val="0"/>
              </a:spcBef>
              <a:spcAft>
                <a:spcPts val="0"/>
              </a:spcAft>
              <a:buNone/>
            </a:pPr>
            <a:endParaRPr sz="18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17347D"/>
                </a:solidFill>
                <a:latin typeface="Arial"/>
                <a:ea typeface="Arial"/>
                <a:cs typeface="Arial"/>
                <a:sym typeface="Arial"/>
              </a:rPr>
              <a:t>Tujuan Pelatihan</a:t>
            </a:r>
            <a:endParaRPr sz="18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FF0000"/>
                </a:solidFill>
                <a:latin typeface="Arial"/>
                <a:ea typeface="Arial"/>
                <a:cs typeface="Arial"/>
                <a:sym typeface="Arial"/>
              </a:rPr>
              <a:t>Mengimplementasikan perancangan website form fill-in dengan fungsi create, read, update, dan delete dari/ke database</a:t>
            </a:r>
            <a:endParaRPr/>
          </a:p>
          <a:p>
            <a:pPr marL="0" marR="0" lvl="0" indent="0" algn="l" rtl="0">
              <a:lnSpc>
                <a:spcPct val="100000"/>
              </a:lnSpc>
              <a:spcBef>
                <a:spcPts val="0"/>
              </a:spcBef>
              <a:spcAft>
                <a:spcPts val="0"/>
              </a:spcAft>
              <a:buNone/>
            </a:pPr>
            <a:endParaRPr sz="18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17347D"/>
                </a:solidFill>
                <a:latin typeface="Arial"/>
                <a:ea typeface="Arial"/>
                <a:cs typeface="Arial"/>
                <a:sym typeface="Arial"/>
              </a:rPr>
              <a:t>Materi Yang akan disampaikan:</a:t>
            </a:r>
            <a:endParaRPr/>
          </a:p>
          <a:p>
            <a:pPr marL="0" marR="0" lvl="0" indent="0" algn="l" rtl="0">
              <a:lnSpc>
                <a:spcPct val="100000"/>
              </a:lnSpc>
              <a:spcBef>
                <a:spcPts val="0"/>
              </a:spcBef>
              <a:spcAft>
                <a:spcPts val="0"/>
              </a:spcAft>
              <a:buNone/>
            </a:pPr>
            <a:r>
              <a:rPr lang="en-US" sz="1800" b="0" i="0" u="none" strike="noStrike" cap="none">
                <a:solidFill>
                  <a:srgbClr val="17347D"/>
                </a:solidFill>
                <a:latin typeface="Arial"/>
                <a:ea typeface="Arial"/>
                <a:cs typeface="Arial"/>
                <a:sym typeface="Arial"/>
              </a:rPr>
              <a:t>Tugas : </a:t>
            </a:r>
            <a:r>
              <a:rPr lang="en-US" sz="1800" b="1" i="1" u="none" strike="noStrike" cap="none">
                <a:solidFill>
                  <a:srgbClr val="FF0000"/>
                </a:solidFill>
                <a:latin typeface="Arial"/>
                <a:ea typeface="Arial"/>
                <a:cs typeface="Arial"/>
                <a:sym typeface="Arial"/>
              </a:rPr>
              <a:t> Tugas Pelatihan</a:t>
            </a:r>
            <a:endParaRPr sz="1800" b="1" i="1"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17347D"/>
                </a:solidFill>
                <a:latin typeface="Arial"/>
                <a:ea typeface="Arial"/>
                <a:cs typeface="Arial"/>
                <a:sym typeface="Arial"/>
              </a:rPr>
              <a:t>Outcome/Capaian Pelatihan</a:t>
            </a:r>
            <a:endParaRPr sz="18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800" b="1" i="1" u="none" strike="noStrike" cap="none">
                <a:solidFill>
                  <a:srgbClr val="FF0000"/>
                </a:solidFill>
                <a:latin typeface="Arial"/>
                <a:ea typeface="Arial"/>
                <a:cs typeface="Arial"/>
                <a:sym typeface="Arial"/>
              </a:rPr>
              <a:t>Deskripsi Capaian</a:t>
            </a:r>
            <a:r>
              <a:rPr lang="en-US" sz="1800" b="0" i="0" u="none" strike="noStrike" cap="none">
                <a:solidFill>
                  <a:srgbClr val="FF0000"/>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20" name="Google Shape;120;p2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21" name="Google Shape;121;p22"/>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22" name="Google Shape;122;p22"/>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23" name="Google Shape;123;p22"/>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Perancangan Website  Pendaftaran Siswa</a:t>
            </a:r>
            <a:endParaRPr sz="2400" b="0" i="0" u="none" strike="noStrike" cap="none">
              <a:solidFill>
                <a:srgbClr val="243A62"/>
              </a:solidFill>
              <a:latin typeface="Arial"/>
              <a:ea typeface="Arial"/>
              <a:cs typeface="Arial"/>
              <a:sym typeface="Arial"/>
            </a:endParaRPr>
          </a:p>
        </p:txBody>
      </p:sp>
      <p:sp>
        <p:nvSpPr>
          <p:cNvPr id="124" name="Google Shape;124;p22"/>
          <p:cNvSpPr/>
          <p:nvPr/>
        </p:nvSpPr>
        <p:spPr>
          <a:xfrm>
            <a:off x="331180" y="876953"/>
            <a:ext cx="8464028" cy="138495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Membuat website pendaftaran siswa</a:t>
            </a:r>
            <a:endParaRPr sz="1800" b="0" i="0" u="none" strike="noStrike" cap="none">
              <a:solidFill>
                <a:srgbClr val="17347D"/>
              </a:solidFill>
              <a:latin typeface="Arial"/>
              <a:ea typeface="Arial"/>
              <a:cs typeface="Arial"/>
              <a:sym typeface="Arial"/>
            </a:endParaRPr>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Membuat halaman website dengan fungsi </a:t>
            </a:r>
            <a:r>
              <a:rPr lang="en-US" sz="1800" b="1" i="0" u="none" strike="noStrike" cap="none">
                <a:solidFill>
                  <a:srgbClr val="17347D"/>
                </a:solidFill>
                <a:latin typeface="Arial"/>
                <a:ea typeface="Arial"/>
                <a:cs typeface="Arial"/>
                <a:sym typeface="Arial"/>
              </a:rPr>
              <a:t>Update</a:t>
            </a:r>
            <a:r>
              <a:rPr lang="en-US" sz="1800" b="0" i="0" u="none" strike="noStrike" cap="none">
                <a:solidFill>
                  <a:srgbClr val="17347D"/>
                </a:solidFill>
                <a:latin typeface="Arial"/>
                <a:ea typeface="Arial"/>
                <a:cs typeface="Arial"/>
                <a:sym typeface="Arial"/>
              </a:rPr>
              <a:t> dari/ke database</a:t>
            </a:r>
            <a:endParaRPr/>
          </a:p>
          <a:p>
            <a:pPr marL="342900" marR="0" lvl="0" indent="-342900" algn="just" rtl="0">
              <a:lnSpc>
                <a:spcPct val="100000"/>
              </a:lnSpc>
              <a:spcBef>
                <a:spcPts val="1200"/>
              </a:spcBef>
              <a:spcAft>
                <a:spcPts val="120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Membuat halaman website dengan fungsi </a:t>
            </a:r>
            <a:r>
              <a:rPr lang="en-US" sz="1800" b="1" i="0" u="none" strike="noStrike" cap="none">
                <a:solidFill>
                  <a:srgbClr val="17347D"/>
                </a:solidFill>
                <a:latin typeface="Arial"/>
                <a:ea typeface="Arial"/>
                <a:cs typeface="Arial"/>
                <a:sym typeface="Arial"/>
              </a:rPr>
              <a:t>Delete</a:t>
            </a:r>
            <a:r>
              <a:rPr lang="en-US" sz="1800" b="0" i="0" u="none" strike="noStrike" cap="none">
                <a:solidFill>
                  <a:srgbClr val="17347D"/>
                </a:solidFill>
                <a:latin typeface="Arial"/>
                <a:ea typeface="Arial"/>
                <a:cs typeface="Arial"/>
                <a:sym typeface="Arial"/>
              </a:rPr>
              <a:t> dari/ke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4"/>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41" name="Google Shape;141;p2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42" name="Google Shape;142;p24"/>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43" name="Google Shape;143;p24"/>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44" name="Google Shape;144;p24"/>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Perancangan Website  Pendaftaran Siswa</a:t>
            </a:r>
            <a:endParaRPr sz="2400" b="0" i="0" u="none" strike="noStrike" cap="none">
              <a:solidFill>
                <a:srgbClr val="243A62"/>
              </a:solidFill>
              <a:latin typeface="Arial"/>
              <a:ea typeface="Arial"/>
              <a:cs typeface="Arial"/>
              <a:sym typeface="Arial"/>
            </a:endParaRPr>
          </a:p>
        </p:txBody>
      </p:sp>
      <p:sp>
        <p:nvSpPr>
          <p:cNvPr id="145" name="Google Shape;145;p24"/>
          <p:cNvSpPr/>
          <p:nvPr/>
        </p:nvSpPr>
        <p:spPr>
          <a:xfrm>
            <a:off x="331180" y="876953"/>
            <a:ext cx="8464028" cy="5231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1200"/>
              </a:spcAft>
              <a:buClr>
                <a:srgbClr val="002060"/>
              </a:buClr>
              <a:buSzPts val="1800"/>
              <a:buFont typeface="Noto Sans Symbols"/>
              <a:buChar char="❖"/>
            </a:pPr>
            <a:r>
              <a:rPr lang="en-US" sz="1800" b="1" i="0" u="none" strike="noStrike" cap="none" dirty="0" err="1">
                <a:solidFill>
                  <a:srgbClr val="17347D"/>
                </a:solidFill>
                <a:latin typeface="Arial"/>
                <a:ea typeface="Arial"/>
                <a:cs typeface="Arial"/>
                <a:sym typeface="Arial"/>
              </a:rPr>
              <a:t>Membuat</a:t>
            </a:r>
            <a:r>
              <a:rPr lang="en-US" sz="1800" b="1" i="0" u="none" strike="noStrike" cap="none" dirty="0">
                <a:solidFill>
                  <a:srgbClr val="17347D"/>
                </a:solidFill>
                <a:latin typeface="Arial"/>
                <a:ea typeface="Arial"/>
                <a:cs typeface="Arial"/>
                <a:sym typeface="Arial"/>
              </a:rPr>
              <a:t> Button/</a:t>
            </a:r>
            <a:r>
              <a:rPr lang="en-US" sz="1800" b="1" i="0" u="none" strike="noStrike" cap="none" dirty="0" err="1">
                <a:solidFill>
                  <a:srgbClr val="17347D"/>
                </a:solidFill>
                <a:latin typeface="Arial"/>
                <a:ea typeface="Arial"/>
                <a:cs typeface="Arial"/>
                <a:sym typeface="Arial"/>
              </a:rPr>
              <a:t>tombol</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dengan</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fungsi</a:t>
            </a:r>
            <a:r>
              <a:rPr lang="en-US" sz="1800" b="1" i="0" u="none" strike="noStrike" cap="none" dirty="0">
                <a:solidFill>
                  <a:srgbClr val="17347D"/>
                </a:solidFill>
                <a:latin typeface="Arial"/>
                <a:ea typeface="Arial"/>
                <a:cs typeface="Arial"/>
                <a:sym typeface="Arial"/>
              </a:rPr>
              <a:t> update dan </a:t>
            </a:r>
            <a:r>
              <a:rPr lang="en-US" sz="1800" b="1" i="0" u="none" strike="noStrike" cap="none" dirty="0" err="1">
                <a:solidFill>
                  <a:srgbClr val="17347D"/>
                </a:solidFill>
                <a:latin typeface="Arial"/>
                <a:ea typeface="Arial"/>
                <a:cs typeface="Arial"/>
                <a:sym typeface="Arial"/>
              </a:rPr>
              <a:t>hapus</a:t>
            </a:r>
            <a:r>
              <a:rPr lang="en-US" sz="1800" b="1" i="0" u="none" strike="noStrike" cap="none" dirty="0">
                <a:solidFill>
                  <a:srgbClr val="17347D"/>
                </a:solidFill>
                <a:latin typeface="Arial"/>
                <a:ea typeface="Arial"/>
                <a:cs typeface="Arial"/>
                <a:sym typeface="Arial"/>
              </a:rPr>
              <a:t> data.</a:t>
            </a:r>
            <a:endParaRPr sz="1400" b="0" i="0" u="none" strike="noStrike" cap="none" dirty="0">
              <a:solidFill>
                <a:srgbClr val="17347D"/>
              </a:solidFill>
              <a:latin typeface="Arial"/>
              <a:ea typeface="Arial"/>
              <a:cs typeface="Arial"/>
              <a:sym typeface="Arial"/>
            </a:endParaRPr>
          </a:p>
        </p:txBody>
      </p:sp>
      <p:pic>
        <p:nvPicPr>
          <p:cNvPr id="10" name="Picture 9">
            <a:extLst>
              <a:ext uri="{FF2B5EF4-FFF2-40B4-BE49-F238E27FC236}">
                <a16:creationId xmlns:a16="http://schemas.microsoft.com/office/drawing/2014/main" id="{5E0B21FF-13A8-4C29-BCAD-C84386C2DBD8}"/>
              </a:ext>
            </a:extLst>
          </p:cNvPr>
          <p:cNvPicPr>
            <a:picLocks noChangeAspect="1"/>
          </p:cNvPicPr>
          <p:nvPr/>
        </p:nvPicPr>
        <p:blipFill>
          <a:blip r:embed="rId6"/>
          <a:stretch>
            <a:fillRect/>
          </a:stretch>
        </p:blipFill>
        <p:spPr>
          <a:xfrm>
            <a:off x="729849" y="1388655"/>
            <a:ext cx="7586838" cy="1980054"/>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30" name="Google Shape;130;p2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32" name="Google Shape;132;p2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33" name="Google Shape;133;p23"/>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Perancangan Website  Pendaftaran Siswa</a:t>
            </a:r>
            <a:endParaRPr sz="2400" b="0" i="0" u="none" strike="noStrike" cap="none">
              <a:solidFill>
                <a:srgbClr val="243A62"/>
              </a:solidFill>
              <a:latin typeface="Arial"/>
              <a:ea typeface="Arial"/>
              <a:cs typeface="Arial"/>
              <a:sym typeface="Arial"/>
            </a:endParaRPr>
          </a:p>
        </p:txBody>
      </p:sp>
      <p:sp>
        <p:nvSpPr>
          <p:cNvPr id="134" name="Google Shape;134;p23"/>
          <p:cNvSpPr/>
          <p:nvPr/>
        </p:nvSpPr>
        <p:spPr>
          <a:xfrm>
            <a:off x="331180" y="876953"/>
            <a:ext cx="8464028" cy="5231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1200"/>
              </a:spcAft>
              <a:buClr>
                <a:srgbClr val="002060"/>
              </a:buClr>
              <a:buSzPts val="1800"/>
              <a:buFont typeface="Noto Sans Symbols"/>
              <a:buChar char="❖"/>
            </a:pPr>
            <a:r>
              <a:rPr lang="en-US" sz="1800" b="1" i="0" u="none" strike="noStrike" cap="none">
                <a:solidFill>
                  <a:srgbClr val="17347D"/>
                </a:solidFill>
                <a:latin typeface="Arial"/>
                <a:ea typeface="Arial"/>
                <a:cs typeface="Arial"/>
                <a:sym typeface="Arial"/>
              </a:rPr>
              <a:t>Membuat halaman untuk fungsi Update/Edit data pada database.</a:t>
            </a:r>
            <a:endParaRPr sz="1400" b="0" i="0" u="none" strike="noStrike" cap="none">
              <a:solidFill>
                <a:srgbClr val="17347D"/>
              </a:solidFill>
              <a:latin typeface="Arial"/>
              <a:ea typeface="Arial"/>
              <a:cs typeface="Arial"/>
              <a:sym typeface="Arial"/>
            </a:endParaRPr>
          </a:p>
        </p:txBody>
      </p:sp>
      <p:pic>
        <p:nvPicPr>
          <p:cNvPr id="5" name="Picture 4">
            <a:extLst>
              <a:ext uri="{FF2B5EF4-FFF2-40B4-BE49-F238E27FC236}">
                <a16:creationId xmlns:a16="http://schemas.microsoft.com/office/drawing/2014/main" id="{747E10FE-6A78-4892-8F45-7D2F6FD5BA44}"/>
              </a:ext>
            </a:extLst>
          </p:cNvPr>
          <p:cNvPicPr>
            <a:picLocks noChangeAspect="1"/>
          </p:cNvPicPr>
          <p:nvPr/>
        </p:nvPicPr>
        <p:blipFill>
          <a:blip r:embed="rId6"/>
          <a:stretch>
            <a:fillRect/>
          </a:stretch>
        </p:blipFill>
        <p:spPr>
          <a:xfrm>
            <a:off x="729849" y="1415872"/>
            <a:ext cx="7410987" cy="3086273"/>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30" name="Google Shape;130;p2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32" name="Google Shape;132;p2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33" name="Google Shape;133;p23"/>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Perancangan Website  Pendaftaran Siswa</a:t>
            </a:r>
            <a:endParaRPr sz="2400" b="0" i="0" u="none" strike="noStrike" cap="none">
              <a:solidFill>
                <a:srgbClr val="243A62"/>
              </a:solidFill>
              <a:latin typeface="Arial"/>
              <a:ea typeface="Arial"/>
              <a:cs typeface="Arial"/>
              <a:sym typeface="Arial"/>
            </a:endParaRPr>
          </a:p>
        </p:txBody>
      </p:sp>
      <p:sp>
        <p:nvSpPr>
          <p:cNvPr id="134" name="Google Shape;134;p23"/>
          <p:cNvSpPr/>
          <p:nvPr/>
        </p:nvSpPr>
        <p:spPr>
          <a:xfrm>
            <a:off x="331180" y="876953"/>
            <a:ext cx="8464028" cy="5231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1200"/>
              </a:spcAft>
              <a:buClr>
                <a:srgbClr val="002060"/>
              </a:buClr>
              <a:buSzPts val="1800"/>
              <a:buFont typeface="Noto Sans Symbols"/>
              <a:buChar char="❖"/>
            </a:pPr>
            <a:r>
              <a:rPr lang="en-US" sz="1800" b="1" i="0" u="none" strike="noStrike" cap="none" dirty="0" err="1">
                <a:solidFill>
                  <a:srgbClr val="17347D"/>
                </a:solidFill>
                <a:latin typeface="Arial"/>
                <a:ea typeface="Arial"/>
                <a:cs typeface="Arial"/>
                <a:sym typeface="Arial"/>
              </a:rPr>
              <a:t>Membuat</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halaman</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untuk</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fungsi</a:t>
            </a:r>
            <a:r>
              <a:rPr lang="en-US" sz="1800" b="1" i="0" u="none" strike="noStrike" cap="none" dirty="0">
                <a:solidFill>
                  <a:srgbClr val="17347D"/>
                </a:solidFill>
                <a:latin typeface="Arial"/>
                <a:ea typeface="Arial"/>
                <a:cs typeface="Arial"/>
                <a:sym typeface="Arial"/>
              </a:rPr>
              <a:t> Update </a:t>
            </a:r>
            <a:r>
              <a:rPr lang="en-US" sz="1800" b="1" i="0" u="none" strike="noStrike" cap="none" dirty="0" err="1">
                <a:solidFill>
                  <a:srgbClr val="17347D"/>
                </a:solidFill>
                <a:latin typeface="Arial"/>
                <a:ea typeface="Arial"/>
                <a:cs typeface="Arial"/>
                <a:sym typeface="Arial"/>
              </a:rPr>
              <a:t>berhasil</a:t>
            </a:r>
            <a:r>
              <a:rPr lang="en-US" sz="1800" b="1" i="0" u="none" strike="noStrike" cap="none" dirty="0">
                <a:solidFill>
                  <a:srgbClr val="17347D"/>
                </a:solidFill>
                <a:latin typeface="Arial"/>
                <a:ea typeface="Arial"/>
                <a:cs typeface="Arial"/>
                <a:sym typeface="Arial"/>
              </a:rPr>
              <a:t>.</a:t>
            </a:r>
            <a:endParaRPr sz="1400" b="0" i="0" u="none" strike="noStrike" cap="none" dirty="0">
              <a:solidFill>
                <a:srgbClr val="17347D"/>
              </a:solidFill>
              <a:latin typeface="Arial"/>
              <a:ea typeface="Arial"/>
              <a:cs typeface="Arial"/>
              <a:sym typeface="Arial"/>
            </a:endParaRPr>
          </a:p>
        </p:txBody>
      </p:sp>
      <p:pic>
        <p:nvPicPr>
          <p:cNvPr id="6" name="Picture 5">
            <a:extLst>
              <a:ext uri="{FF2B5EF4-FFF2-40B4-BE49-F238E27FC236}">
                <a16:creationId xmlns:a16="http://schemas.microsoft.com/office/drawing/2014/main" id="{A622FD6C-9AC8-4A12-B498-7CE477E39FC3}"/>
              </a:ext>
            </a:extLst>
          </p:cNvPr>
          <p:cNvPicPr>
            <a:picLocks noChangeAspect="1"/>
          </p:cNvPicPr>
          <p:nvPr/>
        </p:nvPicPr>
        <p:blipFill>
          <a:blip r:embed="rId6"/>
          <a:stretch>
            <a:fillRect/>
          </a:stretch>
        </p:blipFill>
        <p:spPr>
          <a:xfrm>
            <a:off x="729849" y="1452858"/>
            <a:ext cx="7927922" cy="2014034"/>
          </a:xfrm>
          <a:prstGeom prst="rect">
            <a:avLst/>
          </a:prstGeom>
          <a:ln>
            <a:solidFill>
              <a:schemeClr val="tx1">
                <a:lumMod val="50000"/>
                <a:lumOff val="50000"/>
              </a:schemeClr>
            </a:solidFill>
          </a:ln>
        </p:spPr>
      </p:pic>
    </p:spTree>
    <p:extLst>
      <p:ext uri="{BB962C8B-B14F-4D97-AF65-F5344CB8AC3E}">
        <p14:creationId xmlns:p14="http://schemas.microsoft.com/office/powerpoint/2010/main" val="275494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30" name="Google Shape;130;p2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32" name="Google Shape;132;p2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33" name="Google Shape;133;p23"/>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Perancangan Website  Pendaftaran Siswa</a:t>
            </a:r>
            <a:endParaRPr sz="2400" b="0" i="0" u="none" strike="noStrike" cap="none">
              <a:solidFill>
                <a:srgbClr val="243A62"/>
              </a:solidFill>
              <a:latin typeface="Arial"/>
              <a:ea typeface="Arial"/>
              <a:cs typeface="Arial"/>
              <a:sym typeface="Arial"/>
            </a:endParaRPr>
          </a:p>
        </p:txBody>
      </p:sp>
      <p:sp>
        <p:nvSpPr>
          <p:cNvPr id="134" name="Google Shape;134;p23"/>
          <p:cNvSpPr/>
          <p:nvPr/>
        </p:nvSpPr>
        <p:spPr>
          <a:xfrm>
            <a:off x="331180" y="876953"/>
            <a:ext cx="8464028" cy="5231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1200"/>
              </a:spcAft>
              <a:buClr>
                <a:srgbClr val="002060"/>
              </a:buClr>
              <a:buSzPts val="1800"/>
              <a:buFont typeface="Noto Sans Symbols"/>
              <a:buChar char="❖"/>
            </a:pPr>
            <a:r>
              <a:rPr lang="en-US" sz="1800" b="1" i="0" u="none" strike="noStrike" cap="none" dirty="0" err="1">
                <a:solidFill>
                  <a:srgbClr val="17347D"/>
                </a:solidFill>
                <a:latin typeface="Arial"/>
                <a:ea typeface="Arial"/>
                <a:cs typeface="Arial"/>
                <a:sym typeface="Arial"/>
              </a:rPr>
              <a:t>Membuat</a:t>
            </a:r>
            <a:r>
              <a:rPr lang="en-US" sz="1800" b="1" i="0" u="none" strike="noStrike" cap="none" dirty="0">
                <a:solidFill>
                  <a:srgbClr val="17347D"/>
                </a:solidFill>
                <a:latin typeface="Arial"/>
                <a:ea typeface="Arial"/>
                <a:cs typeface="Arial"/>
                <a:sym typeface="Arial"/>
              </a:rPr>
              <a:t> </a:t>
            </a:r>
            <a:r>
              <a:rPr lang="en-US" sz="1800" b="1" dirty="0" err="1">
                <a:solidFill>
                  <a:srgbClr val="17347D"/>
                </a:solidFill>
              </a:rPr>
              <a:t>konfirmasi</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untuk</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fungsi</a:t>
            </a:r>
            <a:r>
              <a:rPr lang="en-US" sz="1800" b="1" i="0" u="none" strike="noStrike" cap="none" dirty="0">
                <a:solidFill>
                  <a:srgbClr val="17347D"/>
                </a:solidFill>
                <a:latin typeface="Arial"/>
                <a:ea typeface="Arial"/>
                <a:cs typeface="Arial"/>
                <a:sym typeface="Arial"/>
              </a:rPr>
              <a:t> Delete data pada.</a:t>
            </a:r>
            <a:endParaRPr sz="1400" b="0" i="0" u="none" strike="noStrike" cap="none" dirty="0">
              <a:solidFill>
                <a:srgbClr val="17347D"/>
              </a:solidFill>
              <a:latin typeface="Arial"/>
              <a:ea typeface="Arial"/>
              <a:cs typeface="Arial"/>
              <a:sym typeface="Arial"/>
            </a:endParaRPr>
          </a:p>
        </p:txBody>
      </p:sp>
      <p:pic>
        <p:nvPicPr>
          <p:cNvPr id="6" name="Picture 5">
            <a:extLst>
              <a:ext uri="{FF2B5EF4-FFF2-40B4-BE49-F238E27FC236}">
                <a16:creationId xmlns:a16="http://schemas.microsoft.com/office/drawing/2014/main" id="{3E7EA6B8-4C50-4D7B-99EC-4A138DF831D5}"/>
              </a:ext>
            </a:extLst>
          </p:cNvPr>
          <p:cNvPicPr>
            <a:picLocks noChangeAspect="1"/>
          </p:cNvPicPr>
          <p:nvPr/>
        </p:nvPicPr>
        <p:blipFill>
          <a:blip r:embed="rId6"/>
          <a:stretch>
            <a:fillRect/>
          </a:stretch>
        </p:blipFill>
        <p:spPr>
          <a:xfrm>
            <a:off x="729849" y="1400133"/>
            <a:ext cx="7644894" cy="2303107"/>
          </a:xfrm>
          <a:prstGeom prst="rect">
            <a:avLst/>
          </a:prstGeom>
        </p:spPr>
      </p:pic>
    </p:spTree>
    <p:extLst>
      <p:ext uri="{BB962C8B-B14F-4D97-AF65-F5344CB8AC3E}">
        <p14:creationId xmlns:p14="http://schemas.microsoft.com/office/powerpoint/2010/main" val="269353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30" name="Google Shape;130;p2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32" name="Google Shape;132;p2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33" name="Google Shape;133;p23"/>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Perancangan Website  Pendaftaran Siswa</a:t>
            </a:r>
            <a:endParaRPr sz="2400" b="0" i="0" u="none" strike="noStrike" cap="none">
              <a:solidFill>
                <a:srgbClr val="243A62"/>
              </a:solidFill>
              <a:latin typeface="Arial"/>
              <a:ea typeface="Arial"/>
              <a:cs typeface="Arial"/>
              <a:sym typeface="Arial"/>
            </a:endParaRPr>
          </a:p>
        </p:txBody>
      </p:sp>
      <p:sp>
        <p:nvSpPr>
          <p:cNvPr id="134" name="Google Shape;134;p23"/>
          <p:cNvSpPr/>
          <p:nvPr/>
        </p:nvSpPr>
        <p:spPr>
          <a:xfrm>
            <a:off x="331180" y="876953"/>
            <a:ext cx="8464028" cy="5231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1200"/>
              </a:spcAft>
              <a:buClr>
                <a:srgbClr val="002060"/>
              </a:buClr>
              <a:buSzPts val="1800"/>
              <a:buFont typeface="Noto Sans Symbols"/>
              <a:buChar char="❖"/>
            </a:pPr>
            <a:r>
              <a:rPr lang="en-US" sz="1800" b="1" i="0" u="none" strike="noStrike" cap="none" dirty="0" err="1">
                <a:solidFill>
                  <a:srgbClr val="17347D"/>
                </a:solidFill>
                <a:latin typeface="Arial"/>
                <a:ea typeface="Arial"/>
                <a:cs typeface="Arial"/>
                <a:sym typeface="Arial"/>
              </a:rPr>
              <a:t>Membuat</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halaman</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untuk</a:t>
            </a:r>
            <a:r>
              <a:rPr lang="en-US" sz="1800" b="1" i="0" u="none" strike="noStrike" cap="none" dirty="0">
                <a:solidFill>
                  <a:srgbClr val="17347D"/>
                </a:solidFill>
                <a:latin typeface="Arial"/>
                <a:ea typeface="Arial"/>
                <a:cs typeface="Arial"/>
                <a:sym typeface="Arial"/>
              </a:rPr>
              <a:t> </a:t>
            </a:r>
            <a:r>
              <a:rPr lang="en-US" sz="1800" b="1" i="0" u="none" strike="noStrike" cap="none" dirty="0" err="1">
                <a:solidFill>
                  <a:srgbClr val="17347D"/>
                </a:solidFill>
                <a:latin typeface="Arial"/>
                <a:ea typeface="Arial"/>
                <a:cs typeface="Arial"/>
                <a:sym typeface="Arial"/>
              </a:rPr>
              <a:t>fungsi</a:t>
            </a:r>
            <a:r>
              <a:rPr lang="en-US" sz="1800" b="1" i="0" u="none" strike="noStrike" cap="none" dirty="0">
                <a:solidFill>
                  <a:srgbClr val="17347D"/>
                </a:solidFill>
                <a:latin typeface="Arial"/>
                <a:ea typeface="Arial"/>
                <a:cs typeface="Arial"/>
                <a:sym typeface="Arial"/>
              </a:rPr>
              <a:t> Delete </a:t>
            </a:r>
            <a:r>
              <a:rPr lang="en-US" sz="1800" b="1" i="0" u="none" strike="noStrike" cap="none" dirty="0" err="1">
                <a:solidFill>
                  <a:srgbClr val="17347D"/>
                </a:solidFill>
                <a:latin typeface="Arial"/>
                <a:ea typeface="Arial"/>
                <a:cs typeface="Arial"/>
                <a:sym typeface="Arial"/>
              </a:rPr>
              <a:t>berhasil</a:t>
            </a:r>
            <a:r>
              <a:rPr lang="en-US" sz="1800" b="1" i="0" u="none" strike="noStrike" cap="none" dirty="0">
                <a:solidFill>
                  <a:srgbClr val="17347D"/>
                </a:solidFill>
                <a:latin typeface="Arial"/>
                <a:ea typeface="Arial"/>
                <a:cs typeface="Arial"/>
                <a:sym typeface="Arial"/>
              </a:rPr>
              <a:t>.</a:t>
            </a:r>
            <a:endParaRPr sz="1400" b="0" i="0" u="none" strike="noStrike" cap="none" dirty="0">
              <a:solidFill>
                <a:srgbClr val="17347D"/>
              </a:solidFill>
              <a:latin typeface="Arial"/>
              <a:ea typeface="Arial"/>
              <a:cs typeface="Arial"/>
              <a:sym typeface="Arial"/>
            </a:endParaRPr>
          </a:p>
        </p:txBody>
      </p:sp>
      <p:pic>
        <p:nvPicPr>
          <p:cNvPr id="3" name="Picture 2">
            <a:extLst>
              <a:ext uri="{FF2B5EF4-FFF2-40B4-BE49-F238E27FC236}">
                <a16:creationId xmlns:a16="http://schemas.microsoft.com/office/drawing/2014/main" id="{EB76326E-BBDB-43D6-9E84-2A03D191367F}"/>
              </a:ext>
            </a:extLst>
          </p:cNvPr>
          <p:cNvPicPr>
            <a:picLocks noChangeAspect="1"/>
          </p:cNvPicPr>
          <p:nvPr/>
        </p:nvPicPr>
        <p:blipFill>
          <a:blip r:embed="rId6"/>
          <a:stretch>
            <a:fillRect/>
          </a:stretch>
        </p:blipFill>
        <p:spPr>
          <a:xfrm>
            <a:off x="729849" y="1460929"/>
            <a:ext cx="7623133" cy="1802665"/>
          </a:xfrm>
          <a:prstGeom prst="rect">
            <a:avLst/>
          </a:prstGeom>
          <a:ln>
            <a:solidFill>
              <a:schemeClr val="tx1"/>
            </a:solidFill>
          </a:ln>
        </p:spPr>
      </p:pic>
    </p:spTree>
    <p:extLst>
      <p:ext uri="{BB962C8B-B14F-4D97-AF65-F5344CB8AC3E}">
        <p14:creationId xmlns:p14="http://schemas.microsoft.com/office/powerpoint/2010/main" val="11739711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601</Words>
  <Application>Microsoft Office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Cambria</vt:lpstr>
      <vt:lpstr>Arial</vt:lpstr>
      <vt:lpstr>Tahoma</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Komang Sugiartha</dc:creator>
  <cp:lastModifiedBy>I Wayan Suasnawa</cp:lastModifiedBy>
  <cp:revision>6</cp:revision>
  <dcterms:modified xsi:type="dcterms:W3CDTF">2021-07-05T15:10:06Z</dcterms:modified>
</cp:coreProperties>
</file>