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1.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87.xml" ContentType="application/vnd.openxmlformats-officedocument.presentationml.slide+xml"/>
  <Override PartName="/ppt/slides/slide85.xml" ContentType="application/vnd.openxmlformats-officedocument.presentationml.slide+xml"/>
  <Override PartName="/ppt/slides/slide83.xml" ContentType="application/vnd.openxmlformats-officedocument.presentationml.slide+xml"/>
  <Override PartName="/ppt/slides/slide90.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77.xml" ContentType="application/vnd.openxmlformats-officedocument.presentationml.slide+xml"/>
  <Override PartName="/ppt/slides/slide75.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notesSlides/notesSlide7.xml" ContentType="application/vnd.openxmlformats-officedocument.presentationml.notesSlide+xml"/>
  <Override PartName="/ppt/slides/slide65.xml" ContentType="application/vnd.openxmlformats-officedocument.presentationml.slide+xml"/>
  <Override PartName="/ppt/slides/slide68.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1.xml" ContentType="application/vnd.openxmlformats-officedocument.presentationml.slide+xml"/>
  <Override PartName="/ppt/slides/slide89.xml" ContentType="application/vnd.openxmlformats-officedocument.presentationml.slide+xml"/>
  <Override PartName="/ppt/slides/slide59.xml" ContentType="application/vnd.openxmlformats-officedocument.presentationml.slide+xml"/>
  <Override PartName="/ppt/slides/slide56.xml" ContentType="application/vnd.openxmlformats-officedocument.presentationml.slide+xml"/>
  <Override PartName="/ppt/slides/slide74.xml" ContentType="application/vnd.openxmlformats-officedocument.presentationml.slide+xml"/>
  <Override PartName="/ppt/slides/slide55.xml" ContentType="application/vnd.openxmlformats-officedocument.presentationml.slide+xml"/>
  <Override PartName="/ppt/slides/slide52.xml" ContentType="application/vnd.openxmlformats-officedocument.presentationml.slide+xml"/>
  <Override PartName="/ppt/slides/slide50.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82.xml" ContentType="application/vnd.openxmlformats-officedocument.presentationml.slide+xml"/>
  <Override PartName="/ppt/slides/slide45.xml" ContentType="application/vnd.openxmlformats-officedocument.presentationml.slide+xml"/>
  <Override PartName="/ppt/notesSlides/notesSlide9.xml" ContentType="application/vnd.openxmlformats-officedocument.presentationml.notesSlide+xml"/>
  <Override PartName="/ppt/slides/slide43.xml" ContentType="application/vnd.openxmlformats-officedocument.presentationml.slide+xml"/>
  <Override PartName="/ppt/slides/slide37.xml" ContentType="application/vnd.openxmlformats-officedocument.presentationml.slide+xml"/>
  <Override PartName="/ppt/slides/slide51.xml" ContentType="application/vnd.openxmlformats-officedocument.presentationml.slide+xml"/>
  <Override PartName="/ppt/slides/slide36.xml" ContentType="application/vnd.openxmlformats-officedocument.presentationml.slide+xml"/>
  <Override PartName="/ppt/slides/slide62.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8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slides/slide17.xml" ContentType="application/vnd.openxmlformats-officedocument.presentationml.slide+xml"/>
  <Override PartName="/ppt/slides/slide42.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69.xml" ContentType="application/vnd.openxmlformats-officedocument.presentationml.slide+xml"/>
  <Override PartName="/ppt/slides/slide57.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44.xml" ContentType="application/vnd.openxmlformats-officedocument.presentationml.slide+xml"/>
  <Override PartName="/ppt/slides/slide6.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35.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Layouts/slideLayout8.xml" ContentType="application/vnd.openxmlformats-officedocument.presentationml.slideLayout+xml"/>
  <Override PartName="/ppt/slides/slide48.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s/slide76.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14.xml" ContentType="application/vnd.openxmlformats-officedocument.presentationml.slide+xml"/>
  <Override PartName="/ppt/slides/slide40.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s/slide78.xml" ContentType="application/vnd.openxmlformats-officedocument.presentationml.slide+xml"/>
  <Override PartName="/ppt/slides/slide73.xml" ContentType="application/vnd.openxmlformats-officedocument.presentationml.slide+xml"/>
  <Override PartName="/ppt/slides/slide24.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slides/slide53.xml" ContentType="application/vnd.openxmlformats-officedocument.presentationml.slide+xml"/>
  <Override PartName="/ppt/theme/theme1.xml" ContentType="application/vnd.openxmlformats-officedocument.theme+xml"/>
  <Override PartName="/ppt/slides/slide28.xml" ContentType="application/vnd.openxmlformats-officedocument.presentationml.slide+xml"/>
  <Override PartName="/ppt/slideLayouts/slideLayout1.xml" ContentType="application/vnd.openxmlformats-officedocument.presentationml.slideLayout+xml"/>
  <Override PartName="/ppt/slides/slide41.xml" ContentType="application/vnd.openxmlformats-officedocument.presentationml.slide+xml"/>
  <Override PartName="/ppt/slides/slide16.xml" ContentType="application/vnd.openxmlformats-officedocument.presentationml.slide+xml"/>
  <Override PartName="/ppt/slides/slide60.xml" ContentType="application/vnd.openxmlformats-officedocument.presentationml.slide+xml"/>
  <Override PartName="/ppt/slides/slide2.xml" ContentType="application/vnd.openxmlformats-officedocument.presentationml.slide+xml"/>
  <Override PartName="/ppt/slides/slide86.xml" ContentType="application/vnd.openxmlformats-officedocument.presentationml.slide+xml"/>
  <Override PartName="/ppt/slides/slide39.xml" ContentType="application/vnd.openxmlformats-officedocument.presentationml.slide+xml"/>
  <Override PartName="/ppt/slides/slide58.xml" ContentType="application/vnd.openxmlformats-officedocument.presentationml.slide+xml"/>
  <Override PartName="/ppt/viewProps.xml" ContentType="application/vnd.openxmlformats-officedocument.presentationml.viewProps+xml"/>
  <Override PartName="/ppt/slides/slide8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slideLayouts/slideLayout6.xml" ContentType="application/vnd.openxmlformats-officedocument.presentationml.slideLayout+xml"/>
  <Override PartName="/ppt/slides/slide38.xml" ContentType="application/vnd.openxmlformats-officedocument.presentationml.slide+xml"/>
  <Override PartName="/ppt/slides/slide34.xml" ContentType="application/vnd.openxmlformats-officedocument.presentationml.slide+xml"/>
  <Override PartName="/ppt/slides/slide54.xml" ContentType="application/vnd.openxmlformats-officedocument.presentationml.slide+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saveSubsetFonts="1" strictFirstAndLastChars="0">
  <p:sldMasterIdLst>
    <p:sldMasterId id="2147483648" r:id="rId1"/>
  </p:sldMasterIdLst>
  <p:notesMasterIdLst>
    <p:notesMasterId r:id="rId94"/>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Lst>
  <p:sldSz cx="9144000" cy="5143500"/>
  <p:notesSz cx="9144000" cy="51435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notesMaster" Target="notesMasters/notesMaster1.xml"/><Relationship Id="rId95" Type="http://schemas.openxmlformats.org/officeDocument/2006/relationships/presProps" Target="presProps.xml" /><Relationship Id="rId96" Type="http://schemas.openxmlformats.org/officeDocument/2006/relationships/tableStyles" Target="tableStyles.xml" /><Relationship Id="rId97"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Pr shadeToTitle="0">
        <a:solidFill>
          <a:schemeClr val="lt1"/>
        </a:solidFill>
      </p:bgPr>
    </p:bg>
    <p:spTree>
      <p:nvGrpSpPr>
        <p:cNvPr id="1" name="" hidden="0"/>
        <p:cNvGrpSpPr/>
        <p:nvPr isPhoto="0" userDrawn="0"/>
      </p:nvGrpSpPr>
      <p:grpSpPr bwMode="auto">
        <a:xfrm>
          <a:off x="0" y="0"/>
          <a:ext cx="0" cy="0"/>
          <a:chOff x="0" y="0"/>
          <a:chExt cx="0" cy="0"/>
        </a:xfrm>
      </p:grpSpPr>
      <p:sp>
        <p:nvSpPr>
          <p:cNvPr id="3" name="Google Shape;3;n" hidden="0"/>
          <p:cNvSpPr/>
          <p:nvPr isPhoto="0" userDrawn="0">
            <p:ph type="sldImg" idx="2" hasCustomPrompt="0"/>
          </p:nvPr>
        </p:nvSpPr>
        <p:spPr bwMode="auto">
          <a:xfrm>
            <a:off x="381187" y="685800"/>
            <a:ext cx="60963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hidden="0"/>
          <p:cNvSpPr txBox="1"/>
          <p:nvPr isPhoto="0" userDrawn="0">
            <p:ph type="body" idx="1" hasCustomPrompt="0"/>
          </p:nvPr>
        </p:nvSpPr>
        <p:spPr bwMode="auto">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defRPr>
            </a:lvl1pPr>
            <a:lvl2pPr marL="914400" marR="0" lvl="1" indent="-298450" algn="l">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defRPr>
            </a:lvl2pPr>
            <a:lvl3pPr marL="1371600" marR="0" lvl="2" indent="-298450" algn="l">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defRPr>
            </a:lvl3pPr>
            <a:lvl4pPr marL="1828800" marR="0" lvl="3" indent="-298450" algn="l">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defRPr>
            </a:lvl4pPr>
            <a:lvl5pPr marL="2286000" marR="0" lvl="4" indent="-298450" algn="l">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defRPr>
            </a:lvl5pPr>
            <a:lvl6pPr marL="2743200" marR="0" lvl="5" indent="-298450" algn="l">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defRPr>
            </a:lvl6pPr>
            <a:lvl7pPr marL="3200400" marR="0" lvl="6" indent="-298450" algn="l">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defRPr>
            </a:lvl7pPr>
            <a:lvl8pPr marL="3657600" marR="0" lvl="7" indent="-298450" algn="l">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defRPr>
            </a:lvl8pPr>
            <a:lvl9pPr marL="4114800" marR="0" lvl="8" indent="-298450" algn="l">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defRPr>
            </a:lvl9pPr>
          </a:lstStyle>
          <a:p>
            <a:pPr>
              <a:defRPr/>
            </a:pPr>
            <a:endParaRPr/>
          </a:p>
        </p:txBody>
      </p:sp>
    </p:spTree>
  </p:cSld>
  <p:clrMap bg1="lt1" tx1="dk1" bg2="dk2" tx2="lt2" accent1="accent1" accent2="accent2" accent3="accent3" accent4="accent4" accent5="accent5" accent6="accent6" hlink="hlink" folHlink="folHlink"/>
  <p:notes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 Id="rId3" Type="http://schemas.openxmlformats.org/officeDocument/2006/relationships/hyperlink" Target="https://drive.google.com/file/d/1jKnBDUesjTeEQ0fGjHWxVtKbRe2okeqs/view"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hidden="0"/>
        <p:cNvGrpSpPr/>
        <p:nvPr isPhoto="0" userDrawn="0"/>
      </p:nvGrpSpPr>
      <p:grpSpPr bwMode="auto">
        <a:xfrm>
          <a:off x="0" y="0"/>
          <a:ext cx="0" cy="0"/>
          <a:chOff x="0" y="0"/>
          <a:chExt cx="0" cy="0"/>
        </a:xfrm>
      </p:grpSpPr>
      <p:sp>
        <p:nvSpPr>
          <p:cNvPr id="136" name="Google Shape;136;p3:notes" hidden="0"/>
          <p:cNvSpPr txBox="1"/>
          <p:nvPr isPhoto="0" userDrawn="0">
            <p:ph type="body" idx="1" hasCustomPrompt="0"/>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158750" lvl="0" indent="0" algn="l">
              <a:lnSpc>
                <a:spcPct val="100000"/>
              </a:lnSpc>
              <a:spcBef>
                <a:spcPts val="0"/>
              </a:spcBef>
              <a:spcAft>
                <a:spcPts val="0"/>
              </a:spcAft>
              <a:buSzPts val="1100"/>
              <a:buNone/>
              <a:defRPr/>
            </a:pPr>
            <a:r>
              <a:rPr lang="en-US" sz="1100" b="0" i="0" u="none" strike="noStrike" cap="none">
                <a:solidFill>
                  <a:schemeClr val="dk1"/>
                </a:solidFill>
                <a:latin typeface="Arial"/>
                <a:ea typeface="Arial"/>
                <a:cs typeface="Arial"/>
              </a:rPr>
              <a:t>Beberapa aplikasi/tools yang akan digunakan selama kegiatan. </a:t>
            </a:r>
            <a:endParaRPr/>
          </a:p>
          <a:p>
            <a:pPr marL="158750" lvl="0" indent="0" algn="l">
              <a:lnSpc>
                <a:spcPct val="100000"/>
              </a:lnSpc>
              <a:spcBef>
                <a:spcPts val="0"/>
              </a:spcBef>
              <a:spcAft>
                <a:spcPts val="0"/>
              </a:spcAft>
              <a:buSzPts val="1100"/>
              <a:buNone/>
              <a:defRPr/>
            </a:pPr>
            <a:r>
              <a:rPr lang="en-US" sz="1100" b="0" i="0" u="none" strike="noStrike" cap="none">
                <a:solidFill>
                  <a:schemeClr val="dk1"/>
                </a:solidFill>
                <a:latin typeface="Arial"/>
                <a:ea typeface="Arial"/>
                <a:cs typeface="Arial"/>
              </a:rPr>
              <a:t>1. XAMPP adalah perangkat yang menggabungkan tiga aplikasi kedalam satu paket, yaitu Apache, MySQL, dan PHPMyAdmin.</a:t>
            </a:r>
            <a:endParaRPr/>
          </a:p>
          <a:p>
            <a:pPr marL="158750" lvl="0" indent="0" algn="l">
              <a:lnSpc>
                <a:spcPct val="100000"/>
              </a:lnSpc>
              <a:spcBef>
                <a:spcPts val="0"/>
              </a:spcBef>
              <a:spcAft>
                <a:spcPts val="0"/>
              </a:spcAft>
              <a:buSzPts val="1100"/>
              <a:buNone/>
              <a:defRPr/>
            </a:pPr>
            <a:r>
              <a:rPr lang="en-US" sz="1100" b="0" i="0" u="none" strike="noStrike" cap="none">
                <a:solidFill>
                  <a:schemeClr val="dk1"/>
                </a:solidFill>
                <a:latin typeface="Arial"/>
                <a:ea typeface="Arial"/>
                <a:cs typeface="Arial"/>
              </a:rPr>
              <a:t>2. Sublime Text adalah aplikasi editor untuk kode dan teks  yang dapat berjalan diberbagai platform operating system dengan menggunakan teknologi Phyton API.</a:t>
            </a:r>
            <a:endParaRPr/>
          </a:p>
          <a:p>
            <a:pPr marL="158750" lvl="0" indent="0" algn="l">
              <a:lnSpc>
                <a:spcPct val="100000"/>
              </a:lnSpc>
              <a:spcBef>
                <a:spcPts val="0"/>
              </a:spcBef>
              <a:spcAft>
                <a:spcPts val="0"/>
              </a:spcAft>
              <a:buSzPts val="1100"/>
              <a:buNone/>
              <a:defRPr/>
            </a:pPr>
            <a:r>
              <a:rPr lang="en-US" sz="1100" b="0" i="0" u="none" strike="noStrike" cap="none">
                <a:solidFill>
                  <a:schemeClr val="dk1"/>
                </a:solidFill>
                <a:latin typeface="Arial"/>
                <a:ea typeface="Arial"/>
                <a:cs typeface="Arial"/>
              </a:rPr>
              <a:t>3. Git adalah version control system yang digunakan para developer untuk mengembangkan software secara bersama-bersama.</a:t>
            </a:r>
            <a:endParaRPr sz="1100" b="0" i="0" u="none" strike="noStrike" cap="none">
              <a:solidFill>
                <a:schemeClr val="dk1"/>
              </a:solidFill>
              <a:latin typeface="Arial"/>
              <a:ea typeface="Arial"/>
              <a:cs typeface="Arial"/>
            </a:endParaRPr>
          </a:p>
          <a:p>
            <a:pPr marL="457200" marR="0" lvl="0" indent="-228600" algn="l">
              <a:lnSpc>
                <a:spcPct val="100000"/>
              </a:lnSpc>
              <a:spcBef>
                <a:spcPts val="0"/>
              </a:spcBef>
              <a:spcAft>
                <a:spcPts val="0"/>
              </a:spcAft>
              <a:buClr>
                <a:srgbClr val="000000"/>
              </a:buClr>
              <a:buSzPts val="1100"/>
              <a:buFont typeface="Arial"/>
              <a:buNone/>
              <a:defRPr/>
            </a:pPr>
            <a:endParaRPr/>
          </a:p>
          <a:p>
            <a:pPr marL="0" lvl="0" indent="0" algn="l">
              <a:lnSpc>
                <a:spcPct val="100000"/>
              </a:lnSpc>
              <a:spcBef>
                <a:spcPts val="0"/>
              </a:spcBef>
              <a:spcAft>
                <a:spcPts val="0"/>
              </a:spcAft>
              <a:buSzPts val="1400"/>
              <a:buNone/>
              <a:defRPr/>
            </a:pPr>
            <a:endParaRPr/>
          </a:p>
        </p:txBody>
      </p:sp>
      <p:sp>
        <p:nvSpPr>
          <p:cNvPr id="137" name="Google Shape;137;p3:notes" hidden="0"/>
          <p:cNvSpPr/>
          <p:nvPr isPhoto="0" userDrawn="0">
            <p:ph type="sldImg" idx="2" hasCustomPrompt="0"/>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hidden="0"/>
        <p:cNvGrpSpPr/>
        <p:nvPr isPhoto="0" userDrawn="0"/>
      </p:nvGrpSpPr>
      <p:grpSpPr bwMode="auto">
        <a:xfrm>
          <a:off x="0" y="0"/>
          <a:ext cx="0" cy="0"/>
          <a:chOff x="0" y="0"/>
          <a:chExt cx="0" cy="0"/>
        </a:xfrm>
      </p:grpSpPr>
      <p:sp>
        <p:nvSpPr>
          <p:cNvPr id="860" name="Google Shape;860;p81:notes" hidden="0"/>
          <p:cNvSpPr txBox="1"/>
          <p:nvPr isPhoto="0" userDrawn="0">
            <p:ph type="body" idx="1" hasCustomPrompt="0"/>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a:lnSpc>
                <a:spcPct val="100000"/>
              </a:lnSpc>
              <a:spcBef>
                <a:spcPts val="0"/>
              </a:spcBef>
              <a:spcAft>
                <a:spcPts val="0"/>
              </a:spcAft>
              <a:buClr>
                <a:srgbClr val="000000"/>
              </a:buClr>
              <a:buSzPts val="1400"/>
              <a:buFont typeface="Arial"/>
              <a:buNone/>
              <a:defRPr/>
            </a:pPr>
            <a:r>
              <a:rPr lang="en-US" b="0"/>
              <a:t>* Algoritma adalah urutan langkah-langkah logis penyelesaian masalah yang disusun secara sistematis dan logis</a:t>
            </a:r>
            <a:endParaRPr b="0"/>
          </a:p>
          <a:p>
            <a:pPr marL="0" lvl="0" indent="0" algn="l">
              <a:lnSpc>
                <a:spcPct val="100000"/>
              </a:lnSpc>
              <a:spcBef>
                <a:spcPts val="0"/>
              </a:spcBef>
              <a:spcAft>
                <a:spcPts val="0"/>
              </a:spcAft>
              <a:buSzPts val="1400"/>
              <a:buNone/>
              <a:defRPr/>
            </a:pPr>
            <a:endParaRPr/>
          </a:p>
        </p:txBody>
      </p:sp>
      <p:sp>
        <p:nvSpPr>
          <p:cNvPr id="861" name="Google Shape;861;p81:notes" hidden="0"/>
          <p:cNvSpPr/>
          <p:nvPr isPhoto="0" userDrawn="0">
            <p:ph type="sldImg" idx="2" hasCustomPrompt="0"/>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hidden="0"/>
        <p:cNvGrpSpPr/>
        <p:nvPr isPhoto="0" userDrawn="0"/>
      </p:nvGrpSpPr>
      <p:grpSpPr bwMode="auto">
        <a:xfrm>
          <a:off x="0" y="0"/>
          <a:ext cx="0" cy="0"/>
          <a:chOff x="0" y="0"/>
          <a:chExt cx="0" cy="0"/>
        </a:xfrm>
      </p:grpSpPr>
      <p:sp>
        <p:nvSpPr>
          <p:cNvPr id="1276" name="Google Shape;1276;g93d5269751_0_3:notes" hidden="0"/>
          <p:cNvSpPr txBox="1"/>
          <p:nvPr isPhoto="0" userDrawn="0">
            <p:ph type="body" idx="1" hasCustomPrompt="0"/>
          </p:nvPr>
        </p:nvSpPr>
        <p:spPr bwMode="auto">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1100"/>
              <a:buNone/>
              <a:defRPr/>
            </a:pPr>
            <a:r>
              <a:rPr lang="en-US" u="sng">
                <a:solidFill>
                  <a:schemeClr val="hlink"/>
                </a:solidFill>
                <a:hlinkClick r:id="rId3" tooltip="https://drive.google.com/file/d/1jKnBDUesjTeEQ0fGjHWxVtKbRe2okeqs/view"/>
              </a:rPr>
              <a:t>https://drive.google.com/file/d/1jKnBDUesjTeEQ0fGjHWxVtKbRe2okeqs/view</a:t>
            </a:r>
            <a:endParaRPr/>
          </a:p>
        </p:txBody>
      </p:sp>
      <p:sp>
        <p:nvSpPr>
          <p:cNvPr id="1277" name="Google Shape;1277;g93d5269751_0_3:notes" hidden="0"/>
          <p:cNvSpPr/>
          <p:nvPr isPhoto="0" userDrawn="0">
            <p:ph type="sldImg" idx="2" hasCustomPrompt="0"/>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hidden="0"/>
        <p:cNvGrpSpPr/>
        <p:nvPr isPhoto="0" userDrawn="0"/>
      </p:nvGrpSpPr>
      <p:grpSpPr bwMode="auto">
        <a:xfrm>
          <a:off x="0" y="0"/>
          <a:ext cx="0" cy="0"/>
          <a:chOff x="0" y="0"/>
          <a:chExt cx="0" cy="0"/>
        </a:xfrm>
      </p:grpSpPr>
      <p:sp>
        <p:nvSpPr>
          <p:cNvPr id="469" name="Google Shape;469;p48:notes" hidden="0"/>
          <p:cNvSpPr txBox="1"/>
          <p:nvPr isPhoto="0" userDrawn="0">
            <p:ph type="body" idx="1" hasCustomPrompt="0"/>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158750" lvl="0" indent="0" algn="l">
              <a:lnSpc>
                <a:spcPct val="100000"/>
              </a:lnSpc>
              <a:spcBef>
                <a:spcPts val="0"/>
              </a:spcBef>
              <a:spcAft>
                <a:spcPts val="0"/>
              </a:spcAft>
              <a:buSzPts val="1100"/>
              <a:buNone/>
              <a:defRPr/>
            </a:pPr>
            <a:r>
              <a:rPr lang="en-US"/>
              <a:t>Tidak seperti aplikasi dan paket PHP yang lain, XAMPP memiliki beberapa ikon terpisah untuk menjalankan program pendukungnya. XAMPP telah menyediakan satu icon yang dapat digunakan untuk menjalankan semua software yang telah terinstall.</a:t>
            </a:r>
            <a:endParaRPr/>
          </a:p>
          <a:p>
            <a:pPr marL="158750" lvl="0" indent="0" algn="l">
              <a:lnSpc>
                <a:spcPct val="100000"/>
              </a:lnSpc>
              <a:spcBef>
                <a:spcPts val="0"/>
              </a:spcBef>
              <a:spcAft>
                <a:spcPts val="0"/>
              </a:spcAft>
              <a:buSzPts val="1100"/>
              <a:buNone/>
              <a:defRPr/>
            </a:pPr>
            <a:r>
              <a:rPr lang="en-US"/>
              <a:t>Dengan menjalankan service xampp dan statusnya running, sebenarnya anda telah menjalankan semua service, termasuk Web Server Apache dan MySQL, sehingga anda telah dapat mengunakannya.</a:t>
            </a:r>
            <a:endParaRPr/>
          </a:p>
          <a:p>
            <a:pPr marL="0" lvl="0" indent="0" algn="l">
              <a:lnSpc>
                <a:spcPct val="100000"/>
              </a:lnSpc>
              <a:spcBef>
                <a:spcPts val="0"/>
              </a:spcBef>
              <a:spcAft>
                <a:spcPts val="0"/>
              </a:spcAft>
              <a:buSzPts val="1400"/>
              <a:buNone/>
              <a:defRPr/>
            </a:pPr>
            <a:endParaRPr/>
          </a:p>
        </p:txBody>
      </p:sp>
      <p:sp>
        <p:nvSpPr>
          <p:cNvPr id="470" name="Google Shape;470;p48:notes" hidden="0"/>
          <p:cNvSpPr/>
          <p:nvPr isPhoto="0" userDrawn="0">
            <p:ph type="sldImg" idx="2" hasCustomPrompt="0"/>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hidden="0"/>
        <p:cNvGrpSpPr/>
        <p:nvPr isPhoto="0" userDrawn="0"/>
      </p:nvGrpSpPr>
      <p:grpSpPr bwMode="auto">
        <a:xfrm>
          <a:off x="0" y="0"/>
          <a:ext cx="0" cy="0"/>
          <a:chOff x="0" y="0"/>
          <a:chExt cx="0" cy="0"/>
        </a:xfrm>
      </p:grpSpPr>
      <p:sp>
        <p:nvSpPr>
          <p:cNvPr id="482" name="Google Shape;482;p49:notes" hidden="0"/>
          <p:cNvSpPr txBox="1"/>
          <p:nvPr isPhoto="0" userDrawn="0">
            <p:ph type="body" idx="1" hasCustomPrompt="0"/>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158750" lvl="0" indent="0" algn="l">
              <a:lnSpc>
                <a:spcPct val="100000"/>
              </a:lnSpc>
              <a:spcBef>
                <a:spcPts val="0"/>
              </a:spcBef>
              <a:spcAft>
                <a:spcPts val="0"/>
              </a:spcAft>
              <a:buSzPts val="1100"/>
              <a:buNone/>
              <a:defRPr/>
            </a:pPr>
            <a:r>
              <a:rPr lang="en-US"/>
              <a:t>Contoh tampilan saat memanggil localhost dengan cara memanggil nama (localhost)</a:t>
            </a:r>
            <a:endParaRPr/>
          </a:p>
          <a:p>
            <a:pPr marL="158750" lvl="0" indent="0" algn="l">
              <a:lnSpc>
                <a:spcPct val="100000"/>
              </a:lnSpc>
              <a:spcBef>
                <a:spcPts val="0"/>
              </a:spcBef>
              <a:spcAft>
                <a:spcPts val="0"/>
              </a:spcAft>
              <a:buSzPts val="1100"/>
              <a:buNone/>
              <a:defRPr/>
            </a:pPr>
            <a:r>
              <a:rPr lang="en-US"/>
              <a:t>Contoh tampilan saat memanggil localhost dengan cara memanggil alamat IP lokal (127.0.0.1)</a:t>
            </a:r>
            <a:endParaRPr/>
          </a:p>
        </p:txBody>
      </p:sp>
      <p:sp>
        <p:nvSpPr>
          <p:cNvPr id="483" name="Google Shape;483;p49:notes" hidden="0"/>
          <p:cNvSpPr/>
          <p:nvPr isPhoto="0" userDrawn="0">
            <p:ph type="sldImg" idx="2" hasCustomPrompt="0"/>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hidden="0"/>
        <p:cNvGrpSpPr/>
        <p:nvPr isPhoto="0" userDrawn="0"/>
      </p:nvGrpSpPr>
      <p:grpSpPr bwMode="auto">
        <a:xfrm>
          <a:off x="0" y="0"/>
          <a:ext cx="0" cy="0"/>
          <a:chOff x="0" y="0"/>
          <a:chExt cx="0" cy="0"/>
        </a:xfrm>
      </p:grpSpPr>
      <p:sp>
        <p:nvSpPr>
          <p:cNvPr id="495" name="Google Shape;495;p50:notes" hidden="0"/>
          <p:cNvSpPr txBox="1"/>
          <p:nvPr isPhoto="0" userDrawn="0">
            <p:ph type="body" idx="1" hasCustomPrompt="0"/>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158750" lvl="0" indent="0" algn="l">
              <a:lnSpc>
                <a:spcPct val="100000"/>
              </a:lnSpc>
              <a:spcBef>
                <a:spcPts val="0"/>
              </a:spcBef>
              <a:spcAft>
                <a:spcPts val="0"/>
              </a:spcAft>
              <a:buSzPts val="1100"/>
              <a:buNone/>
              <a:defRPr/>
            </a:pPr>
            <a:r>
              <a:rPr lang="en-US"/>
              <a:t>Web server ini bisa dibuka pada browser dengan alamat localhost atau 127.0.0.1.</a:t>
            </a:r>
            <a:endParaRPr/>
          </a:p>
          <a:p>
            <a:pPr marL="158750" lvl="0" indent="0" algn="l">
              <a:lnSpc>
                <a:spcPct val="100000"/>
              </a:lnSpc>
              <a:spcBef>
                <a:spcPts val="0"/>
              </a:spcBef>
              <a:spcAft>
                <a:spcPts val="0"/>
              </a:spcAft>
              <a:buSzPts val="1100"/>
              <a:buNone/>
              <a:defRPr/>
            </a:pPr>
            <a:r>
              <a:rPr lang="en-US"/>
              <a:t>LOCALHOST  merupakan gabungan dari dua kata, yaitu local dan host. Local berarti lokal atau internal komputer kita, sedangkan host artinya penyedia jasa hosting. Hosting sendiri berarti tempat untuk menaruh file-file dari web server. Singkatnya, Localhost adalah sebutan untuk memanggil hosting pada komputer lokal yang diinstal web server.</a:t>
            </a:r>
            <a:endParaRPr/>
          </a:p>
          <a:p>
            <a:pPr marL="158750" lvl="0" indent="0" algn="l">
              <a:lnSpc>
                <a:spcPct val="100000"/>
              </a:lnSpc>
              <a:spcBef>
                <a:spcPts val="0"/>
              </a:spcBef>
              <a:spcAft>
                <a:spcPts val="0"/>
              </a:spcAft>
              <a:buSzPts val="1100"/>
              <a:buNone/>
              <a:defRPr/>
            </a:pPr>
            <a:r>
              <a:rPr lang="en-US"/>
              <a:t>Jadi jika mengetik localhost pada browser akan otomatis ke direct ke alamat xampp/dashboard. Hal ini karena ada file index.php pada folder htdocs yang mengarahkan ke folder xampp/dashboard.</a:t>
            </a:r>
            <a:endParaRPr/>
          </a:p>
        </p:txBody>
      </p:sp>
      <p:sp>
        <p:nvSpPr>
          <p:cNvPr id="496" name="Google Shape;496;p50:notes" hidden="0"/>
          <p:cNvSpPr/>
          <p:nvPr isPhoto="0" userDrawn="0">
            <p:ph type="sldImg" idx="2" hasCustomPrompt="0"/>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hidden="0"/>
        <p:cNvGrpSpPr/>
        <p:nvPr isPhoto="0" userDrawn="0"/>
      </p:nvGrpSpPr>
      <p:grpSpPr bwMode="auto">
        <a:xfrm>
          <a:off x="0" y="0"/>
          <a:ext cx="0" cy="0"/>
          <a:chOff x="0" y="0"/>
          <a:chExt cx="0" cy="0"/>
        </a:xfrm>
      </p:grpSpPr>
      <p:sp>
        <p:nvSpPr>
          <p:cNvPr id="508" name="Google Shape;508;p51:notes" hidden="0"/>
          <p:cNvSpPr txBox="1"/>
          <p:nvPr isPhoto="0" userDrawn="0">
            <p:ph type="body" idx="1" hasCustomPrompt="0"/>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158750" lvl="0" indent="0" algn="l">
              <a:lnSpc>
                <a:spcPct val="100000"/>
              </a:lnSpc>
              <a:spcBef>
                <a:spcPts val="0"/>
              </a:spcBef>
              <a:spcAft>
                <a:spcPts val="0"/>
              </a:spcAft>
              <a:buSzPts val="1100"/>
              <a:buNone/>
              <a:defRPr/>
            </a:pPr>
            <a:r>
              <a:rPr lang="en-US"/>
              <a:t>Folder HTDOCS terletak didalam folder XAMPP. Kita bisa menambahkan beberapa folder baru didalam folder HTDOCS. Biasanya folder-folder ini merupakan pemisahan dari latihan atau project website yang sedang kita buat. Cara memanggil folder ini pada browser, berbeda dengan cara memanggil folder pada windows.</a:t>
            </a:r>
            <a:endParaRPr/>
          </a:p>
        </p:txBody>
      </p:sp>
      <p:sp>
        <p:nvSpPr>
          <p:cNvPr id="509" name="Google Shape;509;p51:notes" hidden="0"/>
          <p:cNvSpPr/>
          <p:nvPr isPhoto="0" userDrawn="0">
            <p:ph type="sldImg" idx="2" hasCustomPrompt="0"/>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hidden="0"/>
        <p:cNvGrpSpPr/>
        <p:nvPr isPhoto="0" userDrawn="0"/>
      </p:nvGrpSpPr>
      <p:grpSpPr bwMode="auto">
        <a:xfrm>
          <a:off x="0" y="0"/>
          <a:ext cx="0" cy="0"/>
          <a:chOff x="0" y="0"/>
          <a:chExt cx="0" cy="0"/>
        </a:xfrm>
      </p:grpSpPr>
      <p:sp>
        <p:nvSpPr>
          <p:cNvPr id="531" name="Google Shape;531;p53:notes" hidden="0"/>
          <p:cNvSpPr txBox="1"/>
          <p:nvPr isPhoto="0" userDrawn="0">
            <p:ph type="body" idx="1" hasCustomPrompt="0"/>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158750" marR="0" lvl="0" indent="0" algn="l">
              <a:lnSpc>
                <a:spcPct val="100000"/>
              </a:lnSpc>
              <a:spcBef>
                <a:spcPts val="0"/>
              </a:spcBef>
              <a:spcAft>
                <a:spcPts val="0"/>
              </a:spcAft>
              <a:buClr>
                <a:srgbClr val="000000"/>
              </a:buClr>
              <a:buSzPts val="1100"/>
              <a:buFont typeface="Arial"/>
              <a:buNone/>
              <a:defRPr/>
            </a:pPr>
            <a:r>
              <a:rPr lang="en-US" sz="1100"/>
              <a:t>Salah satu perintah git yang paling banyak digunakan adalah git config, yang bisa digunakan untuk mengatur konfigurasi tertentu sesuai keinginan pengguna, seperti email, algoritma untuk diff, username, format file, dll. Contohnya, perintah berikut bisa digunakan untuk mengatur email:</a:t>
            </a:r>
            <a:endParaRPr/>
          </a:p>
          <a:p>
            <a:pPr marL="158750" lvl="0" indent="0" algn="l">
              <a:lnSpc>
                <a:spcPct val="100000"/>
              </a:lnSpc>
              <a:spcBef>
                <a:spcPts val="0"/>
              </a:spcBef>
              <a:spcAft>
                <a:spcPts val="0"/>
              </a:spcAft>
              <a:buSzPts val="1100"/>
              <a:buNone/>
              <a:defRPr/>
            </a:pPr>
            <a:endParaRPr/>
          </a:p>
        </p:txBody>
      </p:sp>
      <p:sp>
        <p:nvSpPr>
          <p:cNvPr id="532" name="Google Shape;532;p53:notes" hidden="0"/>
          <p:cNvSpPr/>
          <p:nvPr isPhoto="0" userDrawn="0">
            <p:ph type="sldImg" idx="2" hasCustomPrompt="0"/>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hidden="0"/>
        <p:cNvGrpSpPr/>
        <p:nvPr isPhoto="0" userDrawn="0"/>
      </p:nvGrpSpPr>
      <p:grpSpPr bwMode="auto">
        <a:xfrm>
          <a:off x="0" y="0"/>
          <a:ext cx="0" cy="0"/>
          <a:chOff x="0" y="0"/>
          <a:chExt cx="0" cy="0"/>
        </a:xfrm>
      </p:grpSpPr>
      <p:sp>
        <p:nvSpPr>
          <p:cNvPr id="557" name="Google Shape;557;p55:notes" hidden="0"/>
          <p:cNvSpPr txBox="1"/>
          <p:nvPr isPhoto="0" userDrawn="0">
            <p:ph type="body" idx="1" hasCustomPrompt="0"/>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158750" marR="0" lvl="0" indent="0" algn="l">
              <a:lnSpc>
                <a:spcPct val="100000"/>
              </a:lnSpc>
              <a:spcBef>
                <a:spcPts val="0"/>
              </a:spcBef>
              <a:spcAft>
                <a:spcPts val="0"/>
              </a:spcAft>
              <a:buClr>
                <a:srgbClr val="000000"/>
              </a:buClr>
              <a:buSzPts val="1100"/>
              <a:buFont typeface="Arial"/>
              <a:buNone/>
              <a:defRPr/>
            </a:pPr>
            <a:r>
              <a:rPr lang="en-US" sz="1100"/>
              <a:t>Contohnya, perintah berikut ini akan menambahkan file bernama temp.txt yang ada di direktori lokal ke index</a:t>
            </a:r>
            <a:endParaRPr sz="1100"/>
          </a:p>
          <a:p>
            <a:pPr marL="158750" lvl="0" indent="0" algn="l">
              <a:lnSpc>
                <a:spcPct val="100000"/>
              </a:lnSpc>
              <a:spcBef>
                <a:spcPts val="0"/>
              </a:spcBef>
              <a:spcAft>
                <a:spcPts val="0"/>
              </a:spcAft>
              <a:buSzPts val="1100"/>
              <a:buNone/>
              <a:defRPr/>
            </a:pPr>
            <a:endParaRPr/>
          </a:p>
        </p:txBody>
      </p:sp>
      <p:sp>
        <p:nvSpPr>
          <p:cNvPr id="558" name="Google Shape;558;p55:notes" hidden="0"/>
          <p:cNvSpPr/>
          <p:nvPr isPhoto="0" userDrawn="0">
            <p:ph type="sldImg" idx="2" hasCustomPrompt="0"/>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hidden="0"/>
        <p:cNvGrpSpPr/>
        <p:nvPr isPhoto="0" userDrawn="0"/>
      </p:nvGrpSpPr>
      <p:grpSpPr bwMode="auto">
        <a:xfrm>
          <a:off x="0" y="0"/>
          <a:ext cx="0" cy="0"/>
          <a:chOff x="0" y="0"/>
          <a:chExt cx="0" cy="0"/>
        </a:xfrm>
      </p:grpSpPr>
      <p:sp>
        <p:nvSpPr>
          <p:cNvPr id="570" name="Google Shape;570;p56:notes" hidden="0"/>
          <p:cNvSpPr txBox="1"/>
          <p:nvPr isPhoto="0" userDrawn="0">
            <p:ph type="body" idx="1" hasCustomPrompt="0"/>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158750" lvl="0" indent="0" algn="just">
              <a:lnSpc>
                <a:spcPct val="100000"/>
              </a:lnSpc>
              <a:spcBef>
                <a:spcPts val="0"/>
              </a:spcBef>
              <a:spcAft>
                <a:spcPts val="0"/>
              </a:spcAft>
              <a:buSzPts val="1100"/>
              <a:buNone/>
              <a:defRPr/>
            </a:pPr>
            <a:r>
              <a:rPr lang="en-US" sz="1100"/>
              <a:t>Jia repositori berada di remove server, gunakan perintah diatas.</a:t>
            </a:r>
            <a:endParaRPr sz="1100"/>
          </a:p>
        </p:txBody>
      </p:sp>
      <p:sp>
        <p:nvSpPr>
          <p:cNvPr id="571" name="Google Shape;571;p56:notes" hidden="0"/>
          <p:cNvSpPr/>
          <p:nvPr isPhoto="0" userDrawn="0">
            <p:ph type="sldImg" idx="2" hasCustomPrompt="0"/>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hidden="0"/>
        <p:cNvGrpSpPr/>
        <p:nvPr isPhoto="0" userDrawn="0"/>
      </p:nvGrpSpPr>
      <p:grpSpPr bwMode="auto">
        <a:xfrm>
          <a:off x="0" y="0"/>
          <a:ext cx="0" cy="0"/>
          <a:chOff x="0" y="0"/>
          <a:chExt cx="0" cy="0"/>
        </a:xfrm>
      </p:grpSpPr>
      <p:sp>
        <p:nvSpPr>
          <p:cNvPr id="583" name="Google Shape;583;p57:notes" hidden="0"/>
          <p:cNvSpPr txBox="1"/>
          <p:nvPr isPhoto="0" userDrawn="0">
            <p:ph type="body" idx="1" hasCustomPrompt="0"/>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158750" lvl="0" indent="0" algn="just">
              <a:lnSpc>
                <a:spcPct val="100000"/>
              </a:lnSpc>
              <a:spcBef>
                <a:spcPts val="0"/>
              </a:spcBef>
              <a:spcAft>
                <a:spcPts val="0"/>
              </a:spcAft>
              <a:buSzPts val="1100"/>
              <a:buNone/>
              <a:defRPr/>
            </a:pPr>
            <a:r>
              <a:rPr lang="en-US" sz="1100"/>
              <a:t>Ingat bahwa perubahan apapun yang di-commit tidak akan langsung ke remote repository.</a:t>
            </a:r>
            <a:endParaRPr sz="1100"/>
          </a:p>
        </p:txBody>
      </p:sp>
      <p:sp>
        <p:nvSpPr>
          <p:cNvPr id="584" name="Google Shape;584;p57:notes" hidden="0"/>
          <p:cNvSpPr/>
          <p:nvPr isPhoto="0" userDrawn="0">
            <p:ph type="sldImg" idx="2" hasCustomPrompt="0"/>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type="title" userDrawn="1">
  <p:cSld name="TITLE">
    <p:spTree>
      <p:nvGrpSpPr>
        <p:cNvPr id="1" name="" hidden="0"/>
        <p:cNvGrpSpPr/>
        <p:nvPr isPhoto="0" userDrawn="0"/>
      </p:nvGrpSpPr>
      <p:grpSpPr bwMode="auto">
        <a:xfrm>
          <a:off x="0" y="0"/>
          <a:ext cx="0" cy="0"/>
          <a:chOff x="0" y="0"/>
          <a:chExt cx="0" cy="0"/>
        </a:xfrm>
      </p:grpSpPr>
      <p:sp>
        <p:nvSpPr>
          <p:cNvPr id="12" name="Google Shape;12;p10" hidden="0"/>
          <p:cNvSpPr txBox="1"/>
          <p:nvPr isPhoto="0" userDrawn="0">
            <p:ph type="ctrTitle" hasCustomPrompt="0"/>
          </p:nvPr>
        </p:nvSpPr>
        <p:spPr bwMode="auto">
          <a:xfrm>
            <a:off x="685800" y="841772"/>
            <a:ext cx="77724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13" name="Google Shape;13;p10" hidden="0"/>
          <p:cNvSpPr txBox="1"/>
          <p:nvPr isPhoto="0" userDrawn="0">
            <p:ph type="subTitle" idx="1" hasCustomPrompt="0"/>
          </p:nvPr>
        </p:nvSpPr>
        <p:spPr bwMode="auto">
          <a:xfrm>
            <a:off x="1143000" y="2701528"/>
            <a:ext cx="6858000" cy="1241700"/>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pPr>
              <a:defRPr/>
            </a:pPr>
            <a:endParaRPr/>
          </a:p>
        </p:txBody>
      </p:sp>
      <p:sp>
        <p:nvSpPr>
          <p:cNvPr id="14" name="Google Shape;14;p10" hidden="0"/>
          <p:cNvSpPr txBox="1"/>
          <p:nvPr isPhoto="0" userDrawn="0">
            <p:ph type="dt" idx="10" hasCustomPrompt="0"/>
          </p:nvPr>
        </p:nvSpPr>
        <p:spPr bwMode="auto">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15" name="Google Shape;15;p10" hidden="0"/>
          <p:cNvSpPr txBox="1"/>
          <p:nvPr isPhoto="0" userDrawn="0">
            <p:ph type="ftr" idx="11" hasCustomPrompt="0"/>
          </p:nvPr>
        </p:nvSpPr>
        <p:spPr bwMode="auto">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16" name="Google Shape;16;p10" hidden="0"/>
          <p:cNvSpPr txBox="1"/>
          <p:nvPr isPhoto="0" userDrawn="0">
            <p:ph type="sldNum" idx="12" hasCustomPrompt="0"/>
          </p:nvPr>
        </p:nvSpPr>
        <p:spPr bwMode="auto">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Vertical Text" preserve="0" showMasterPhAnim="0" type="vertTx" userDrawn="1">
  <p:cSld name="VERTICAL_TEXT">
    <p:spTree>
      <p:nvGrpSpPr>
        <p:cNvPr id="1" name="" hidden="0"/>
        <p:cNvGrpSpPr/>
        <p:nvPr isPhoto="0" userDrawn="0"/>
      </p:nvGrpSpPr>
      <p:grpSpPr bwMode="auto">
        <a:xfrm>
          <a:off x="0" y="0"/>
          <a:ext cx="0" cy="0"/>
          <a:chOff x="0" y="0"/>
          <a:chExt cx="0" cy="0"/>
        </a:xfrm>
      </p:grpSpPr>
      <p:sp>
        <p:nvSpPr>
          <p:cNvPr id="69" name="Google Shape;69;p19" hidden="0"/>
          <p:cNvSpPr txBox="1"/>
          <p:nvPr isPhoto="0" userDrawn="0">
            <p:ph type="title" hasCustomPrompt="0"/>
          </p:nvPr>
        </p:nvSpPr>
        <p:spPr bwMode="auto">
          <a:xfrm>
            <a:off x="628650" y="273844"/>
            <a:ext cx="7886700" cy="994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70" name="Google Shape;70;p19" hidden="0"/>
          <p:cNvSpPr txBox="1"/>
          <p:nvPr isPhoto="0" userDrawn="0">
            <p:ph type="body" idx="1" hasCustomPrompt="0"/>
          </p:nvPr>
        </p:nvSpPr>
        <p:spPr bwMode="auto">
          <a:xfrm rot="5400000">
            <a:off x="2940300" y="-942430"/>
            <a:ext cx="3263400"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71" name="Google Shape;71;p19" hidden="0"/>
          <p:cNvSpPr txBox="1"/>
          <p:nvPr isPhoto="0" userDrawn="0">
            <p:ph type="dt" idx="10" hasCustomPrompt="0"/>
          </p:nvPr>
        </p:nvSpPr>
        <p:spPr bwMode="auto">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72" name="Google Shape;72;p19" hidden="0"/>
          <p:cNvSpPr txBox="1"/>
          <p:nvPr isPhoto="0" userDrawn="0">
            <p:ph type="ftr" idx="11" hasCustomPrompt="0"/>
          </p:nvPr>
        </p:nvSpPr>
        <p:spPr bwMode="auto">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73" name="Google Shape;73;p19" hidden="0"/>
          <p:cNvSpPr txBox="1"/>
          <p:nvPr isPhoto="0" userDrawn="0">
            <p:ph type="sldNum" idx="12" hasCustomPrompt="0"/>
          </p:nvPr>
        </p:nvSpPr>
        <p:spPr bwMode="auto">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Vertical Title and Text" preserve="0" showMasterPhAnim="0" type="vertTitleAndTx" userDrawn="1">
  <p:cSld name="VERTICAL_TITLE_AND_VERTICAL_TEXT">
    <p:spTree>
      <p:nvGrpSpPr>
        <p:cNvPr id="1" name="" hidden="0"/>
        <p:cNvGrpSpPr/>
        <p:nvPr isPhoto="0" userDrawn="0"/>
      </p:nvGrpSpPr>
      <p:grpSpPr bwMode="auto">
        <a:xfrm>
          <a:off x="0" y="0"/>
          <a:ext cx="0" cy="0"/>
          <a:chOff x="0" y="0"/>
          <a:chExt cx="0" cy="0"/>
        </a:xfrm>
      </p:grpSpPr>
      <p:sp>
        <p:nvSpPr>
          <p:cNvPr id="75" name="Google Shape;75;p20" hidden="0"/>
          <p:cNvSpPr txBox="1"/>
          <p:nvPr isPhoto="0" userDrawn="0">
            <p:ph type="title" hasCustomPrompt="0"/>
          </p:nvPr>
        </p:nvSpPr>
        <p:spPr bwMode="auto">
          <a:xfrm rot="5400000">
            <a:off x="5350050" y="1467544"/>
            <a:ext cx="4359000" cy="19716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76" name="Google Shape;76;p20" hidden="0"/>
          <p:cNvSpPr txBox="1"/>
          <p:nvPr isPhoto="0" userDrawn="0">
            <p:ph type="body" idx="1" hasCustomPrompt="0"/>
          </p:nvPr>
        </p:nvSpPr>
        <p:spPr bwMode="auto">
          <a:xfrm rot="5400000">
            <a:off x="1349475" y="-447056"/>
            <a:ext cx="4359000" cy="58008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77" name="Google Shape;77;p20" hidden="0"/>
          <p:cNvSpPr txBox="1"/>
          <p:nvPr isPhoto="0" userDrawn="0">
            <p:ph type="dt" idx="10" hasCustomPrompt="0"/>
          </p:nvPr>
        </p:nvSpPr>
        <p:spPr bwMode="auto">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78" name="Google Shape;78;p20" hidden="0"/>
          <p:cNvSpPr txBox="1"/>
          <p:nvPr isPhoto="0" userDrawn="0">
            <p:ph type="ftr" idx="11" hasCustomPrompt="0"/>
          </p:nvPr>
        </p:nvSpPr>
        <p:spPr bwMode="auto">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79" name="Google Shape;79;p20" hidden="0"/>
          <p:cNvSpPr txBox="1"/>
          <p:nvPr isPhoto="0" userDrawn="0">
            <p:ph type="sldNum" idx="12" hasCustomPrompt="0"/>
          </p:nvPr>
        </p:nvSpPr>
        <p:spPr bwMode="auto">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Content" preserve="0" showMasterPhAnim="0" type="obj" userDrawn="1">
  <p:cSld name="OBJECT">
    <p:spTree>
      <p:nvGrpSpPr>
        <p:cNvPr id="1" name="" hidden="0"/>
        <p:cNvGrpSpPr/>
        <p:nvPr isPhoto="0" userDrawn="0"/>
      </p:nvGrpSpPr>
      <p:grpSpPr bwMode="auto">
        <a:xfrm>
          <a:off x="0" y="0"/>
          <a:ext cx="0" cy="0"/>
          <a:chOff x="0" y="0"/>
          <a:chExt cx="0" cy="0"/>
        </a:xfrm>
      </p:grpSpPr>
      <p:sp>
        <p:nvSpPr>
          <p:cNvPr id="18" name="Google Shape;18;p11" hidden="0"/>
          <p:cNvSpPr txBox="1"/>
          <p:nvPr isPhoto="0" userDrawn="0">
            <p:ph type="title" hasCustomPrompt="0"/>
          </p:nvPr>
        </p:nvSpPr>
        <p:spPr bwMode="auto">
          <a:xfrm>
            <a:off x="628650" y="273844"/>
            <a:ext cx="7886700" cy="994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19" name="Google Shape;19;p11" hidden="0"/>
          <p:cNvSpPr txBox="1"/>
          <p:nvPr isPhoto="0" userDrawn="0">
            <p:ph type="body" idx="1" hasCustomPrompt="0"/>
          </p:nvPr>
        </p:nvSpPr>
        <p:spPr bwMode="auto">
          <a:xfrm>
            <a:off x="628650" y="1369218"/>
            <a:ext cx="7886700" cy="32634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20" name="Google Shape;20;p11" hidden="0"/>
          <p:cNvSpPr txBox="1"/>
          <p:nvPr isPhoto="0" userDrawn="0">
            <p:ph type="dt" idx="10" hasCustomPrompt="0"/>
          </p:nvPr>
        </p:nvSpPr>
        <p:spPr bwMode="auto">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21" name="Google Shape;21;p11" hidden="0"/>
          <p:cNvSpPr txBox="1"/>
          <p:nvPr isPhoto="0" userDrawn="0">
            <p:ph type="ftr" idx="11" hasCustomPrompt="0"/>
          </p:nvPr>
        </p:nvSpPr>
        <p:spPr bwMode="auto">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22" name="Google Shape;22;p11" hidden="0"/>
          <p:cNvSpPr txBox="1"/>
          <p:nvPr isPhoto="0" userDrawn="0">
            <p:ph type="sldNum" idx="12" hasCustomPrompt="0"/>
          </p:nvPr>
        </p:nvSpPr>
        <p:spPr bwMode="auto">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type="secHead" userDrawn="1">
  <p:cSld name="SECTION_HEADER">
    <p:spTree>
      <p:nvGrpSpPr>
        <p:cNvPr id="1" name="" hidden="0"/>
        <p:cNvGrpSpPr/>
        <p:nvPr isPhoto="0" userDrawn="0"/>
      </p:nvGrpSpPr>
      <p:grpSpPr bwMode="auto">
        <a:xfrm>
          <a:off x="0" y="0"/>
          <a:ext cx="0" cy="0"/>
          <a:chOff x="0" y="0"/>
          <a:chExt cx="0" cy="0"/>
        </a:xfrm>
      </p:grpSpPr>
      <p:sp>
        <p:nvSpPr>
          <p:cNvPr id="24" name="Google Shape;24;p12" hidden="0"/>
          <p:cNvSpPr txBox="1"/>
          <p:nvPr isPhoto="0" userDrawn="0">
            <p:ph type="title" hasCustomPrompt="0"/>
          </p:nvPr>
        </p:nvSpPr>
        <p:spPr bwMode="auto">
          <a:xfrm>
            <a:off x="623888" y="1282304"/>
            <a:ext cx="7886700" cy="2139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25" name="Google Shape;25;p12" hidden="0"/>
          <p:cNvSpPr txBox="1"/>
          <p:nvPr isPhoto="0" userDrawn="0">
            <p:ph type="body" idx="1" hasCustomPrompt="0"/>
          </p:nvPr>
        </p:nvSpPr>
        <p:spPr bwMode="auto">
          <a:xfrm>
            <a:off x="623888" y="3442098"/>
            <a:ext cx="7886700" cy="1125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pPr>
              <a:defRPr/>
            </a:pPr>
            <a:endParaRPr/>
          </a:p>
        </p:txBody>
      </p:sp>
      <p:sp>
        <p:nvSpPr>
          <p:cNvPr id="26" name="Google Shape;26;p12" hidden="0"/>
          <p:cNvSpPr txBox="1"/>
          <p:nvPr isPhoto="0" userDrawn="0">
            <p:ph type="dt" idx="10" hasCustomPrompt="0"/>
          </p:nvPr>
        </p:nvSpPr>
        <p:spPr bwMode="auto">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27" name="Google Shape;27;p12" hidden="0"/>
          <p:cNvSpPr txBox="1"/>
          <p:nvPr isPhoto="0" userDrawn="0">
            <p:ph type="ftr" idx="11" hasCustomPrompt="0"/>
          </p:nvPr>
        </p:nvSpPr>
        <p:spPr bwMode="auto">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28" name="Google Shape;28;p12" hidden="0"/>
          <p:cNvSpPr txBox="1"/>
          <p:nvPr isPhoto="0" userDrawn="0">
            <p:ph type="sldNum" idx="12" hasCustomPrompt="0"/>
          </p:nvPr>
        </p:nvSpPr>
        <p:spPr bwMode="auto">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wo Content" preserve="0" showMasterPhAnim="0" type="twoObj" userDrawn="1">
  <p:cSld name="TWO_OBJECTS">
    <p:spTree>
      <p:nvGrpSpPr>
        <p:cNvPr id="1" name="" hidden="0"/>
        <p:cNvGrpSpPr/>
        <p:nvPr isPhoto="0" userDrawn="0"/>
      </p:nvGrpSpPr>
      <p:grpSpPr bwMode="auto">
        <a:xfrm>
          <a:off x="0" y="0"/>
          <a:ext cx="0" cy="0"/>
          <a:chOff x="0" y="0"/>
          <a:chExt cx="0" cy="0"/>
        </a:xfrm>
      </p:grpSpPr>
      <p:sp>
        <p:nvSpPr>
          <p:cNvPr id="30" name="Google Shape;30;p13" hidden="0"/>
          <p:cNvSpPr txBox="1"/>
          <p:nvPr isPhoto="0" userDrawn="0">
            <p:ph type="title" hasCustomPrompt="0"/>
          </p:nvPr>
        </p:nvSpPr>
        <p:spPr bwMode="auto">
          <a:xfrm>
            <a:off x="628650" y="273844"/>
            <a:ext cx="7886700" cy="994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31" name="Google Shape;31;p13" hidden="0"/>
          <p:cNvSpPr txBox="1"/>
          <p:nvPr isPhoto="0" userDrawn="0">
            <p:ph type="body" idx="1" hasCustomPrompt="0"/>
          </p:nvPr>
        </p:nvSpPr>
        <p:spPr bwMode="auto">
          <a:xfrm>
            <a:off x="628650" y="1369218"/>
            <a:ext cx="3886200" cy="32634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32" name="Google Shape;32;p13" hidden="0"/>
          <p:cNvSpPr txBox="1"/>
          <p:nvPr isPhoto="0" userDrawn="0">
            <p:ph type="body" idx="2" hasCustomPrompt="0"/>
          </p:nvPr>
        </p:nvSpPr>
        <p:spPr bwMode="auto">
          <a:xfrm>
            <a:off x="4629150" y="1369218"/>
            <a:ext cx="3886200" cy="32634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33" name="Google Shape;33;p13" hidden="0"/>
          <p:cNvSpPr txBox="1"/>
          <p:nvPr isPhoto="0" userDrawn="0">
            <p:ph type="dt" idx="10" hasCustomPrompt="0"/>
          </p:nvPr>
        </p:nvSpPr>
        <p:spPr bwMode="auto">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34" name="Google Shape;34;p13" hidden="0"/>
          <p:cNvSpPr txBox="1"/>
          <p:nvPr isPhoto="0" userDrawn="0">
            <p:ph type="ftr" idx="11" hasCustomPrompt="0"/>
          </p:nvPr>
        </p:nvSpPr>
        <p:spPr bwMode="auto">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35" name="Google Shape;35;p13" hidden="0"/>
          <p:cNvSpPr txBox="1"/>
          <p:nvPr isPhoto="0" userDrawn="0">
            <p:ph type="sldNum" idx="12" hasCustomPrompt="0"/>
          </p:nvPr>
        </p:nvSpPr>
        <p:spPr bwMode="auto">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omparison" preserve="0" showMasterPhAnim="0" type="twoTxTwoObj" userDrawn="1">
  <p:cSld name="TWO_OBJECTS_WITH_TEXT">
    <p:spTree>
      <p:nvGrpSpPr>
        <p:cNvPr id="1" name="" hidden="0"/>
        <p:cNvGrpSpPr/>
        <p:nvPr isPhoto="0" userDrawn="0"/>
      </p:nvGrpSpPr>
      <p:grpSpPr bwMode="auto">
        <a:xfrm>
          <a:off x="0" y="0"/>
          <a:ext cx="0" cy="0"/>
          <a:chOff x="0" y="0"/>
          <a:chExt cx="0" cy="0"/>
        </a:xfrm>
      </p:grpSpPr>
      <p:sp>
        <p:nvSpPr>
          <p:cNvPr id="37" name="Google Shape;37;p14" hidden="0"/>
          <p:cNvSpPr txBox="1"/>
          <p:nvPr isPhoto="0" userDrawn="0">
            <p:ph type="title" hasCustomPrompt="0"/>
          </p:nvPr>
        </p:nvSpPr>
        <p:spPr bwMode="auto">
          <a:xfrm>
            <a:off x="629841" y="273844"/>
            <a:ext cx="7886700" cy="994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38" name="Google Shape;38;p14" hidden="0"/>
          <p:cNvSpPr txBox="1"/>
          <p:nvPr isPhoto="0" userDrawn="0">
            <p:ph type="body" idx="1" hasCustomPrompt="0"/>
          </p:nvPr>
        </p:nvSpPr>
        <p:spPr bwMode="auto">
          <a:xfrm>
            <a:off x="629842" y="1260872"/>
            <a:ext cx="3868200" cy="6180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a:defRPr/>
            </a:pPr>
            <a:endParaRPr/>
          </a:p>
        </p:txBody>
      </p:sp>
      <p:sp>
        <p:nvSpPr>
          <p:cNvPr id="39" name="Google Shape;39;p14" hidden="0"/>
          <p:cNvSpPr txBox="1"/>
          <p:nvPr isPhoto="0" userDrawn="0">
            <p:ph type="body" idx="2" hasCustomPrompt="0"/>
          </p:nvPr>
        </p:nvSpPr>
        <p:spPr bwMode="auto">
          <a:xfrm>
            <a:off x="629842" y="1878806"/>
            <a:ext cx="3868200" cy="2763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40" name="Google Shape;40;p14" hidden="0"/>
          <p:cNvSpPr txBox="1"/>
          <p:nvPr isPhoto="0" userDrawn="0">
            <p:ph type="body" idx="3" hasCustomPrompt="0"/>
          </p:nvPr>
        </p:nvSpPr>
        <p:spPr bwMode="auto">
          <a:xfrm>
            <a:off x="4629150" y="1260872"/>
            <a:ext cx="3887400" cy="6180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a:defRPr/>
            </a:pPr>
            <a:endParaRPr/>
          </a:p>
        </p:txBody>
      </p:sp>
      <p:sp>
        <p:nvSpPr>
          <p:cNvPr id="41" name="Google Shape;41;p14" hidden="0"/>
          <p:cNvSpPr txBox="1"/>
          <p:nvPr isPhoto="0" userDrawn="0">
            <p:ph type="body" idx="4" hasCustomPrompt="0"/>
          </p:nvPr>
        </p:nvSpPr>
        <p:spPr bwMode="auto">
          <a:xfrm>
            <a:off x="4629150" y="1878806"/>
            <a:ext cx="3887400" cy="2763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42" name="Google Shape;42;p14" hidden="0"/>
          <p:cNvSpPr txBox="1"/>
          <p:nvPr isPhoto="0" userDrawn="0">
            <p:ph type="dt" idx="10" hasCustomPrompt="0"/>
          </p:nvPr>
        </p:nvSpPr>
        <p:spPr bwMode="auto">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43" name="Google Shape;43;p14" hidden="0"/>
          <p:cNvSpPr txBox="1"/>
          <p:nvPr isPhoto="0" userDrawn="0">
            <p:ph type="ftr" idx="11" hasCustomPrompt="0"/>
          </p:nvPr>
        </p:nvSpPr>
        <p:spPr bwMode="auto">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44" name="Google Shape;44;p14" hidden="0"/>
          <p:cNvSpPr txBox="1"/>
          <p:nvPr isPhoto="0" userDrawn="0">
            <p:ph type="sldNum" idx="12" hasCustomPrompt="0"/>
          </p:nvPr>
        </p:nvSpPr>
        <p:spPr bwMode="auto">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type="titleOnly" userDrawn="1">
  <p:cSld name="TITLE_ONLY">
    <p:spTree>
      <p:nvGrpSpPr>
        <p:cNvPr id="1" name="" hidden="0"/>
        <p:cNvGrpSpPr/>
        <p:nvPr isPhoto="0" userDrawn="0"/>
      </p:nvGrpSpPr>
      <p:grpSpPr bwMode="auto">
        <a:xfrm>
          <a:off x="0" y="0"/>
          <a:ext cx="0" cy="0"/>
          <a:chOff x="0" y="0"/>
          <a:chExt cx="0" cy="0"/>
        </a:xfrm>
      </p:grpSpPr>
      <p:sp>
        <p:nvSpPr>
          <p:cNvPr id="46" name="Google Shape;46;p15" hidden="0"/>
          <p:cNvSpPr txBox="1"/>
          <p:nvPr isPhoto="0" userDrawn="0">
            <p:ph type="title" hasCustomPrompt="0"/>
          </p:nvPr>
        </p:nvSpPr>
        <p:spPr bwMode="auto">
          <a:xfrm>
            <a:off x="628650" y="273844"/>
            <a:ext cx="7886700" cy="994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47" name="Google Shape;47;p15" hidden="0"/>
          <p:cNvSpPr txBox="1"/>
          <p:nvPr isPhoto="0" userDrawn="0">
            <p:ph type="dt" idx="10" hasCustomPrompt="0"/>
          </p:nvPr>
        </p:nvSpPr>
        <p:spPr bwMode="auto">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48" name="Google Shape;48;p15" hidden="0"/>
          <p:cNvSpPr txBox="1"/>
          <p:nvPr isPhoto="0" userDrawn="0">
            <p:ph type="ftr" idx="11" hasCustomPrompt="0"/>
          </p:nvPr>
        </p:nvSpPr>
        <p:spPr bwMode="auto">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49" name="Google Shape;49;p15" hidden="0"/>
          <p:cNvSpPr txBox="1"/>
          <p:nvPr isPhoto="0" userDrawn="0">
            <p:ph type="sldNum" idx="12" hasCustomPrompt="0"/>
          </p:nvPr>
        </p:nvSpPr>
        <p:spPr bwMode="auto">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type="blank" userDrawn="1">
  <p:cSld name="BLANK">
    <p:spTree>
      <p:nvGrpSpPr>
        <p:cNvPr id="1" name="" hidden="0"/>
        <p:cNvGrpSpPr/>
        <p:nvPr isPhoto="0" userDrawn="0"/>
      </p:nvGrpSpPr>
      <p:grpSpPr bwMode="auto">
        <a:xfrm>
          <a:off x="0" y="0"/>
          <a:ext cx="0" cy="0"/>
          <a:chOff x="0" y="0"/>
          <a:chExt cx="0" cy="0"/>
        </a:xfrm>
      </p:grpSpPr>
      <p:sp>
        <p:nvSpPr>
          <p:cNvPr id="51" name="Google Shape;51;p16" hidden="0"/>
          <p:cNvSpPr txBox="1"/>
          <p:nvPr isPhoto="0" userDrawn="0">
            <p:ph type="dt" idx="10" hasCustomPrompt="0"/>
          </p:nvPr>
        </p:nvSpPr>
        <p:spPr bwMode="auto">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52" name="Google Shape;52;p16" hidden="0"/>
          <p:cNvSpPr txBox="1"/>
          <p:nvPr isPhoto="0" userDrawn="0">
            <p:ph type="ftr" idx="11" hasCustomPrompt="0"/>
          </p:nvPr>
        </p:nvSpPr>
        <p:spPr bwMode="auto">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53" name="Google Shape;53;p16" hidden="0"/>
          <p:cNvSpPr txBox="1"/>
          <p:nvPr isPhoto="0" userDrawn="0">
            <p:ph type="sldNum" idx="12" hasCustomPrompt="0"/>
          </p:nvPr>
        </p:nvSpPr>
        <p:spPr bwMode="auto">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ontent with Caption" preserve="0" showMasterPhAnim="0" type="objTx" userDrawn="1">
  <p:cSld name="OBJECT_WITH_CAPTION_TEXT">
    <p:spTree>
      <p:nvGrpSpPr>
        <p:cNvPr id="1" name="" hidden="0"/>
        <p:cNvGrpSpPr/>
        <p:nvPr isPhoto="0" userDrawn="0"/>
      </p:nvGrpSpPr>
      <p:grpSpPr bwMode="auto">
        <a:xfrm>
          <a:off x="0" y="0"/>
          <a:ext cx="0" cy="0"/>
          <a:chOff x="0" y="0"/>
          <a:chExt cx="0" cy="0"/>
        </a:xfrm>
      </p:grpSpPr>
      <p:sp>
        <p:nvSpPr>
          <p:cNvPr id="55" name="Google Shape;55;p17" hidden="0"/>
          <p:cNvSpPr txBox="1"/>
          <p:nvPr isPhoto="0" userDrawn="0">
            <p:ph type="title" hasCustomPrompt="0"/>
          </p:nvPr>
        </p:nvSpPr>
        <p:spPr bwMode="auto">
          <a:xfrm>
            <a:off x="629841" y="342900"/>
            <a:ext cx="2949300" cy="1200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56" name="Google Shape;56;p17" hidden="0"/>
          <p:cNvSpPr txBox="1"/>
          <p:nvPr isPhoto="0" userDrawn="0">
            <p:ph type="body" idx="1" hasCustomPrompt="0"/>
          </p:nvPr>
        </p:nvSpPr>
        <p:spPr bwMode="auto">
          <a:xfrm>
            <a:off x="3887391" y="740569"/>
            <a:ext cx="4629300" cy="3655200"/>
          </a:xfrm>
          <a:prstGeom prst="rect">
            <a:avLst/>
          </a:prstGeom>
          <a:noFill/>
          <a:ln>
            <a:noFill/>
          </a:ln>
        </p:spPr>
        <p:txBody>
          <a:bodyPr spcFirstLastPara="1" wrap="square" lIns="91425" tIns="45700" rIns="91425" bIns="45700" anchor="t" anchorCtr="0">
            <a:noAutofit/>
          </a:bodyPr>
          <a:lstStyle>
            <a:lvl1pPr marL="457200" lvl="0" indent="-431799"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pPr>
              <a:defRPr/>
            </a:pPr>
            <a:endParaRPr/>
          </a:p>
        </p:txBody>
      </p:sp>
      <p:sp>
        <p:nvSpPr>
          <p:cNvPr id="57" name="Google Shape;57;p17" hidden="0"/>
          <p:cNvSpPr txBox="1"/>
          <p:nvPr isPhoto="0" userDrawn="0">
            <p:ph type="body" idx="2" hasCustomPrompt="0"/>
          </p:nvPr>
        </p:nvSpPr>
        <p:spPr bwMode="auto">
          <a:xfrm>
            <a:off x="629841" y="1543050"/>
            <a:ext cx="2949300" cy="28587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a:defRPr/>
            </a:pPr>
            <a:endParaRPr/>
          </a:p>
        </p:txBody>
      </p:sp>
      <p:sp>
        <p:nvSpPr>
          <p:cNvPr id="58" name="Google Shape;58;p17" hidden="0"/>
          <p:cNvSpPr txBox="1"/>
          <p:nvPr isPhoto="0" userDrawn="0">
            <p:ph type="dt" idx="10" hasCustomPrompt="0"/>
          </p:nvPr>
        </p:nvSpPr>
        <p:spPr bwMode="auto">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59" name="Google Shape;59;p17" hidden="0"/>
          <p:cNvSpPr txBox="1"/>
          <p:nvPr isPhoto="0" userDrawn="0">
            <p:ph type="ftr" idx="11" hasCustomPrompt="0"/>
          </p:nvPr>
        </p:nvSpPr>
        <p:spPr bwMode="auto">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60" name="Google Shape;60;p17" hidden="0"/>
          <p:cNvSpPr txBox="1"/>
          <p:nvPr isPhoto="0" userDrawn="0">
            <p:ph type="sldNum" idx="12" hasCustomPrompt="0"/>
          </p:nvPr>
        </p:nvSpPr>
        <p:spPr bwMode="auto">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icture with Caption" preserve="0" showMasterPhAnim="0" type="picTx" userDrawn="1">
  <p:cSld name="PICTURE_WITH_CAPTION_TEXT">
    <p:spTree>
      <p:nvGrpSpPr>
        <p:cNvPr id="1" name="" hidden="0"/>
        <p:cNvGrpSpPr/>
        <p:nvPr isPhoto="0" userDrawn="0"/>
      </p:nvGrpSpPr>
      <p:grpSpPr bwMode="auto">
        <a:xfrm>
          <a:off x="0" y="0"/>
          <a:ext cx="0" cy="0"/>
          <a:chOff x="0" y="0"/>
          <a:chExt cx="0" cy="0"/>
        </a:xfrm>
      </p:grpSpPr>
      <p:sp>
        <p:nvSpPr>
          <p:cNvPr id="62" name="Google Shape;62;p18" hidden="0"/>
          <p:cNvSpPr txBox="1"/>
          <p:nvPr isPhoto="0" userDrawn="0">
            <p:ph type="title" hasCustomPrompt="0"/>
          </p:nvPr>
        </p:nvSpPr>
        <p:spPr bwMode="auto">
          <a:xfrm>
            <a:off x="629841" y="342900"/>
            <a:ext cx="2949300" cy="1200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63" name="Google Shape;63;p18" hidden="0"/>
          <p:cNvSpPr/>
          <p:nvPr isPhoto="0" userDrawn="0">
            <p:ph type="pic" idx="2" hasCustomPrompt="0"/>
          </p:nvPr>
        </p:nvSpPr>
        <p:spPr bwMode="auto">
          <a:xfrm>
            <a:off x="3887391" y="740569"/>
            <a:ext cx="4629300" cy="3655200"/>
          </a:xfrm>
          <a:prstGeom prst="rect">
            <a:avLst/>
          </a:prstGeom>
          <a:noFill/>
          <a:ln>
            <a:noFill/>
          </a:ln>
        </p:spPr>
        <p:txBody>
          <a:bodyPr spcFirstLastPara="1" wrap="square" lIns="91425" tIns="45700" rIns="91425" bIns="45700" anchor="t" anchorCtr="0">
            <a:noAutofit/>
          </a:bodyPr>
          <a:lstStyle>
            <a:lvl1pPr marR="0" lvl="0" algn="l">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defRPr>
            </a:lvl1pPr>
            <a:lvl2pPr marR="0" lvl="1" algn="l">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defRPr>
            </a:lvl2pPr>
            <a:lvl3pPr marR="0" lvl="2" algn="l">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defRPr>
            </a:lvl3pPr>
            <a:lvl4pPr marR="0" lvl="3" algn="l">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defRPr>
            </a:lvl4pPr>
            <a:lvl5pPr marR="0" lvl="4" algn="l">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defRPr>
            </a:lvl5pPr>
            <a:lvl6pPr marR="0" lvl="5" algn="l">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defRPr>
            </a:lvl6pPr>
            <a:lvl7pPr marR="0" lvl="6" algn="l">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defRPr>
            </a:lvl7pPr>
            <a:lvl8pPr marR="0" lvl="7" algn="l">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defRPr>
            </a:lvl8pPr>
            <a:lvl9pPr marR="0" lvl="8" algn="l">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defRPr>
            </a:lvl9pPr>
          </a:lstStyle>
          <a:p>
            <a:pPr>
              <a:defRPr/>
            </a:pPr>
            <a:endParaRPr/>
          </a:p>
        </p:txBody>
      </p:sp>
      <p:sp>
        <p:nvSpPr>
          <p:cNvPr id="64" name="Google Shape;64;p18" hidden="0"/>
          <p:cNvSpPr txBox="1"/>
          <p:nvPr isPhoto="0" userDrawn="0">
            <p:ph type="body" idx="1" hasCustomPrompt="0"/>
          </p:nvPr>
        </p:nvSpPr>
        <p:spPr bwMode="auto">
          <a:xfrm>
            <a:off x="629841" y="1543050"/>
            <a:ext cx="2949300" cy="28587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a:defRPr/>
            </a:pPr>
            <a:endParaRPr/>
          </a:p>
        </p:txBody>
      </p:sp>
      <p:sp>
        <p:nvSpPr>
          <p:cNvPr id="65" name="Google Shape;65;p18" hidden="0"/>
          <p:cNvSpPr txBox="1"/>
          <p:nvPr isPhoto="0" userDrawn="0">
            <p:ph type="dt" idx="10" hasCustomPrompt="0"/>
          </p:nvPr>
        </p:nvSpPr>
        <p:spPr bwMode="auto">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66" name="Google Shape;66;p18" hidden="0"/>
          <p:cNvSpPr txBox="1"/>
          <p:nvPr isPhoto="0" userDrawn="0">
            <p:ph type="ftr" idx="11" hasCustomPrompt="0"/>
          </p:nvPr>
        </p:nvSpPr>
        <p:spPr bwMode="auto">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67" name="Google Shape;67;p18" hidden="0"/>
          <p:cNvSpPr txBox="1"/>
          <p:nvPr isPhoto="0" userDrawn="0">
            <p:ph type="sldNum" idx="12" hasCustomPrompt="0"/>
          </p:nvPr>
        </p:nvSpPr>
        <p:spPr bwMode="auto">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chemeClr val="lt1"/>
        </a:solidFill>
      </p:bgPr>
    </p:bg>
    <p:spTree>
      <p:nvGrpSpPr>
        <p:cNvPr id="1" name="" hidden="0"/>
        <p:cNvGrpSpPr/>
        <p:nvPr isPhoto="0" userDrawn="0"/>
      </p:nvGrpSpPr>
      <p:grpSpPr bwMode="auto">
        <a:xfrm>
          <a:off x="0" y="0"/>
          <a:ext cx="0" cy="0"/>
          <a:chOff x="0" y="0"/>
          <a:chExt cx="0" cy="0"/>
        </a:xfrm>
      </p:grpSpPr>
      <p:sp>
        <p:nvSpPr>
          <p:cNvPr id="6" name="Google Shape;6;p9" hidden="0"/>
          <p:cNvSpPr txBox="1"/>
          <p:nvPr isPhoto="0" userDrawn="0">
            <p:ph type="title" hasCustomPrompt="0"/>
          </p:nvPr>
        </p:nvSpPr>
        <p:spPr bwMode="auto">
          <a:xfrm>
            <a:off x="628650" y="273844"/>
            <a:ext cx="7886700" cy="994200"/>
          </a:xfrm>
          <a:prstGeom prst="rect">
            <a:avLst/>
          </a:prstGeom>
          <a:noFill/>
          <a:ln>
            <a:noFill/>
          </a:ln>
        </p:spPr>
        <p:txBody>
          <a:bodyPr spcFirstLastPara="1" wrap="square" lIns="91425" tIns="45700" rIns="91425" bIns="45700" anchor="ctr" anchorCtr="0">
            <a:noAutofit/>
          </a:bodyPr>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9pPr>
          </a:lstStyle>
          <a:p>
            <a:pPr>
              <a:defRPr/>
            </a:pPr>
            <a:endParaRPr/>
          </a:p>
        </p:txBody>
      </p:sp>
      <p:sp>
        <p:nvSpPr>
          <p:cNvPr id="7" name="Google Shape;7;p9" hidden="0"/>
          <p:cNvSpPr txBox="1"/>
          <p:nvPr isPhoto="0" userDrawn="0">
            <p:ph type="body" idx="1" hasCustomPrompt="0"/>
          </p:nvPr>
        </p:nvSpPr>
        <p:spPr bwMode="auto">
          <a:xfrm>
            <a:off x="628650" y="1369218"/>
            <a:ext cx="7886700" cy="3263400"/>
          </a:xfrm>
          <a:prstGeom prst="rect">
            <a:avLst/>
          </a:prstGeom>
          <a:noFill/>
          <a:ln>
            <a:noFill/>
          </a:ln>
        </p:spPr>
        <p:txBody>
          <a:bodyPr spcFirstLastPara="1" wrap="square" lIns="91425" tIns="45700" rIns="91425" bIns="45700" anchor="t" anchorCtr="0">
            <a:no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9pPr>
          </a:lstStyle>
          <a:p>
            <a:pPr>
              <a:defRPr/>
            </a:pPr>
            <a:endParaRPr/>
          </a:p>
        </p:txBody>
      </p:sp>
      <p:sp>
        <p:nvSpPr>
          <p:cNvPr id="8" name="Google Shape;8;p9" hidden="0"/>
          <p:cNvSpPr txBox="1"/>
          <p:nvPr isPhoto="0" userDrawn="0">
            <p:ph type="dt" idx="10" hasCustomPrompt="0"/>
          </p:nvPr>
        </p:nvSpPr>
        <p:spPr bwMode="auto">
          <a:xfrm>
            <a:off x="628650" y="4767263"/>
            <a:ext cx="2057400" cy="2739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9pPr>
          </a:lstStyle>
          <a:p>
            <a:pPr>
              <a:defRPr/>
            </a:pPr>
            <a:endParaRPr/>
          </a:p>
        </p:txBody>
      </p:sp>
      <p:sp>
        <p:nvSpPr>
          <p:cNvPr id="9" name="Google Shape;9;p9" hidden="0"/>
          <p:cNvSpPr txBox="1"/>
          <p:nvPr isPhoto="0" userDrawn="0">
            <p:ph type="ftr" idx="11" hasCustomPrompt="0"/>
          </p:nvPr>
        </p:nvSpPr>
        <p:spPr bwMode="auto">
          <a:xfrm>
            <a:off x="3028950" y="4767263"/>
            <a:ext cx="3086100" cy="273900"/>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9pPr>
          </a:lstStyle>
          <a:p>
            <a:pPr>
              <a:defRPr/>
            </a:pPr>
            <a:endParaRPr/>
          </a:p>
        </p:txBody>
      </p:sp>
      <p:sp>
        <p:nvSpPr>
          <p:cNvPr id="10" name="Google Shape;10;p9" hidden="0"/>
          <p:cNvSpPr txBox="1"/>
          <p:nvPr isPhoto="0" userDrawn="0">
            <p:ph type="sldNum" idx="12" hasCustomPrompt="0"/>
          </p:nvPr>
        </p:nvSpPr>
        <p:spPr bwMode="auto">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9pPr>
          </a:lstStyle>
          <a:p>
            <a:pPr marL="0" lvl="0" indent="0" algn="r">
              <a:spcBef>
                <a:spcPts val="0"/>
              </a:spcBef>
              <a:spcAft>
                <a:spcPts val="0"/>
              </a:spcAft>
              <a:buNone/>
              <a:defRPr/>
            </a:pPr>
            <a:fld id="{00000000-1234-1234-1234-123412341234}" type="slidenum">
              <a:rPr lang="en-US"/>
              <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0.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2.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3.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https://git-scm.com/" TargetMode="External"/><Relationship Id="rId6" Type="http://schemas.openxmlformats.org/officeDocument/2006/relationships/image" Target="../media/image1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5.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6.jp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7.jp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8.jp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9.jp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0.jp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1.jp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2.jp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3.jp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4.jp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5.jp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6.jp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7.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8.jp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9.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0.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1.jp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32.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33.jpg"/><Relationship Id="rId7" Type="http://schemas.openxmlformats.org/officeDocument/2006/relationships/image" Target="../media/image34.jp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5.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36.jp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7.jp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38.jpg"/><Relationship Id="rId7" Type="http://schemas.openxmlformats.org/officeDocument/2006/relationships/image" Target="../media/image39.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8.jpg"/><Relationship Id="rId6" Type="http://schemas.openxmlformats.org/officeDocument/2006/relationships/image" Target="../media/image40.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38.jpg"/><Relationship Id="rId7" Type="http://schemas.openxmlformats.org/officeDocument/2006/relationships/image" Target="../media/image4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38.jpg"/><Relationship Id="rId7" Type="http://schemas.openxmlformats.org/officeDocument/2006/relationships/image" Target="../media/image42.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38.jpg"/><Relationship Id="rId7" Type="http://schemas.openxmlformats.org/officeDocument/2006/relationships/image" Target="../media/image43.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8.jpg"/><Relationship Id="rId6" Type="http://schemas.openxmlformats.org/officeDocument/2006/relationships/image" Target="../media/image44.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8.jpg"/><Relationship Id="rId6" Type="http://schemas.openxmlformats.org/officeDocument/2006/relationships/image" Target="../media/image45.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8.jpg"/><Relationship Id="rId6" Type="http://schemas.openxmlformats.org/officeDocument/2006/relationships/image" Target="../media/image46.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7.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hyperlink" Target="https://www.apachefriends.org/download.html" TargetMode="Externa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8.png"/></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9.png"/></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7.png"/></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0.png"/><Relationship Id="rId6" Type="http://schemas.openxmlformats.org/officeDocument/2006/relationships/oleObject" Target="../embeddings/oleObject1.bin"/></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8.png"/></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9.png"/></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1.png"/><Relationship Id="rId4" Type="http://schemas.openxmlformats.org/officeDocument/2006/relationships/image" Target="../media/image52.png"/><Relationship Id="rId5" Type="http://schemas.openxmlformats.org/officeDocument/2006/relationships/image" Target="../media/image53.png"/><Relationship Id="rId6" Type="http://schemas.openxmlformats.org/officeDocument/2006/relationships/image" Target="../media/image54.png"/><Relationship Id="rId7" Type="http://schemas.openxmlformats.org/officeDocument/2006/relationships/image" Target="../media/image55.pn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104" name="Google Shape;104;g93d5269751_0_93" hidden="0"/>
          <p:cNvPicPr/>
          <p:nvPr isPhoto="0" userDrawn="0"/>
        </p:nvPicPr>
        <p:blipFill>
          <a:blip r:embed="rId2">
            <a:alphaModFix/>
          </a:blip>
          <a:srcRect l="0" t="16715" r="0" b="-7457"/>
          <a:stretch/>
        </p:blipFill>
        <p:spPr bwMode="auto">
          <a:xfrm>
            <a:off x="0" y="-57150"/>
            <a:ext cx="9144000" cy="5791200"/>
          </a:xfrm>
          <a:prstGeom prst="rect">
            <a:avLst/>
          </a:prstGeom>
          <a:noFill/>
          <a:ln>
            <a:noFill/>
          </a:ln>
        </p:spPr>
      </p:pic>
      <p:pic>
        <p:nvPicPr>
          <p:cNvPr id="105" name="Google Shape;105;g93d5269751_0_93" hidden="0"/>
          <p:cNvPicPr/>
          <p:nvPr isPhoto="0" userDrawn="0"/>
        </p:nvPicPr>
        <p:blipFill>
          <a:blip r:embed="rId2">
            <a:alphaModFix/>
          </a:blip>
          <a:srcRect l="0" t="0" r="72915" b="82221"/>
          <a:stretch/>
        </p:blipFill>
        <p:spPr bwMode="auto">
          <a:xfrm>
            <a:off x="6293038" y="-57150"/>
            <a:ext cx="2476500" cy="1219200"/>
          </a:xfrm>
          <a:prstGeom prst="rect">
            <a:avLst/>
          </a:prstGeom>
          <a:noFill/>
          <a:ln>
            <a:noFill/>
          </a:ln>
        </p:spPr>
      </p:pic>
      <p:sp>
        <p:nvSpPr>
          <p:cNvPr id="106" name="Google Shape;106;g93d5269751_0_93" hidden="0"/>
          <p:cNvSpPr txBox="1"/>
          <p:nvPr isPhoto="0" userDrawn="0"/>
        </p:nvSpPr>
        <p:spPr bwMode="auto">
          <a:xfrm>
            <a:off x="4121390" y="1660491"/>
            <a:ext cx="4734000" cy="660600"/>
          </a:xfrm>
          <a:prstGeom prst="rect">
            <a:avLst/>
          </a:prstGeom>
          <a:noFill/>
          <a:ln>
            <a:noFill/>
          </a:ln>
        </p:spPr>
        <p:txBody>
          <a:bodyPr spcFirstLastPara="1" wrap="square" lIns="91425" tIns="91425" rIns="91425" bIns="91425" anchor="t" anchorCtr="0">
            <a:noAutofit/>
          </a:bodyPr>
          <a:lstStyle/>
          <a:p>
            <a:pPr marL="0" marR="0" lvl="0" indent="0" algn="ctr">
              <a:lnSpc>
                <a:spcPct val="100000"/>
              </a:lnSpc>
              <a:spcBef>
                <a:spcPts val="0"/>
              </a:spcBef>
              <a:spcAft>
                <a:spcPts val="0"/>
              </a:spcAft>
              <a:buClr>
                <a:schemeClr val="dk1"/>
              </a:buClr>
              <a:buSzPts val="3000"/>
              <a:buFont typeface="Arial"/>
              <a:buNone/>
              <a:defRPr/>
            </a:pPr>
            <a:r>
              <a:rPr lang="en-US" sz="1800" b="1" i="0" u="none" strike="noStrike" cap="none">
                <a:solidFill>
                  <a:schemeClr val="lt1"/>
                </a:solidFill>
                <a:latin typeface="Cambria"/>
                <a:ea typeface="Cambria"/>
                <a:cs typeface="Cambria"/>
              </a:rPr>
              <a:t>Vocational School Graduate Academy</a:t>
            </a:r>
            <a:endParaRPr sz="1800" b="1" i="0" u="none" strike="noStrike" cap="none">
              <a:solidFill>
                <a:schemeClr val="lt1"/>
              </a:solidFill>
              <a:latin typeface="Cambria"/>
              <a:ea typeface="Cambria"/>
              <a:cs typeface="Cambria"/>
            </a:endParaRPr>
          </a:p>
          <a:p>
            <a:pPr marL="0" marR="0" lvl="0" indent="0" algn="l">
              <a:lnSpc>
                <a:spcPct val="100000"/>
              </a:lnSpc>
              <a:spcBef>
                <a:spcPts val="0"/>
              </a:spcBef>
              <a:spcAft>
                <a:spcPts val="0"/>
              </a:spcAft>
              <a:buClr>
                <a:schemeClr val="dk1"/>
              </a:buClr>
              <a:buSzPts val="3000"/>
              <a:buFont typeface="Arial"/>
              <a:buNone/>
              <a:defRPr/>
            </a:pPr>
            <a:endParaRPr sz="1700" b="1" i="0" u="none" strike="noStrike" cap="none">
              <a:solidFill>
                <a:schemeClr val="lt1"/>
              </a:solidFill>
              <a:latin typeface="Cambria"/>
              <a:ea typeface="Cambria"/>
              <a:cs typeface="Cambria"/>
            </a:endParaRPr>
          </a:p>
          <a:p>
            <a:pPr marL="0" marR="0" lvl="0" indent="0" algn="ctr">
              <a:lnSpc>
                <a:spcPct val="100000"/>
              </a:lnSpc>
              <a:spcBef>
                <a:spcPts val="0"/>
              </a:spcBef>
              <a:spcAft>
                <a:spcPts val="0"/>
              </a:spcAft>
              <a:buClr>
                <a:schemeClr val="dk1"/>
              </a:buClr>
              <a:buSzPts val="3000"/>
              <a:buFont typeface="Arial"/>
              <a:buNone/>
              <a:defRPr/>
            </a:pPr>
            <a:r>
              <a:rPr lang="en-US" sz="1900" b="1" i="0" u="none" strike="noStrike" cap="none">
                <a:solidFill>
                  <a:srgbClr val="FFFF00"/>
                </a:solidFill>
                <a:latin typeface="Cambria"/>
                <a:ea typeface="Cambria"/>
                <a:cs typeface="Cambria"/>
              </a:rPr>
              <a:t>Web Developer</a:t>
            </a:r>
            <a:endParaRPr sz="1900" b="1" i="0" u="none" strike="noStrike" cap="none">
              <a:solidFill>
                <a:srgbClr val="FFFF00"/>
              </a:solidFill>
              <a:latin typeface="Cambria"/>
              <a:ea typeface="Cambria"/>
              <a:cs typeface="Cambria"/>
            </a:endParaRPr>
          </a:p>
          <a:p>
            <a:pPr marL="0" marR="0" lvl="0" indent="0" algn="l">
              <a:lnSpc>
                <a:spcPct val="100000"/>
              </a:lnSpc>
              <a:spcBef>
                <a:spcPts val="0"/>
              </a:spcBef>
              <a:spcAft>
                <a:spcPts val="0"/>
              </a:spcAft>
              <a:buClr>
                <a:srgbClr val="000000"/>
              </a:buClr>
              <a:buSzPts val="3000"/>
              <a:buFont typeface="Arial"/>
              <a:buNone/>
              <a:defRPr/>
            </a:pPr>
            <a:endParaRPr sz="3000" b="1" i="0" u="none" strike="noStrike" cap="none">
              <a:solidFill>
                <a:srgbClr val="FFFFFF"/>
              </a:solidFill>
              <a:latin typeface="Cambria"/>
              <a:ea typeface="Cambria"/>
              <a:cs typeface="Cambria"/>
            </a:endParaRPr>
          </a:p>
        </p:txBody>
      </p:sp>
      <p:sp>
        <p:nvSpPr>
          <p:cNvPr id="107" name="Google Shape;107;g93d5269751_0_93" hidden="0"/>
          <p:cNvSpPr txBox="1"/>
          <p:nvPr isPhoto="0" userDrawn="0"/>
        </p:nvSpPr>
        <p:spPr bwMode="auto">
          <a:xfrm>
            <a:off x="4121390" y="2823224"/>
            <a:ext cx="4734000" cy="660600"/>
          </a:xfrm>
          <a:prstGeom prst="rect">
            <a:avLst/>
          </a:prstGeom>
          <a:noFill/>
          <a:ln>
            <a:noFill/>
          </a:ln>
        </p:spPr>
        <p:txBody>
          <a:bodyPr spcFirstLastPara="1" wrap="square" lIns="91425" tIns="91425" rIns="91425" bIns="91425" anchor="t" anchorCtr="0">
            <a:noAutofit/>
          </a:bodyPr>
          <a:lstStyle/>
          <a:p>
            <a:pPr marL="0" marR="0" lvl="0" indent="0" algn="ctr">
              <a:lnSpc>
                <a:spcPct val="100000"/>
              </a:lnSpc>
              <a:spcBef>
                <a:spcPts val="0"/>
              </a:spcBef>
              <a:spcAft>
                <a:spcPts val="0"/>
              </a:spcAft>
              <a:buClr>
                <a:schemeClr val="dk1"/>
              </a:buClr>
              <a:buSzPts val="1600"/>
              <a:buFont typeface="Arial"/>
              <a:buNone/>
              <a:defRPr/>
            </a:pPr>
            <a:r>
              <a:rPr lang="en-US" sz="1600" b="1" i="0" u="none" strike="noStrike" cap="none">
                <a:solidFill>
                  <a:schemeClr val="lt1"/>
                </a:solidFill>
                <a:latin typeface="Cambria"/>
                <a:ea typeface="Cambria"/>
                <a:cs typeface="Cambria"/>
              </a:rPr>
              <a:t>Pertemuan #1:</a:t>
            </a:r>
            <a:endParaRPr sz="1400" b="0" i="0" u="none" strike="noStrike" cap="none">
              <a:solidFill>
                <a:schemeClr val="dk1"/>
              </a:solidFill>
              <a:latin typeface="Cambria"/>
              <a:ea typeface="Cambria"/>
              <a:cs typeface="Cambria"/>
            </a:endParaRPr>
          </a:p>
          <a:p>
            <a:pPr marL="0" marR="0" lvl="0" indent="0" algn="ctr">
              <a:lnSpc>
                <a:spcPct val="100000"/>
              </a:lnSpc>
              <a:spcBef>
                <a:spcPts val="0"/>
              </a:spcBef>
              <a:spcAft>
                <a:spcPts val="0"/>
              </a:spcAft>
              <a:buClr>
                <a:schemeClr val="dk1"/>
              </a:buClr>
              <a:buSzPts val="1600"/>
              <a:buFont typeface="Arial"/>
              <a:buNone/>
              <a:defRPr/>
            </a:pPr>
            <a:r>
              <a:rPr lang="en-US" sz="1600" b="1" i="0" u="none" strike="noStrike" cap="none">
                <a:solidFill>
                  <a:schemeClr val="lt1"/>
                </a:solidFill>
                <a:latin typeface="Cambria"/>
                <a:ea typeface="Cambria"/>
                <a:cs typeface="Cambria"/>
              </a:rPr>
              <a:t>Instalasi Alat Bantu dan Pengantar Algoritma</a:t>
            </a:r>
            <a:endParaRPr sz="1700" b="1" i="0" u="none" strike="noStrike" cap="none">
              <a:solidFill>
                <a:schemeClr val="lt1"/>
              </a:solidFill>
              <a:latin typeface="Cambria"/>
              <a:ea typeface="Cambria"/>
              <a:cs typeface="Cambria"/>
            </a:endParaRPr>
          </a:p>
          <a:p>
            <a:pPr marL="0" marR="0" lvl="0" indent="0" algn="ctr">
              <a:lnSpc>
                <a:spcPct val="100000"/>
              </a:lnSpc>
              <a:spcBef>
                <a:spcPts val="0"/>
              </a:spcBef>
              <a:spcAft>
                <a:spcPts val="0"/>
              </a:spcAft>
              <a:buClr>
                <a:schemeClr val="dk1"/>
              </a:buClr>
              <a:buSzPts val="2000"/>
              <a:buFont typeface="Arial"/>
              <a:buNone/>
              <a:defRPr/>
            </a:pPr>
            <a:endParaRPr sz="1700" b="1" i="0" u="none" strike="noStrike" cap="none">
              <a:solidFill>
                <a:schemeClr val="lt1"/>
              </a:solidFill>
              <a:latin typeface="Cambria"/>
              <a:ea typeface="Cambria"/>
              <a:cs typeface="Cambria"/>
            </a:endParaRPr>
          </a:p>
          <a:p>
            <a:pPr marL="0" marR="0" lvl="0" indent="0" algn="ctr">
              <a:lnSpc>
                <a:spcPct val="100000"/>
              </a:lnSpc>
              <a:spcBef>
                <a:spcPts val="0"/>
              </a:spcBef>
              <a:spcAft>
                <a:spcPts val="0"/>
              </a:spcAft>
              <a:buClr>
                <a:srgbClr val="000000"/>
              </a:buClr>
              <a:buSzPts val="2000"/>
              <a:buFont typeface="Arial"/>
              <a:buNone/>
              <a:defRPr/>
            </a:pPr>
            <a:endParaRPr sz="2000" b="1" i="0" u="none" strike="noStrike" cap="none">
              <a:solidFill>
                <a:srgbClr val="FFFFFF"/>
              </a:solidFill>
              <a:latin typeface="Cambria"/>
              <a:ea typeface="Cambria"/>
              <a:cs typeface="Cambria"/>
            </a:endParaRPr>
          </a:p>
        </p:txBody>
      </p:sp>
      <p:grpSp>
        <p:nvGrpSpPr>
          <p:cNvPr id="108" name="Google Shape;108;g93d5269751_0_93" hidden="0"/>
          <p:cNvGrpSpPr/>
          <p:nvPr isPhoto="0" userDrawn="0"/>
        </p:nvGrpSpPr>
        <p:grpSpPr bwMode="auto">
          <a:xfrm>
            <a:off x="0" y="4038598"/>
            <a:ext cx="9144000" cy="1219200"/>
            <a:chOff x="0" y="4038598"/>
            <a:chExt cx="9144000" cy="1219200"/>
          </a:xfrm>
        </p:grpSpPr>
        <p:pic>
          <p:nvPicPr>
            <p:cNvPr id="109" name="Google Shape;109;g93d5269751_0_93" hidden="0"/>
            <p:cNvPicPr/>
            <p:nvPr isPhoto="0" userDrawn="0"/>
          </p:nvPicPr>
          <p:blipFill>
            <a:blip r:embed="rId2">
              <a:alphaModFix/>
            </a:blip>
            <a:srcRect l="0" t="82221" r="0" b="0"/>
            <a:stretch/>
          </p:blipFill>
          <p:spPr bwMode="auto">
            <a:xfrm>
              <a:off x="0" y="4038598"/>
              <a:ext cx="9144000" cy="1219200"/>
            </a:xfrm>
            <a:prstGeom prst="rect">
              <a:avLst/>
            </a:prstGeom>
            <a:noFill/>
            <a:ln>
              <a:noFill/>
            </a:ln>
          </p:spPr>
        </p:pic>
        <p:pic>
          <p:nvPicPr>
            <p:cNvPr id="110" name="Google Shape;110;g93d5269751_0_93" hidden="0"/>
            <p:cNvPicPr/>
            <p:nvPr isPhoto="0" userDrawn="0"/>
          </p:nvPicPr>
          <p:blipFill>
            <a:blip r:embed="rId2">
              <a:alphaModFix/>
            </a:blip>
            <a:srcRect l="73536" t="11767" r="-1" b="84735"/>
            <a:stretch/>
          </p:blipFill>
          <p:spPr bwMode="auto">
            <a:xfrm>
              <a:off x="8690517" y="4826682"/>
              <a:ext cx="349406" cy="316819"/>
            </a:xfrm>
            <a:prstGeom prst="rect">
              <a:avLst/>
            </a:prstGeom>
            <a:noFill/>
            <a:ln>
              <a:noFill/>
            </a:ln>
          </p:spPr>
        </p:pic>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209" name="Google Shape;209;p26"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210" name="Google Shape;210;p26"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211" name="Google Shape;211;p26"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212" name="Google Shape;212;p26"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213" name="Google Shape;213;p26" hidden="0"/>
          <p:cNvSpPr/>
          <p:nvPr isPhoto="0" userDrawn="0"/>
        </p:nvSpPr>
        <p:spPr bwMode="auto">
          <a:xfrm>
            <a:off x="331181" y="118750"/>
            <a:ext cx="5650217" cy="954067"/>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a:solidFill>
                  <a:srgbClr val="002060"/>
                </a:solidFill>
                <a:latin typeface="Cambria"/>
                <a:ea typeface="Cambria"/>
                <a:cs typeface="Cambria"/>
              </a:rPr>
              <a:t>Instalasi </a:t>
            </a:r>
            <a:r>
              <a:rPr lang="en-US" sz="2800" b="1" i="0" u="none" strike="noStrike" cap="none">
                <a:solidFill>
                  <a:srgbClr val="002060"/>
                </a:solidFill>
                <a:latin typeface="Cambria"/>
                <a:ea typeface="Cambria"/>
                <a:cs typeface="Cambria"/>
              </a:rPr>
              <a:t>XAMPP</a:t>
            </a:r>
            <a:endParaRPr sz="2400" b="0" i="0" u="none" strike="noStrike" cap="none">
              <a:solidFill>
                <a:srgbClr val="002060"/>
              </a:solidFill>
              <a:latin typeface="Cambria"/>
              <a:ea typeface="Cambria"/>
              <a:cs typeface="Cambria"/>
            </a:endParaRPr>
          </a:p>
          <a:p>
            <a:pPr marL="0" marR="0" lvl="0" indent="0" algn="l">
              <a:lnSpc>
                <a:spcPct val="100000"/>
              </a:lnSpc>
              <a:spcBef>
                <a:spcPts val="0"/>
              </a:spcBef>
              <a:spcAft>
                <a:spcPts val="0"/>
              </a:spcAft>
              <a:buClr>
                <a:srgbClr val="000000"/>
              </a:buClr>
              <a:buSzPts val="2800"/>
              <a:buFont typeface="Arial"/>
              <a:buNone/>
              <a:defRPr/>
            </a:pPr>
            <a:endParaRPr sz="2800" b="0" i="0" u="none" strike="noStrike" cap="none">
              <a:solidFill>
                <a:srgbClr val="002060"/>
              </a:solidFill>
              <a:latin typeface="Cambria"/>
              <a:ea typeface="Cambria"/>
              <a:cs typeface="Cambria"/>
            </a:endParaRPr>
          </a:p>
        </p:txBody>
      </p:sp>
      <p:sp>
        <p:nvSpPr>
          <p:cNvPr id="214" name="Google Shape;214;p26"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215" name="Google Shape;215;p26" hidden="0"/>
          <p:cNvSpPr/>
          <p:nvPr isPhoto="0" userDrawn="0"/>
        </p:nvSpPr>
        <p:spPr bwMode="auto">
          <a:xfrm>
            <a:off x="4572000" y="876950"/>
            <a:ext cx="3810000" cy="3693300"/>
          </a:xfrm>
          <a:prstGeom prst="rect">
            <a:avLst/>
          </a:prstGeom>
          <a:noFill/>
          <a:ln>
            <a:noFill/>
          </a:ln>
        </p:spPr>
        <p:txBody>
          <a:bodyPr spcFirstLastPara="1" wrap="square" lIns="91425" tIns="45700" rIns="91425" bIns="45700" anchor="t" anchorCtr="0">
            <a:spAutoFit/>
          </a:bodyPr>
          <a:lstStyle/>
          <a:p>
            <a:pPr marL="342900" marR="0" lvl="0" indent="-342900" algn="l">
              <a:lnSpc>
                <a:spcPct val="100000"/>
              </a:lnSpc>
              <a:spcBef>
                <a:spcPts val="0"/>
              </a:spcBef>
              <a:spcAft>
                <a:spcPts val="0"/>
              </a:spcAft>
              <a:buClr>
                <a:srgbClr val="000000"/>
              </a:buClr>
              <a:buSzPts val="1800"/>
              <a:buFont typeface="Cambria"/>
              <a:buChar char="❖"/>
              <a:defRPr/>
            </a:pPr>
            <a:r>
              <a:rPr lang="en-US" sz="1800">
                <a:latin typeface="Cambria"/>
                <a:ea typeface="Cambria"/>
                <a:cs typeface="Cambria"/>
              </a:rPr>
              <a:t>Pada tahap ini Anda diminta</a:t>
            </a:r>
            <a:r>
              <a:rPr lang="en-US" sz="1800" b="0" i="0" u="none" strike="noStrike" cap="none">
                <a:solidFill>
                  <a:srgbClr val="000000"/>
                </a:solidFill>
                <a:latin typeface="Cambria"/>
                <a:ea typeface="Cambria"/>
                <a:cs typeface="Cambria"/>
              </a:rPr>
              <a:t> untuk menentukan lokasi </a:t>
            </a:r>
            <a:r>
              <a:rPr lang="en-US" sz="1800" b="0" i="1" u="none" strike="noStrike" cap="none">
                <a:solidFill>
                  <a:srgbClr val="000000"/>
                </a:solidFill>
                <a:latin typeface="Cambria"/>
                <a:ea typeface="Cambria"/>
                <a:cs typeface="Cambria"/>
              </a:rPr>
              <a:t>folder</a:t>
            </a:r>
            <a:r>
              <a:rPr lang="en-US" sz="1800" b="0" i="0" u="none" strike="noStrike" cap="none">
                <a:solidFill>
                  <a:srgbClr val="000000"/>
                </a:solidFill>
                <a:latin typeface="Cambria"/>
                <a:ea typeface="Cambria"/>
                <a:cs typeface="Cambria"/>
              </a:rPr>
              <a:t> penyimpanan </a:t>
            </a:r>
            <a:r>
              <a:rPr lang="en-US" sz="1800" b="0" i="1" u="none" strike="noStrike" cap="none">
                <a:solidFill>
                  <a:srgbClr val="000000"/>
                </a:solidFill>
                <a:latin typeface="Cambria"/>
                <a:ea typeface="Cambria"/>
                <a:cs typeface="Cambria"/>
              </a:rPr>
              <a:t>file-file</a:t>
            </a:r>
            <a:r>
              <a:rPr lang="en-US" sz="1800" b="0" i="0" u="none" strike="noStrike" cap="none">
                <a:solidFill>
                  <a:srgbClr val="000000"/>
                </a:solidFill>
                <a:latin typeface="Cambria"/>
                <a:ea typeface="Cambria"/>
                <a:cs typeface="Cambria"/>
              </a:rPr>
              <a:t> </a:t>
            </a:r>
            <a:r>
              <a:rPr lang="en-US" sz="1800">
                <a:latin typeface="Cambria"/>
                <a:ea typeface="Cambria"/>
                <a:cs typeface="Cambria"/>
              </a:rPr>
              <a:t>untuk</a:t>
            </a:r>
            <a:r>
              <a:rPr lang="en-US" sz="1800" b="0" i="0" u="none" strike="noStrike" cap="none">
                <a:solidFill>
                  <a:srgbClr val="000000"/>
                </a:solidFill>
                <a:latin typeface="Cambria"/>
                <a:ea typeface="Cambria"/>
                <a:cs typeface="Cambria"/>
              </a:rPr>
              <a:t> XAMPP.</a:t>
            </a:r>
            <a:endParaRPr sz="1400" b="0" i="0" u="none" strike="noStrike" cap="none">
              <a:solidFill>
                <a:srgbClr val="000000"/>
              </a:solidFill>
              <a:latin typeface="Cambria"/>
              <a:ea typeface="Cambria"/>
              <a:cs typeface="Cambria"/>
            </a:endParaRPr>
          </a:p>
          <a:p>
            <a:pPr marL="342900" marR="0" lvl="0" indent="-342900" algn="l">
              <a:lnSpc>
                <a:spcPct val="100000"/>
              </a:lnSpc>
              <a:spcBef>
                <a:spcPts val="0"/>
              </a:spcBef>
              <a:spcAft>
                <a:spcPts val="0"/>
              </a:spcAft>
              <a:buClr>
                <a:srgbClr val="000000"/>
              </a:buClr>
              <a:buSzPts val="1800"/>
              <a:buFont typeface="Noto Sans Symbols"/>
              <a:buChar char="❖"/>
              <a:defRPr/>
            </a:pPr>
            <a:r>
              <a:rPr lang="en-US" sz="1800" b="0" i="0" u="none" strike="noStrike" cap="none">
                <a:solidFill>
                  <a:srgbClr val="000000"/>
                </a:solidFill>
                <a:latin typeface="Cambria"/>
                <a:ea typeface="Cambria"/>
                <a:cs typeface="Cambria"/>
              </a:rPr>
              <a:t>Secara </a:t>
            </a:r>
            <a:r>
              <a:rPr lang="en-US" sz="1800" b="0" i="1" u="none" strike="noStrike" cap="none">
                <a:solidFill>
                  <a:srgbClr val="000000"/>
                </a:solidFill>
                <a:latin typeface="Cambria"/>
                <a:ea typeface="Cambria"/>
                <a:cs typeface="Cambria"/>
              </a:rPr>
              <a:t>default</a:t>
            </a:r>
            <a:r>
              <a:rPr lang="en-US" sz="1800" b="0" i="0" u="none" strike="noStrike" cap="none">
                <a:solidFill>
                  <a:srgbClr val="000000"/>
                </a:solidFill>
                <a:latin typeface="Cambria"/>
                <a:ea typeface="Cambria"/>
                <a:cs typeface="Cambria"/>
              </a:rPr>
              <a:t> pada Windows akan diarahkan ke lokasi </a:t>
            </a:r>
            <a:r>
              <a:rPr lang="en-US" sz="1800" b="1" i="0" u="none" strike="noStrike" cap="none">
                <a:solidFill>
                  <a:srgbClr val="000000"/>
                </a:solidFill>
                <a:latin typeface="Cambria"/>
                <a:ea typeface="Cambria"/>
                <a:cs typeface="Cambria"/>
              </a:rPr>
              <a:t>c:\xampp</a:t>
            </a:r>
            <a:r>
              <a:rPr lang="en-US" sz="1800" b="0" i="0" u="none" strike="noStrike" cap="none">
                <a:solidFill>
                  <a:srgbClr val="000000"/>
                </a:solidFill>
                <a:latin typeface="Cambria"/>
                <a:ea typeface="Cambria"/>
                <a:cs typeface="Cambria"/>
              </a:rPr>
              <a:t>.</a:t>
            </a:r>
            <a:endParaRPr sz="1400" b="0" i="0" u="none" strike="noStrike" cap="none">
              <a:solidFill>
                <a:srgbClr val="000000"/>
              </a:solidFill>
              <a:latin typeface="Cambria"/>
              <a:ea typeface="Cambria"/>
              <a:cs typeface="Cambria"/>
            </a:endParaRPr>
          </a:p>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Namun jika ingin menyimpannya di </a:t>
            </a:r>
            <a:r>
              <a:rPr lang="en-US" sz="1800" b="0" i="1" u="none" strike="noStrike" cap="none">
                <a:solidFill>
                  <a:srgbClr val="000000"/>
                </a:solidFill>
                <a:latin typeface="Cambria"/>
                <a:ea typeface="Cambria"/>
                <a:cs typeface="Cambria"/>
              </a:rPr>
              <a:t>folder</a:t>
            </a:r>
            <a:r>
              <a:rPr lang="en-US" sz="1800" b="0" i="0" u="none" strike="noStrike" cap="none">
                <a:solidFill>
                  <a:srgbClr val="000000"/>
                </a:solidFill>
                <a:latin typeface="Cambria"/>
                <a:ea typeface="Cambria"/>
                <a:cs typeface="Cambria"/>
              </a:rPr>
              <a:t> lain </a:t>
            </a:r>
            <a:r>
              <a:rPr lang="en-US" sz="1800">
                <a:latin typeface="Cambria"/>
                <a:ea typeface="Cambria"/>
                <a:cs typeface="Cambria"/>
              </a:rPr>
              <a:t>silahkan klik tombol </a:t>
            </a:r>
            <a:r>
              <a:rPr lang="en-US" sz="1800" b="0" i="0" u="none" strike="noStrike" cap="none">
                <a:solidFill>
                  <a:srgbClr val="000000"/>
                </a:solidFill>
                <a:latin typeface="Cambria"/>
                <a:ea typeface="Cambria"/>
                <a:cs typeface="Cambria"/>
              </a:rPr>
              <a:t>browse, lalu </a:t>
            </a:r>
            <a:r>
              <a:rPr lang="en-US" sz="1800">
                <a:latin typeface="Cambria"/>
                <a:ea typeface="Cambria"/>
                <a:cs typeface="Cambria"/>
              </a:rPr>
              <a:t>pilih </a:t>
            </a:r>
            <a:r>
              <a:rPr lang="en-US" sz="1800" b="0" i="0" u="none" strike="noStrike" cap="none">
                <a:solidFill>
                  <a:srgbClr val="000000"/>
                </a:solidFill>
                <a:latin typeface="Cambria"/>
                <a:ea typeface="Cambria"/>
                <a:cs typeface="Cambria"/>
              </a:rPr>
              <a:t>folder yang ingin </a:t>
            </a:r>
            <a:r>
              <a:rPr lang="en-US" sz="1800">
                <a:latin typeface="Cambria"/>
                <a:ea typeface="Cambria"/>
                <a:cs typeface="Cambria"/>
              </a:rPr>
              <a:t>dituju</a:t>
            </a:r>
            <a:r>
              <a:rPr lang="en-US" sz="1800" b="0" i="0" u="none" strike="noStrike" cap="none">
                <a:solidFill>
                  <a:srgbClr val="000000"/>
                </a:solidFill>
                <a:latin typeface="Cambria"/>
                <a:ea typeface="Cambria"/>
                <a:cs typeface="Cambria"/>
              </a:rPr>
              <a:t>.</a:t>
            </a:r>
            <a:endParaRPr sz="1400" b="0" i="0" u="none" strike="noStrike" cap="none">
              <a:solidFill>
                <a:srgbClr val="000000"/>
              </a:solidFill>
              <a:latin typeface="Cambria"/>
              <a:ea typeface="Cambria"/>
              <a:cs typeface="Cambria"/>
            </a:endParaRPr>
          </a:p>
          <a:p>
            <a:pPr marL="342900" marR="0" lvl="0" indent="-342900" algn="l">
              <a:lnSpc>
                <a:spcPct val="100000"/>
              </a:lnSpc>
              <a:spcBef>
                <a:spcPts val="0"/>
              </a:spcBef>
              <a:spcAft>
                <a:spcPts val="0"/>
              </a:spcAft>
              <a:buClr>
                <a:srgbClr val="000000"/>
              </a:buClr>
              <a:buSzPts val="1800"/>
              <a:buFont typeface="Cambria"/>
              <a:buChar char="❖"/>
              <a:defRPr/>
            </a:pPr>
            <a:r>
              <a:rPr lang="en-US" sz="1800">
                <a:latin typeface="Cambria"/>
                <a:ea typeface="Cambria"/>
                <a:cs typeface="Cambria"/>
              </a:rPr>
              <a:t>Sel</a:t>
            </a:r>
            <a:r>
              <a:rPr lang="en-US" sz="1800" b="0" i="0" u="none" strike="noStrike" cap="none">
                <a:solidFill>
                  <a:srgbClr val="000000"/>
                </a:solidFill>
                <a:latin typeface="Cambria"/>
                <a:ea typeface="Cambria"/>
                <a:cs typeface="Cambria"/>
              </a:rPr>
              <a:t>anjut</a:t>
            </a:r>
            <a:r>
              <a:rPr lang="en-US" sz="1800">
                <a:latin typeface="Cambria"/>
                <a:ea typeface="Cambria"/>
                <a:cs typeface="Cambria"/>
              </a:rPr>
              <a:t>nya</a:t>
            </a:r>
            <a:r>
              <a:rPr lang="en-US" sz="1800" b="0" i="0" u="none" strike="noStrike" cap="none">
                <a:solidFill>
                  <a:srgbClr val="000000"/>
                </a:solidFill>
                <a:latin typeface="Cambria"/>
                <a:ea typeface="Cambria"/>
                <a:cs typeface="Cambria"/>
              </a:rPr>
              <a:t> dan klik tombol </a:t>
            </a:r>
            <a:r>
              <a:rPr lang="en-US" sz="1800" b="0" i="1" u="none" strike="noStrike" cap="none">
                <a:solidFill>
                  <a:srgbClr val="000000"/>
                </a:solidFill>
                <a:latin typeface="Cambria"/>
                <a:ea typeface="Cambria"/>
                <a:cs typeface="Cambria"/>
              </a:rPr>
              <a:t>Install</a:t>
            </a:r>
            <a:r>
              <a:rPr lang="en-US" sz="1800" b="0" i="0" u="none" strike="noStrike" cap="none">
                <a:solidFill>
                  <a:srgbClr val="000000"/>
                </a:solidFill>
                <a:latin typeface="Cambria"/>
                <a:ea typeface="Cambria"/>
                <a:cs typeface="Cambria"/>
              </a:rPr>
              <a:t>.</a:t>
            </a:r>
            <a:endParaRPr sz="1800" b="0" i="0" u="none" strike="noStrike" cap="none">
              <a:solidFill>
                <a:srgbClr val="000000"/>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p:txBody>
      </p:sp>
      <p:pic>
        <p:nvPicPr>
          <p:cNvPr id="216" name="Google Shape;216;p26" hidden="0"/>
          <p:cNvPicPr/>
          <p:nvPr isPhoto="0" userDrawn="0"/>
        </p:nvPicPr>
        <p:blipFill>
          <a:blip r:embed="rId5">
            <a:alphaModFix/>
          </a:blip>
          <a:srcRect l="0" t="0" r="0" b="0"/>
          <a:stretch/>
        </p:blipFill>
        <p:spPr bwMode="auto">
          <a:xfrm>
            <a:off x="331179" y="876953"/>
            <a:ext cx="3973402" cy="310665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221" name="Google Shape;221;p27"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222" name="Google Shape;222;p27"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223" name="Google Shape;223;p27"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224" name="Google Shape;224;p27"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225" name="Google Shape;225;p27" hidden="0"/>
          <p:cNvSpPr/>
          <p:nvPr isPhoto="0" userDrawn="0"/>
        </p:nvSpPr>
        <p:spPr bwMode="auto">
          <a:xfrm>
            <a:off x="331181" y="118750"/>
            <a:ext cx="5650217" cy="52322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a:solidFill>
                  <a:srgbClr val="002060"/>
                </a:solidFill>
                <a:latin typeface="Cambria"/>
                <a:ea typeface="Cambria"/>
                <a:cs typeface="Cambria"/>
              </a:rPr>
              <a:t>Instalasi </a:t>
            </a:r>
            <a:r>
              <a:rPr lang="en-US" sz="2800" b="1" i="0" u="none" strike="noStrike" cap="none">
                <a:solidFill>
                  <a:srgbClr val="002060"/>
                </a:solidFill>
                <a:latin typeface="Cambria"/>
                <a:ea typeface="Cambria"/>
                <a:cs typeface="Cambria"/>
              </a:rPr>
              <a:t>XAMPP</a:t>
            </a:r>
            <a:endParaRPr sz="2400" b="0" i="0" u="none" strike="noStrike" cap="none">
              <a:solidFill>
                <a:srgbClr val="002060"/>
              </a:solidFill>
              <a:latin typeface="Cambria"/>
              <a:ea typeface="Cambria"/>
              <a:cs typeface="Cambria"/>
            </a:endParaRPr>
          </a:p>
        </p:txBody>
      </p:sp>
      <p:sp>
        <p:nvSpPr>
          <p:cNvPr id="226" name="Google Shape;226;p27"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227" name="Google Shape;227;p27" hidden="0"/>
          <p:cNvSpPr/>
          <p:nvPr isPhoto="0" userDrawn="0"/>
        </p:nvSpPr>
        <p:spPr bwMode="auto">
          <a:xfrm>
            <a:off x="4572000" y="915625"/>
            <a:ext cx="4223100" cy="3970200"/>
          </a:xfrm>
          <a:prstGeom prst="rect">
            <a:avLst/>
          </a:prstGeom>
          <a:noFill/>
          <a:ln>
            <a:noFill/>
          </a:ln>
        </p:spPr>
        <p:txBody>
          <a:bodyPr spcFirstLastPara="1" wrap="square" lIns="91425" tIns="45700" rIns="91425" bIns="45700" anchor="t" anchorCtr="0">
            <a:spAutoFit/>
          </a:bodyPr>
          <a:lstStyle/>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Tunggu beberapa menit hingga proses </a:t>
            </a:r>
            <a:r>
              <a:rPr lang="en-US" sz="1800">
                <a:latin typeface="Cambria"/>
                <a:ea typeface="Cambria"/>
                <a:cs typeface="Cambria"/>
              </a:rPr>
              <a:t>instalasi </a:t>
            </a:r>
            <a:r>
              <a:rPr lang="en-US" sz="1800" b="0" i="0" u="none" strike="noStrike" cap="none">
                <a:solidFill>
                  <a:srgbClr val="000000"/>
                </a:solidFill>
                <a:latin typeface="Cambria"/>
                <a:ea typeface="Cambria"/>
                <a:cs typeface="Cambria"/>
              </a:rPr>
              <a:t>selesai.</a:t>
            </a:r>
            <a:endParaRPr sz="1400" b="0" i="0" u="none" strike="noStrike" cap="none">
              <a:solidFill>
                <a:srgbClr val="000000"/>
              </a:solidFill>
              <a:latin typeface="Cambria"/>
              <a:ea typeface="Cambria"/>
              <a:cs typeface="Cambria"/>
            </a:endParaRPr>
          </a:p>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Jika sudah muncul jendela seperti di samping ini, klik tombol </a:t>
            </a:r>
            <a:r>
              <a:rPr lang="en-US" sz="1800" b="0" i="1" u="none" strike="noStrike" cap="none">
                <a:solidFill>
                  <a:srgbClr val="000000"/>
                </a:solidFill>
                <a:latin typeface="Cambria"/>
                <a:ea typeface="Cambria"/>
                <a:cs typeface="Cambria"/>
              </a:rPr>
              <a:t>Finish</a:t>
            </a:r>
            <a:r>
              <a:rPr lang="en-US" sz="1800" b="0" i="0" u="none" strike="noStrike" cap="none">
                <a:solidFill>
                  <a:srgbClr val="000000"/>
                </a:solidFill>
                <a:latin typeface="Cambria"/>
                <a:ea typeface="Cambria"/>
                <a:cs typeface="Cambria"/>
              </a:rPr>
              <a:t> untuk menyelesaikannya.</a:t>
            </a:r>
            <a:endParaRPr sz="1800" b="0" i="0" u="none" strike="noStrike" cap="none">
              <a:solidFill>
                <a:schemeClr val="dk1"/>
              </a:solidFill>
              <a:latin typeface="Cambria"/>
              <a:ea typeface="Cambria"/>
              <a:cs typeface="Cambria"/>
            </a:endParaRPr>
          </a:p>
        </p:txBody>
      </p:sp>
      <p:pic>
        <p:nvPicPr>
          <p:cNvPr id="228" name="Google Shape;228;p27" hidden="0"/>
          <p:cNvPicPr/>
          <p:nvPr isPhoto="0" userDrawn="0"/>
        </p:nvPicPr>
        <p:blipFill>
          <a:blip r:embed="rId5">
            <a:alphaModFix/>
          </a:blip>
          <a:srcRect l="0" t="0" r="0" b="0"/>
          <a:stretch/>
        </p:blipFill>
        <p:spPr bwMode="auto">
          <a:xfrm>
            <a:off x="431519" y="915623"/>
            <a:ext cx="4040142" cy="310698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233" name="Google Shape;233;p28"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234" name="Google Shape;234;p28"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235" name="Google Shape;235;p28"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236" name="Google Shape;236;p28"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237" name="Google Shape;237;p28" hidden="0"/>
          <p:cNvSpPr/>
          <p:nvPr isPhoto="0" userDrawn="0"/>
        </p:nvSpPr>
        <p:spPr bwMode="auto">
          <a:xfrm>
            <a:off x="4648200" y="784976"/>
            <a:ext cx="4223100" cy="3970200"/>
          </a:xfrm>
          <a:prstGeom prst="rect">
            <a:avLst/>
          </a:prstGeom>
          <a:noFill/>
          <a:ln>
            <a:noFill/>
          </a:ln>
        </p:spPr>
        <p:txBody>
          <a:bodyPr spcFirstLastPara="1" wrap="square" lIns="91425" tIns="45700" rIns="91425" bIns="45700" anchor="t" anchorCtr="0">
            <a:spAutoFit/>
          </a:bodyPr>
          <a:lstStyle/>
          <a:p>
            <a:pPr marL="342900" marR="0" lvl="0" indent="-342900" algn="l">
              <a:lnSpc>
                <a:spcPct val="100000"/>
              </a:lnSpc>
              <a:spcBef>
                <a:spcPts val="0"/>
              </a:spcBef>
              <a:spcAft>
                <a:spcPts val="0"/>
              </a:spcAft>
              <a:buClr>
                <a:srgbClr val="000000"/>
              </a:buClr>
              <a:buSzPts val="1800"/>
              <a:buFont typeface="Cambria"/>
              <a:buChar char="❖"/>
              <a:defRPr/>
            </a:pPr>
            <a:r>
              <a:rPr lang="en-US" sz="1800">
                <a:latin typeface="Cambria"/>
                <a:ea typeface="Cambria"/>
                <a:cs typeface="Cambria"/>
              </a:rPr>
              <a:t>Setelah selesai proses instalasi, Anda akan menemukan </a:t>
            </a:r>
            <a:r>
              <a:rPr lang="en-US" sz="1800" b="0" i="0" u="none" strike="noStrike" cap="none">
                <a:solidFill>
                  <a:srgbClr val="000000"/>
                </a:solidFill>
                <a:latin typeface="Cambria"/>
                <a:ea typeface="Cambria"/>
                <a:cs typeface="Cambria"/>
              </a:rPr>
              <a:t>jendela dialog seperti pada gambar di samping. </a:t>
            </a:r>
            <a:endParaRPr sz="1400" b="0" i="0" u="none" strike="noStrike" cap="none">
              <a:solidFill>
                <a:srgbClr val="000000"/>
              </a:solidFill>
              <a:latin typeface="Cambria"/>
              <a:ea typeface="Cambria"/>
              <a:cs typeface="Cambria"/>
            </a:endParaRPr>
          </a:p>
          <a:p>
            <a:pPr marL="342900" marR="0" lvl="0" indent="-342900" algn="l">
              <a:lnSpc>
                <a:spcPct val="100000"/>
              </a:lnSpc>
              <a:spcBef>
                <a:spcPts val="0"/>
              </a:spcBef>
              <a:spcAft>
                <a:spcPts val="0"/>
              </a:spcAft>
              <a:buClr>
                <a:srgbClr val="000000"/>
              </a:buClr>
              <a:buSzPts val="1800"/>
              <a:buFont typeface="Cambria"/>
              <a:buChar char="❖"/>
              <a:defRPr/>
            </a:pPr>
            <a:r>
              <a:rPr lang="en-US" sz="1800">
                <a:latin typeface="Cambria"/>
                <a:ea typeface="Cambria"/>
                <a:cs typeface="Cambria"/>
              </a:rPr>
              <a:t>Pilih </a:t>
            </a:r>
            <a:r>
              <a:rPr lang="en-US" sz="1800" i="1">
                <a:latin typeface="Cambria"/>
                <a:ea typeface="Cambria"/>
                <a:cs typeface="Cambria"/>
              </a:rPr>
              <a:t>Yes</a:t>
            </a:r>
            <a:r>
              <a:rPr lang="en-US" sz="1800">
                <a:latin typeface="Cambria"/>
                <a:ea typeface="Cambria"/>
                <a:cs typeface="Cambria"/>
              </a:rPr>
              <a:t> untuk langsung menjalankan </a:t>
            </a:r>
            <a:r>
              <a:rPr lang="en-US" sz="1800" i="1">
                <a:latin typeface="Cambria"/>
                <a:ea typeface="Cambria"/>
                <a:cs typeface="Cambria"/>
              </a:rPr>
              <a:t>service</a:t>
            </a:r>
            <a:r>
              <a:rPr lang="en-US" sz="1800">
                <a:latin typeface="Cambria"/>
                <a:ea typeface="Cambria"/>
                <a:cs typeface="Cambria"/>
              </a:rPr>
              <a:t> XAMPP</a:t>
            </a:r>
            <a:r>
              <a:rPr lang="en-US" sz="1800" b="0" i="0" u="none" strike="noStrike" cap="none">
                <a:solidFill>
                  <a:srgbClr val="000000"/>
                </a:solidFill>
                <a:latin typeface="Cambria"/>
                <a:ea typeface="Cambria"/>
                <a:cs typeface="Cambria"/>
              </a:rPr>
              <a:t>.</a:t>
            </a:r>
            <a:endParaRPr sz="1800" b="0" i="0" u="none" strike="noStrike" cap="none">
              <a:solidFill>
                <a:srgbClr val="000000"/>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p:txBody>
      </p:sp>
      <p:sp>
        <p:nvSpPr>
          <p:cNvPr id="238" name="Google Shape;238;p28"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a:solidFill>
                  <a:srgbClr val="002060"/>
                </a:solidFill>
                <a:latin typeface="Cambria"/>
                <a:ea typeface="Cambria"/>
                <a:cs typeface="Cambria"/>
              </a:rPr>
              <a:t>Instalasi </a:t>
            </a:r>
            <a:r>
              <a:rPr lang="en-US" sz="2800" b="1" i="0" u="none" strike="noStrike" cap="none">
                <a:solidFill>
                  <a:srgbClr val="002060"/>
                </a:solidFill>
                <a:latin typeface="Cambria"/>
                <a:ea typeface="Cambria"/>
                <a:cs typeface="Cambria"/>
              </a:rPr>
              <a:t>XAMPP</a:t>
            </a:r>
            <a:endParaRPr sz="2400" b="0" i="0" u="none" strike="noStrike" cap="none">
              <a:solidFill>
                <a:srgbClr val="002060"/>
              </a:solidFill>
              <a:latin typeface="Cambria"/>
              <a:ea typeface="Cambria"/>
              <a:cs typeface="Cambria"/>
            </a:endParaRPr>
          </a:p>
        </p:txBody>
      </p:sp>
      <p:pic>
        <p:nvPicPr>
          <p:cNvPr id="239" name="Google Shape;239;p28" hidden="0"/>
          <p:cNvPicPr/>
          <p:nvPr isPhoto="0" userDrawn="0"/>
        </p:nvPicPr>
        <p:blipFill>
          <a:blip r:embed="rId5">
            <a:alphaModFix/>
          </a:blip>
          <a:srcRect l="0" t="0" r="0" b="0"/>
          <a:stretch/>
        </p:blipFill>
        <p:spPr bwMode="auto">
          <a:xfrm>
            <a:off x="361058" y="784977"/>
            <a:ext cx="4181064" cy="145145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244" name="Google Shape;244;p29"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245" name="Google Shape;245;p29"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246" name="Google Shape;246;p29"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247" name="Google Shape;247;p29"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248" name="Google Shape;248;p29" hidden="0"/>
          <p:cNvSpPr/>
          <p:nvPr isPhoto="0" userDrawn="0"/>
        </p:nvSpPr>
        <p:spPr bwMode="auto">
          <a:xfrm>
            <a:off x="331181" y="118750"/>
            <a:ext cx="5650217" cy="52322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a:solidFill>
                  <a:srgbClr val="002060"/>
                </a:solidFill>
                <a:latin typeface="Cambria"/>
                <a:ea typeface="Cambria"/>
                <a:cs typeface="Cambria"/>
              </a:rPr>
              <a:t>Instalasi </a:t>
            </a:r>
            <a:r>
              <a:rPr lang="en-US" sz="2800" b="1" i="0" u="none" strike="noStrike" cap="none">
                <a:solidFill>
                  <a:srgbClr val="002060"/>
                </a:solidFill>
                <a:latin typeface="Cambria"/>
                <a:ea typeface="Cambria"/>
                <a:cs typeface="Cambria"/>
              </a:rPr>
              <a:t>XAMPP</a:t>
            </a:r>
            <a:endParaRPr sz="2400" b="0" i="0" u="none" strike="noStrike" cap="none">
              <a:solidFill>
                <a:srgbClr val="002060"/>
              </a:solidFill>
              <a:latin typeface="Cambria"/>
              <a:ea typeface="Cambria"/>
              <a:cs typeface="Cambria"/>
            </a:endParaRPr>
          </a:p>
        </p:txBody>
      </p:sp>
      <p:sp>
        <p:nvSpPr>
          <p:cNvPr id="249" name="Google Shape;249;p29"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250" name="Google Shape;250;p29" hidden="0"/>
          <p:cNvSpPr/>
          <p:nvPr isPhoto="0" userDrawn="0"/>
        </p:nvSpPr>
        <p:spPr bwMode="auto">
          <a:xfrm>
            <a:off x="4572000" y="876950"/>
            <a:ext cx="4223100" cy="3970200"/>
          </a:xfrm>
          <a:prstGeom prst="rect">
            <a:avLst/>
          </a:prstGeom>
          <a:noFill/>
          <a:ln>
            <a:noFill/>
          </a:ln>
        </p:spPr>
        <p:txBody>
          <a:bodyPr spcFirstLastPara="1" wrap="square" lIns="91425" tIns="45700" rIns="91425" bIns="45700" anchor="t" anchorCtr="0">
            <a:spAutoFit/>
          </a:bodyPr>
          <a:lstStyle/>
          <a:p>
            <a:pPr marL="285750" marR="0" lvl="0" indent="-285750" algn="l">
              <a:lnSpc>
                <a:spcPct val="100000"/>
              </a:lnSpc>
              <a:spcBef>
                <a:spcPts val="0"/>
              </a:spcBef>
              <a:spcAft>
                <a:spcPts val="0"/>
              </a:spcAft>
              <a:buClr>
                <a:srgbClr val="000000"/>
              </a:buClr>
              <a:buSzPts val="1800"/>
              <a:buFont typeface="Cambria"/>
              <a:buChar char="❖"/>
              <a:defRPr/>
            </a:pPr>
            <a:r>
              <a:rPr lang="en-US" sz="1800">
                <a:latin typeface="Cambria"/>
                <a:ea typeface="Cambria"/>
                <a:cs typeface="Cambria"/>
              </a:rPr>
              <a:t>Pada gambar disamping merupakan contoh </a:t>
            </a:r>
            <a:r>
              <a:rPr lang="en-US" sz="1800" b="0" i="0" u="none" strike="noStrike" cap="none">
                <a:solidFill>
                  <a:srgbClr val="000000"/>
                </a:solidFill>
                <a:latin typeface="Cambria"/>
                <a:ea typeface="Cambria"/>
                <a:cs typeface="Cambria"/>
              </a:rPr>
              <a:t>XAMPP Control Panel yang yang menandakan bahwa </a:t>
            </a:r>
            <a:r>
              <a:rPr lang="en-US" sz="1800">
                <a:latin typeface="Cambria"/>
                <a:ea typeface="Cambria"/>
                <a:cs typeface="Cambria"/>
              </a:rPr>
              <a:t>instalasi telah </a:t>
            </a:r>
            <a:r>
              <a:rPr lang="en-US" sz="1800" b="0" i="0" u="none" strike="noStrike" cap="none">
                <a:solidFill>
                  <a:srgbClr val="000000"/>
                </a:solidFill>
                <a:latin typeface="Cambria"/>
                <a:ea typeface="Cambria"/>
                <a:cs typeface="Cambria"/>
              </a:rPr>
              <a:t>berhasil dilakukan.</a:t>
            </a:r>
            <a:endParaRPr sz="1800" b="0" i="0" u="none" strike="noStrike" cap="none">
              <a:solidFill>
                <a:srgbClr val="000000"/>
              </a:solidFill>
              <a:latin typeface="Cambria"/>
              <a:ea typeface="Cambria"/>
              <a:cs typeface="Cambria"/>
            </a:endParaRPr>
          </a:p>
          <a:p>
            <a:pPr marL="285750" marR="0" lvl="0" indent="-285750" algn="l">
              <a:lnSpc>
                <a:spcPct val="100000"/>
              </a:lnSpc>
              <a:spcBef>
                <a:spcPts val="0"/>
              </a:spcBef>
              <a:spcAft>
                <a:spcPts val="0"/>
              </a:spcAft>
              <a:buSzPts val="1800"/>
              <a:buFont typeface="Cambria"/>
              <a:buChar char="❖"/>
              <a:defRPr/>
            </a:pPr>
            <a:r>
              <a:rPr lang="en-US" sz="1800">
                <a:latin typeface="Cambria"/>
                <a:ea typeface="Cambria"/>
                <a:cs typeface="Cambria"/>
              </a:rPr>
              <a:t>Pada pelatihan ini, setidaknya Anda memerlukan menjalankan </a:t>
            </a:r>
            <a:r>
              <a:rPr lang="en-US" sz="1800" i="1">
                <a:latin typeface="Cambria"/>
                <a:ea typeface="Cambria"/>
                <a:cs typeface="Cambria"/>
              </a:rPr>
              <a:t>service</a:t>
            </a:r>
            <a:r>
              <a:rPr lang="en-US" sz="1800">
                <a:latin typeface="Cambria"/>
                <a:ea typeface="Cambria"/>
                <a:cs typeface="Cambria"/>
              </a:rPr>
              <a:t> </a:t>
            </a:r>
            <a:r>
              <a:rPr lang="en-US" sz="1800" b="1">
                <a:latin typeface="Cambria"/>
                <a:ea typeface="Cambria"/>
                <a:cs typeface="Cambria"/>
              </a:rPr>
              <a:t>Apache</a:t>
            </a:r>
            <a:r>
              <a:rPr lang="en-US" sz="1800">
                <a:latin typeface="Cambria"/>
                <a:ea typeface="Cambria"/>
                <a:cs typeface="Cambria"/>
              </a:rPr>
              <a:t> </a:t>
            </a:r>
            <a:r>
              <a:rPr lang="en-US" sz="1800" b="1">
                <a:latin typeface="Cambria"/>
                <a:ea typeface="Cambria"/>
                <a:cs typeface="Cambria"/>
              </a:rPr>
              <a:t>&amp; MySQL/MariaDB</a:t>
            </a:r>
            <a:r>
              <a:rPr lang="en-US" sz="1800">
                <a:latin typeface="Cambria"/>
                <a:ea typeface="Cambria"/>
                <a:cs typeface="Cambria"/>
              </a:rPr>
              <a:t> dengan menekan tombol </a:t>
            </a:r>
            <a:r>
              <a:rPr lang="en-US" sz="1800" i="1">
                <a:latin typeface="Cambria"/>
                <a:ea typeface="Cambria"/>
                <a:cs typeface="Cambria"/>
              </a:rPr>
              <a:t>Start</a:t>
            </a:r>
            <a:r>
              <a:rPr lang="en-US" sz="1800">
                <a:latin typeface="Cambria"/>
                <a:ea typeface="Cambria"/>
                <a:cs typeface="Cambria"/>
              </a:rPr>
              <a:t>.</a:t>
            </a:r>
            <a:endParaRPr sz="1800">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pic>
        <p:nvPicPr>
          <p:cNvPr id="251" name="Google Shape;251;p29" hidden="0"/>
          <p:cNvPicPr/>
          <p:nvPr isPhoto="0" userDrawn="0"/>
        </p:nvPicPr>
        <p:blipFill>
          <a:blip r:embed="rId5">
            <a:alphaModFix/>
          </a:blip>
          <a:srcRect l="0" t="0" r="0" b="0"/>
          <a:stretch/>
        </p:blipFill>
        <p:spPr bwMode="auto">
          <a:xfrm>
            <a:off x="403908" y="915623"/>
            <a:ext cx="4095365" cy="266076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256" name="Google Shape;256;p30"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257" name="Google Shape;257;p30"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258" name="Google Shape;258;p30"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259" name="Google Shape;259;p30"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260" name="Google Shape;260;p30" hidden="0"/>
          <p:cNvSpPr/>
          <p:nvPr isPhoto="0" userDrawn="0"/>
        </p:nvSpPr>
        <p:spPr bwMode="auto">
          <a:xfrm>
            <a:off x="331181" y="118750"/>
            <a:ext cx="5650217" cy="523220"/>
          </a:xfrm>
          <a:prstGeom prst="rect">
            <a:avLst/>
          </a:prstGeom>
          <a:noFill/>
          <a:ln>
            <a:noFill/>
          </a:ln>
        </p:spPr>
        <p:txBody>
          <a:bodyPr spcFirstLastPara="1" wrap="square" lIns="91425" tIns="45700" rIns="91425" bIns="45700" anchor="t" anchorCtr="0">
            <a:spAutoFit/>
          </a:bodyPr>
          <a:lstStyle/>
          <a:p>
            <a:pPr marL="0" lvl="0" indent="0" algn="l">
              <a:spcBef>
                <a:spcPts val="0"/>
              </a:spcBef>
              <a:spcAft>
                <a:spcPts val="0"/>
              </a:spcAft>
              <a:buClr>
                <a:schemeClr val="dk1"/>
              </a:buClr>
              <a:buSzPts val="2800"/>
              <a:buFont typeface="Arial"/>
              <a:buNone/>
              <a:defRPr/>
            </a:pPr>
            <a:r>
              <a:rPr lang="en-US" sz="2800" b="1">
                <a:solidFill>
                  <a:srgbClr val="002060"/>
                </a:solidFill>
                <a:latin typeface="Cambria"/>
                <a:ea typeface="Cambria"/>
                <a:cs typeface="Cambria"/>
              </a:rPr>
              <a:t>Instalasi Git</a:t>
            </a:r>
            <a:endParaRPr sz="2800" b="1">
              <a:solidFill>
                <a:srgbClr val="002060"/>
              </a:solidFill>
              <a:latin typeface="Cambria"/>
              <a:ea typeface="Cambria"/>
              <a:cs typeface="Cambria"/>
            </a:endParaRPr>
          </a:p>
        </p:txBody>
      </p:sp>
      <p:sp>
        <p:nvSpPr>
          <p:cNvPr id="261" name="Google Shape;261;p30"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262" name="Google Shape;262;p30" hidden="0"/>
          <p:cNvSpPr/>
          <p:nvPr isPhoto="0" userDrawn="0"/>
        </p:nvSpPr>
        <p:spPr bwMode="auto">
          <a:xfrm>
            <a:off x="4572000" y="876950"/>
            <a:ext cx="4223100" cy="3970200"/>
          </a:xfrm>
          <a:prstGeom prst="rect">
            <a:avLst/>
          </a:prstGeom>
          <a:noFill/>
          <a:ln>
            <a:noFill/>
          </a:ln>
        </p:spPr>
        <p:txBody>
          <a:bodyPr spcFirstLastPara="1" wrap="square" lIns="91425" tIns="45700" rIns="91425" bIns="45700" anchor="t" anchorCtr="0">
            <a:spAutoFit/>
          </a:bodyPr>
          <a:lstStyle/>
          <a:p>
            <a:pPr marL="342900" marR="0" lvl="0" indent="-342900" algn="l">
              <a:lnSpc>
                <a:spcPct val="100000"/>
              </a:lnSpc>
              <a:spcBef>
                <a:spcPts val="0"/>
              </a:spcBef>
              <a:spcAft>
                <a:spcPts val="0"/>
              </a:spcAft>
              <a:buClr>
                <a:srgbClr val="000000"/>
              </a:buClr>
              <a:buSzPts val="1800"/>
              <a:buFont typeface="Cambria"/>
              <a:buChar char="❖"/>
              <a:defRPr/>
            </a:pPr>
            <a:r>
              <a:rPr lang="en-US" sz="1800">
                <a:latin typeface="Cambria"/>
                <a:ea typeface="Cambria"/>
                <a:cs typeface="Cambria"/>
              </a:rPr>
              <a:t>Unduh</a:t>
            </a:r>
            <a:r>
              <a:rPr lang="en-US" sz="1800" b="0" i="0" u="none" strike="noStrike" cap="none">
                <a:solidFill>
                  <a:srgbClr val="000000"/>
                </a:solidFill>
                <a:latin typeface="Cambria"/>
                <a:ea typeface="Cambria"/>
                <a:cs typeface="Cambria"/>
              </a:rPr>
              <a:t> aplikasi Git melalui website resmi git </a:t>
            </a:r>
            <a:r>
              <a:rPr lang="en-US" sz="1800" b="0" i="0" u="sng" strike="noStrike" cap="none">
                <a:solidFill>
                  <a:srgbClr val="0070C0"/>
                </a:solidFill>
                <a:latin typeface="Cambria"/>
                <a:ea typeface="Cambria"/>
                <a:cs typeface="Cambria"/>
                <a:hlinkClick r:id="rId5" tooltip="https://git-scm.com/"/>
              </a:rPr>
              <a:t>https://git-scm.com</a:t>
            </a:r>
            <a:endParaRPr sz="1800" b="0" i="0" u="none" strike="noStrike" cap="none">
              <a:solidFill>
                <a:srgbClr val="0070C0"/>
              </a:solidFill>
              <a:latin typeface="Cambria"/>
              <a:ea typeface="Cambria"/>
              <a:cs typeface="Cambria"/>
            </a:endParaRPr>
          </a:p>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Pilih me</a:t>
            </a:r>
            <a:r>
              <a:rPr lang="en-US" sz="1800">
                <a:latin typeface="Cambria"/>
                <a:ea typeface="Cambria"/>
                <a:cs typeface="Cambria"/>
              </a:rPr>
              <a:t>nu </a:t>
            </a:r>
            <a:r>
              <a:rPr lang="en-US" sz="1800" i="1">
                <a:latin typeface="Cambria"/>
                <a:ea typeface="Cambria"/>
                <a:cs typeface="Cambria"/>
              </a:rPr>
              <a:t>download</a:t>
            </a:r>
            <a:r>
              <a:rPr lang="en-US" sz="1800">
                <a:latin typeface="Cambria"/>
                <a:ea typeface="Cambria"/>
                <a:cs typeface="Cambria"/>
              </a:rPr>
              <a:t> lalu sesuaikan</a:t>
            </a:r>
            <a:r>
              <a:rPr lang="en-US" sz="1800" b="0" i="0" u="none" strike="noStrike" cap="none">
                <a:solidFill>
                  <a:srgbClr val="000000"/>
                </a:solidFill>
                <a:latin typeface="Cambria"/>
                <a:ea typeface="Cambria"/>
                <a:cs typeface="Cambria"/>
              </a:rPr>
              <a:t> dengan sistem operasi yang digunakan.</a:t>
            </a:r>
            <a:endParaRPr sz="1800" b="0" i="0" u="none" strike="noStrike" cap="none">
              <a:solidFill>
                <a:schemeClr val="dk1"/>
              </a:solidFill>
              <a:latin typeface="Cambria"/>
              <a:ea typeface="Cambria"/>
              <a:cs typeface="Cambria"/>
            </a:endParaRPr>
          </a:p>
        </p:txBody>
      </p:sp>
      <p:pic>
        <p:nvPicPr>
          <p:cNvPr id="263" name="Google Shape;263;p30" hidden="0"/>
          <p:cNvPicPr/>
          <p:nvPr isPhoto="0" userDrawn="0"/>
        </p:nvPicPr>
        <p:blipFill>
          <a:blip r:embed="rId6">
            <a:alphaModFix/>
          </a:blip>
          <a:srcRect l="0" t="0" r="0" b="0"/>
          <a:stretch/>
        </p:blipFill>
        <p:spPr bwMode="auto">
          <a:xfrm>
            <a:off x="367550" y="876949"/>
            <a:ext cx="4204449" cy="20286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268" name="Google Shape;268;p31"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269" name="Google Shape;269;p31"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270" name="Google Shape;270;p31"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271" name="Google Shape;271;p31"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272" name="Google Shape;272;p31" hidden="0"/>
          <p:cNvSpPr/>
          <p:nvPr isPhoto="0" userDrawn="0"/>
        </p:nvSpPr>
        <p:spPr bwMode="auto">
          <a:xfrm>
            <a:off x="331181" y="118750"/>
            <a:ext cx="5650217" cy="523220"/>
          </a:xfrm>
          <a:prstGeom prst="rect">
            <a:avLst/>
          </a:prstGeom>
          <a:noFill/>
          <a:ln>
            <a:noFill/>
          </a:ln>
        </p:spPr>
        <p:txBody>
          <a:bodyPr spcFirstLastPara="1" wrap="square" lIns="91425" tIns="45700" rIns="91425" bIns="45700" anchor="t" anchorCtr="0">
            <a:spAutoFit/>
          </a:bodyPr>
          <a:lstStyle/>
          <a:p>
            <a:pPr marL="0" lvl="0" indent="0" algn="l">
              <a:spcBef>
                <a:spcPts val="0"/>
              </a:spcBef>
              <a:spcAft>
                <a:spcPts val="0"/>
              </a:spcAft>
              <a:buClr>
                <a:schemeClr val="dk1"/>
              </a:buClr>
              <a:buSzPts val="2800"/>
              <a:buFont typeface="Arial"/>
              <a:buNone/>
              <a:defRPr/>
            </a:pPr>
            <a:r>
              <a:rPr lang="en-US" sz="2800" b="1">
                <a:solidFill>
                  <a:srgbClr val="002060"/>
                </a:solidFill>
                <a:latin typeface="Cambria"/>
                <a:ea typeface="Cambria"/>
                <a:cs typeface="Cambria"/>
              </a:rPr>
              <a:t>Instalasi Git</a:t>
            </a:r>
            <a:endParaRPr sz="2800" b="1">
              <a:solidFill>
                <a:srgbClr val="002060"/>
              </a:solidFill>
              <a:latin typeface="Cambria"/>
              <a:ea typeface="Cambria"/>
              <a:cs typeface="Cambria"/>
            </a:endParaRPr>
          </a:p>
        </p:txBody>
      </p:sp>
      <p:sp>
        <p:nvSpPr>
          <p:cNvPr id="273" name="Google Shape;273;p31"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274" name="Google Shape;274;p31" hidden="0"/>
          <p:cNvSpPr/>
          <p:nvPr isPhoto="0" userDrawn="0"/>
        </p:nvSpPr>
        <p:spPr bwMode="auto">
          <a:xfrm>
            <a:off x="4700975" y="876950"/>
            <a:ext cx="4223100" cy="3970200"/>
          </a:xfrm>
          <a:prstGeom prst="rect">
            <a:avLst/>
          </a:prstGeom>
          <a:noFill/>
          <a:ln>
            <a:noFill/>
          </a:ln>
        </p:spPr>
        <p:txBody>
          <a:bodyPr spcFirstLastPara="1" wrap="square" lIns="91425" tIns="45700" rIns="91425" bIns="45700" anchor="t" anchorCtr="0">
            <a:spAutoFit/>
          </a:bodyPr>
          <a:lstStyle/>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Klik </a:t>
            </a:r>
            <a:r>
              <a:rPr lang="en-US" sz="1800">
                <a:latin typeface="Cambria"/>
                <a:ea typeface="Cambria"/>
                <a:cs typeface="Cambria"/>
              </a:rPr>
              <a:t>ganda </a:t>
            </a:r>
            <a:r>
              <a:rPr lang="en-US" sz="1800" b="0" i="1" u="none" strike="noStrike" cap="none">
                <a:solidFill>
                  <a:srgbClr val="000000"/>
                </a:solidFill>
                <a:latin typeface="Cambria"/>
                <a:ea typeface="Cambria"/>
                <a:cs typeface="Cambria"/>
              </a:rPr>
              <a:t>file installer</a:t>
            </a:r>
            <a:r>
              <a:rPr lang="en-US" sz="1800" b="0" i="0" u="none" strike="noStrike" cap="none">
                <a:solidFill>
                  <a:srgbClr val="000000"/>
                </a:solidFill>
                <a:latin typeface="Cambria"/>
                <a:ea typeface="Cambria"/>
                <a:cs typeface="Cambria"/>
              </a:rPr>
              <a:t> Git yang </a:t>
            </a:r>
            <a:r>
              <a:rPr lang="en-US" sz="1800">
                <a:latin typeface="Cambria"/>
                <a:ea typeface="Cambria"/>
                <a:cs typeface="Cambria"/>
              </a:rPr>
              <a:t>telah diunduh</a:t>
            </a:r>
            <a:r>
              <a:rPr lang="en-US" sz="1800" b="0" i="0" u="none" strike="noStrike" cap="none">
                <a:solidFill>
                  <a:srgbClr val="000000"/>
                </a:solidFill>
                <a:latin typeface="Cambria"/>
                <a:ea typeface="Cambria"/>
                <a:cs typeface="Cambria"/>
              </a:rPr>
              <a:t>.</a:t>
            </a:r>
            <a:endParaRPr sz="1800" b="0" i="0" u="none" strike="noStrike" cap="none">
              <a:solidFill>
                <a:schemeClr val="dk1"/>
              </a:solidFill>
              <a:latin typeface="Cambria"/>
              <a:ea typeface="Cambria"/>
              <a:cs typeface="Cambria"/>
            </a:endParaRPr>
          </a:p>
        </p:txBody>
      </p:sp>
      <p:pic>
        <p:nvPicPr>
          <p:cNvPr id="275" name="Google Shape;275;p31" hidden="0"/>
          <p:cNvPicPr/>
          <p:nvPr isPhoto="0" userDrawn="0"/>
        </p:nvPicPr>
        <p:blipFill>
          <a:blip r:embed="rId5">
            <a:alphaModFix/>
          </a:blip>
          <a:srcRect l="0" t="0" r="0" b="0"/>
          <a:stretch/>
        </p:blipFill>
        <p:spPr bwMode="auto">
          <a:xfrm>
            <a:off x="417445" y="848255"/>
            <a:ext cx="4154555" cy="270383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280" name="Google Shape;280;p32"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281" name="Google Shape;281;p32"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282" name="Google Shape;282;p32"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283" name="Google Shape;283;p32"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284" name="Google Shape;284;p32" hidden="0"/>
          <p:cNvSpPr/>
          <p:nvPr isPhoto="0" userDrawn="0"/>
        </p:nvSpPr>
        <p:spPr bwMode="auto">
          <a:xfrm>
            <a:off x="331181" y="118750"/>
            <a:ext cx="5650217" cy="523220"/>
          </a:xfrm>
          <a:prstGeom prst="rect">
            <a:avLst/>
          </a:prstGeom>
          <a:noFill/>
          <a:ln>
            <a:noFill/>
          </a:ln>
        </p:spPr>
        <p:txBody>
          <a:bodyPr spcFirstLastPara="1" wrap="square" lIns="91425" tIns="45700" rIns="91425" bIns="45700" anchor="t" anchorCtr="0">
            <a:spAutoFit/>
          </a:bodyPr>
          <a:lstStyle/>
          <a:p>
            <a:pPr marL="0" lvl="0" indent="0" algn="l">
              <a:spcBef>
                <a:spcPts val="0"/>
              </a:spcBef>
              <a:spcAft>
                <a:spcPts val="0"/>
              </a:spcAft>
              <a:buClr>
                <a:schemeClr val="dk1"/>
              </a:buClr>
              <a:buSzPts val="2800"/>
              <a:buFont typeface="Arial"/>
              <a:buNone/>
              <a:defRPr/>
            </a:pPr>
            <a:r>
              <a:rPr lang="en-US" sz="2800" b="1">
                <a:solidFill>
                  <a:srgbClr val="002060"/>
                </a:solidFill>
                <a:latin typeface="Cambria"/>
                <a:ea typeface="Cambria"/>
                <a:cs typeface="Cambria"/>
              </a:rPr>
              <a:t>Instalasi Git</a:t>
            </a:r>
            <a:endParaRPr sz="2800" b="1">
              <a:solidFill>
                <a:srgbClr val="002060"/>
              </a:solidFill>
              <a:latin typeface="Cambria"/>
              <a:ea typeface="Cambria"/>
              <a:cs typeface="Cambria"/>
            </a:endParaRPr>
          </a:p>
        </p:txBody>
      </p:sp>
      <p:sp>
        <p:nvSpPr>
          <p:cNvPr id="285" name="Google Shape;285;p32"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286" name="Google Shape;286;p32" hidden="0"/>
          <p:cNvSpPr/>
          <p:nvPr isPhoto="0" userDrawn="0"/>
        </p:nvSpPr>
        <p:spPr bwMode="auto">
          <a:xfrm>
            <a:off x="4665150" y="876950"/>
            <a:ext cx="4223100" cy="3970200"/>
          </a:xfrm>
          <a:prstGeom prst="rect">
            <a:avLst/>
          </a:prstGeom>
          <a:noFill/>
          <a:ln>
            <a:noFill/>
          </a:ln>
        </p:spPr>
        <p:txBody>
          <a:bodyPr spcFirstLastPara="1" wrap="square" lIns="91425" tIns="45700" rIns="91425" bIns="45700" anchor="t" anchorCtr="0">
            <a:spAutoFit/>
          </a:bodyPr>
          <a:lstStyle/>
          <a:p>
            <a:pPr marL="342900" marR="0" lvl="0" indent="-342900" algn="l">
              <a:lnSpc>
                <a:spcPct val="100000"/>
              </a:lnSpc>
              <a:spcBef>
                <a:spcPts val="0"/>
              </a:spcBef>
              <a:spcAft>
                <a:spcPts val="0"/>
              </a:spcAft>
              <a:buClr>
                <a:srgbClr val="000000"/>
              </a:buClr>
              <a:buSzPts val="1800"/>
              <a:buFont typeface="Cambria"/>
              <a:buChar char="❖"/>
              <a:defRPr/>
            </a:pPr>
            <a:r>
              <a:rPr lang="en-US" sz="1800">
                <a:latin typeface="Cambria"/>
                <a:ea typeface="Cambria"/>
                <a:cs typeface="Cambria"/>
              </a:rPr>
              <a:t>Pada tahap ini</a:t>
            </a:r>
            <a:r>
              <a:rPr lang="en-US" sz="1800" b="0" i="0" u="none" strike="noStrike" cap="none">
                <a:solidFill>
                  <a:srgbClr val="000000"/>
                </a:solidFill>
                <a:latin typeface="Cambria"/>
                <a:ea typeface="Cambria"/>
                <a:cs typeface="Cambria"/>
              </a:rPr>
              <a:t> muncul informasi lisensi Git, klik </a:t>
            </a:r>
            <a:r>
              <a:rPr lang="en-US" sz="1800" b="0" i="1" u="none" strike="noStrike" cap="none">
                <a:solidFill>
                  <a:srgbClr val="000000"/>
                </a:solidFill>
                <a:latin typeface="Cambria"/>
                <a:ea typeface="Cambria"/>
                <a:cs typeface="Cambria"/>
              </a:rPr>
              <a:t>Next</a:t>
            </a:r>
            <a:r>
              <a:rPr lang="en-US" sz="1800" b="0" i="0" u="none" strike="noStrike" cap="none">
                <a:solidFill>
                  <a:srgbClr val="000000"/>
                </a:solidFill>
                <a:latin typeface="Cambria"/>
                <a:ea typeface="Cambria"/>
                <a:cs typeface="Cambria"/>
              </a:rPr>
              <a:t> untuk melanjutkan.</a:t>
            </a:r>
            <a:endParaRPr sz="1800" b="0" i="0" u="none" strike="noStrike" cap="none">
              <a:solidFill>
                <a:schemeClr val="dk1"/>
              </a:solidFill>
              <a:latin typeface="Arial"/>
              <a:ea typeface="Arial"/>
              <a:cs typeface="Arial"/>
            </a:endParaRPr>
          </a:p>
        </p:txBody>
      </p:sp>
      <p:pic>
        <p:nvPicPr>
          <p:cNvPr id="287" name="Google Shape;287;p32" hidden="0"/>
          <p:cNvPicPr/>
          <p:nvPr isPhoto="0" userDrawn="0"/>
        </p:nvPicPr>
        <p:blipFill>
          <a:blip r:embed="rId5">
            <a:alphaModFix/>
          </a:blip>
          <a:srcRect l="0" t="0" r="0" b="0"/>
          <a:stretch/>
        </p:blipFill>
        <p:spPr bwMode="auto">
          <a:xfrm>
            <a:off x="331181" y="915622"/>
            <a:ext cx="4240818" cy="328897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292" name="Google Shape;292;p33"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293" name="Google Shape;293;p33"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294" name="Google Shape;294;p33"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295" name="Google Shape;295;p33"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296" name="Google Shape;296;p33" hidden="0"/>
          <p:cNvSpPr/>
          <p:nvPr isPhoto="0" userDrawn="0"/>
        </p:nvSpPr>
        <p:spPr bwMode="auto">
          <a:xfrm>
            <a:off x="331181" y="118750"/>
            <a:ext cx="5650217" cy="523220"/>
          </a:xfrm>
          <a:prstGeom prst="rect">
            <a:avLst/>
          </a:prstGeom>
          <a:noFill/>
          <a:ln>
            <a:noFill/>
          </a:ln>
        </p:spPr>
        <p:txBody>
          <a:bodyPr spcFirstLastPara="1" wrap="square" lIns="91425" tIns="45700" rIns="91425" bIns="45700" anchor="t" anchorCtr="0">
            <a:spAutoFit/>
          </a:bodyPr>
          <a:lstStyle/>
          <a:p>
            <a:pPr marL="0" lvl="0" indent="0" algn="l">
              <a:spcBef>
                <a:spcPts val="0"/>
              </a:spcBef>
              <a:spcAft>
                <a:spcPts val="0"/>
              </a:spcAft>
              <a:buClr>
                <a:schemeClr val="dk1"/>
              </a:buClr>
              <a:buSzPts val="2800"/>
              <a:buFont typeface="Arial"/>
              <a:buNone/>
              <a:defRPr/>
            </a:pPr>
            <a:r>
              <a:rPr lang="en-US" sz="2800" b="1">
                <a:solidFill>
                  <a:srgbClr val="002060"/>
                </a:solidFill>
                <a:latin typeface="Cambria"/>
                <a:ea typeface="Cambria"/>
                <a:cs typeface="Cambria"/>
              </a:rPr>
              <a:t>Instalasi Git</a:t>
            </a:r>
            <a:endParaRPr sz="2800" b="1">
              <a:solidFill>
                <a:srgbClr val="002060"/>
              </a:solidFill>
              <a:latin typeface="Cambria"/>
              <a:ea typeface="Cambria"/>
              <a:cs typeface="Cambria"/>
            </a:endParaRPr>
          </a:p>
        </p:txBody>
      </p:sp>
      <p:sp>
        <p:nvSpPr>
          <p:cNvPr id="297" name="Google Shape;297;p33" hidden="0"/>
          <p:cNvSpPr/>
          <p:nvPr isPhoto="0" userDrawn="0"/>
        </p:nvSpPr>
        <p:spPr bwMode="auto">
          <a:xfrm>
            <a:off x="4736825" y="876950"/>
            <a:ext cx="4223100" cy="3970200"/>
          </a:xfrm>
          <a:prstGeom prst="rect">
            <a:avLst/>
          </a:prstGeom>
          <a:noFill/>
          <a:ln>
            <a:noFill/>
          </a:ln>
        </p:spPr>
        <p:txBody>
          <a:bodyPr spcFirstLastPara="1" wrap="square" lIns="91425" tIns="45700" rIns="91425" bIns="45700" anchor="t" anchorCtr="0">
            <a:spAutoFit/>
          </a:bodyPr>
          <a:lstStyle/>
          <a:p>
            <a:pPr marL="342900" marR="0" lvl="0" indent="-342900" algn="l">
              <a:lnSpc>
                <a:spcPct val="100000"/>
              </a:lnSpc>
              <a:spcBef>
                <a:spcPts val="0"/>
              </a:spcBef>
              <a:spcAft>
                <a:spcPts val="0"/>
              </a:spcAft>
              <a:buClr>
                <a:srgbClr val="000000"/>
              </a:buClr>
              <a:buSzPts val="1800"/>
              <a:buFont typeface="Cambria"/>
              <a:buChar char="❖"/>
              <a:defRPr/>
            </a:pPr>
            <a:r>
              <a:rPr lang="en-US" sz="1800">
                <a:latin typeface="Cambria"/>
                <a:ea typeface="Cambria"/>
                <a:cs typeface="Cambria"/>
              </a:rPr>
              <a:t>Pada tahap ini Anda diminta untuk menentukkan </a:t>
            </a:r>
            <a:r>
              <a:rPr lang="en-US" sz="1800" b="0" i="0" u="none" strike="noStrike" cap="none">
                <a:solidFill>
                  <a:srgbClr val="000000"/>
                </a:solidFill>
                <a:latin typeface="Cambria"/>
                <a:ea typeface="Cambria"/>
                <a:cs typeface="Cambria"/>
              </a:rPr>
              <a:t>lokasi </a:t>
            </a:r>
            <a:r>
              <a:rPr lang="en-US" sz="1800" i="1">
                <a:latin typeface="Cambria"/>
                <a:ea typeface="Cambria"/>
                <a:cs typeface="Cambria"/>
              </a:rPr>
              <a:t>folder</a:t>
            </a:r>
            <a:r>
              <a:rPr lang="en-US" sz="1800" b="0" i="0" u="none" strike="noStrike" cap="none">
                <a:solidFill>
                  <a:srgbClr val="000000"/>
                </a:solidFill>
                <a:latin typeface="Cambria"/>
                <a:ea typeface="Cambria"/>
                <a:cs typeface="Cambria"/>
              </a:rPr>
              <a:t>. </a:t>
            </a:r>
            <a:r>
              <a:rPr lang="en-US" sz="1800">
                <a:latin typeface="Cambria"/>
                <a:ea typeface="Cambria"/>
                <a:cs typeface="Cambria"/>
              </a:rPr>
              <a:t>Secara </a:t>
            </a:r>
            <a:r>
              <a:rPr lang="en-US" sz="1800" i="1">
                <a:latin typeface="Cambria"/>
                <a:ea typeface="Cambria"/>
                <a:cs typeface="Cambria"/>
              </a:rPr>
              <a:t>default</a:t>
            </a:r>
            <a:r>
              <a:rPr lang="en-US" sz="1800">
                <a:latin typeface="Cambria"/>
                <a:ea typeface="Cambria"/>
                <a:cs typeface="Cambria"/>
              </a:rPr>
              <a:t> diarahkan ke </a:t>
            </a:r>
            <a:r>
              <a:rPr lang="en-US" sz="1800">
                <a:latin typeface="Cambria"/>
                <a:ea typeface="Cambria"/>
                <a:cs typeface="Cambria"/>
              </a:rPr>
              <a:t>"</a:t>
            </a:r>
            <a:r>
              <a:rPr lang="en-US" sz="1800">
                <a:latin typeface="Cambria"/>
                <a:ea typeface="Cambria"/>
                <a:cs typeface="Cambria"/>
              </a:rPr>
              <a:t>Program Files</a:t>
            </a:r>
            <a:r>
              <a:rPr lang="en-US" sz="1800">
                <a:latin typeface="Cambria"/>
                <a:ea typeface="Cambria"/>
                <a:cs typeface="Cambria"/>
              </a:rPr>
              <a:t>"</a:t>
            </a:r>
            <a:r>
              <a:rPr lang="en-US" sz="1800">
                <a:latin typeface="Cambria"/>
                <a:ea typeface="Cambria"/>
                <a:cs typeface="Cambria"/>
              </a:rPr>
              <a:t>.</a:t>
            </a:r>
            <a:endParaRPr sz="1800">
              <a:latin typeface="Cambria"/>
              <a:ea typeface="Cambria"/>
              <a:cs typeface="Cambria"/>
            </a:endParaRPr>
          </a:p>
          <a:p>
            <a:pPr marL="342900" marR="0" lvl="0" indent="-342900" algn="l">
              <a:lnSpc>
                <a:spcPct val="100000"/>
              </a:lnSpc>
              <a:spcBef>
                <a:spcPts val="0"/>
              </a:spcBef>
              <a:spcAft>
                <a:spcPts val="0"/>
              </a:spcAft>
              <a:buClr>
                <a:srgbClr val="000000"/>
              </a:buClr>
              <a:buSzPts val="1800"/>
              <a:buFont typeface="Cambria"/>
              <a:buChar char="❖"/>
              <a:defRPr/>
            </a:pPr>
            <a:r>
              <a:rPr lang="en-US" sz="1800">
                <a:latin typeface="Cambria"/>
                <a:ea typeface="Cambria"/>
                <a:cs typeface="Cambria"/>
              </a:rPr>
              <a:t>Pilih tombol </a:t>
            </a:r>
            <a:r>
              <a:rPr lang="en-US" sz="1800" b="0" i="1" u="none" strike="noStrike" cap="none">
                <a:solidFill>
                  <a:srgbClr val="000000"/>
                </a:solidFill>
                <a:latin typeface="Cambria"/>
                <a:ea typeface="Cambria"/>
                <a:cs typeface="Cambria"/>
              </a:rPr>
              <a:t>Next</a:t>
            </a:r>
            <a:r>
              <a:rPr lang="en-US" sz="1800" b="0" i="0" u="none" strike="noStrike" cap="none">
                <a:solidFill>
                  <a:srgbClr val="000000"/>
                </a:solidFill>
                <a:latin typeface="Cambria"/>
                <a:ea typeface="Cambria"/>
                <a:cs typeface="Cambria"/>
              </a:rPr>
              <a:t> untuk melanjutkan.</a:t>
            </a:r>
            <a:endParaRPr sz="1800" b="0" i="0" u="none" strike="noStrike" cap="none">
              <a:solidFill>
                <a:schemeClr val="dk1"/>
              </a:solidFill>
              <a:latin typeface="Arial"/>
              <a:ea typeface="Arial"/>
              <a:cs typeface="Arial"/>
            </a:endParaRPr>
          </a:p>
        </p:txBody>
      </p:sp>
      <p:sp>
        <p:nvSpPr>
          <p:cNvPr id="298" name="Google Shape;298;p33"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pic>
        <p:nvPicPr>
          <p:cNvPr id="299" name="Google Shape;299;p33" hidden="0"/>
          <p:cNvPicPr/>
          <p:nvPr isPhoto="0" userDrawn="0"/>
        </p:nvPicPr>
        <p:blipFill>
          <a:blip r:embed="rId5">
            <a:alphaModFix/>
          </a:blip>
          <a:srcRect l="0" t="0" r="0" b="0"/>
          <a:stretch/>
        </p:blipFill>
        <p:spPr bwMode="auto">
          <a:xfrm>
            <a:off x="443469" y="876953"/>
            <a:ext cx="4128531" cy="320188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304" name="Google Shape;304;p34"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305" name="Google Shape;305;p34"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306" name="Google Shape;306;p34"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307" name="Google Shape;307;p34"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308" name="Google Shape;308;p34" hidden="0"/>
          <p:cNvSpPr/>
          <p:nvPr isPhoto="0" userDrawn="0"/>
        </p:nvSpPr>
        <p:spPr bwMode="auto">
          <a:xfrm>
            <a:off x="331181" y="118750"/>
            <a:ext cx="5650217" cy="523220"/>
          </a:xfrm>
          <a:prstGeom prst="rect">
            <a:avLst/>
          </a:prstGeom>
          <a:noFill/>
          <a:ln>
            <a:noFill/>
          </a:ln>
        </p:spPr>
        <p:txBody>
          <a:bodyPr spcFirstLastPara="1" wrap="square" lIns="91425" tIns="45700" rIns="91425" bIns="45700" anchor="t" anchorCtr="0">
            <a:spAutoFit/>
          </a:bodyPr>
          <a:lstStyle/>
          <a:p>
            <a:pPr marL="0" lvl="0" indent="0" algn="l">
              <a:spcBef>
                <a:spcPts val="0"/>
              </a:spcBef>
              <a:spcAft>
                <a:spcPts val="0"/>
              </a:spcAft>
              <a:buClr>
                <a:schemeClr val="dk1"/>
              </a:buClr>
              <a:buSzPts val="2800"/>
              <a:buFont typeface="Arial"/>
              <a:buNone/>
              <a:defRPr/>
            </a:pPr>
            <a:r>
              <a:rPr lang="en-US" sz="2800" b="1">
                <a:solidFill>
                  <a:srgbClr val="002060"/>
                </a:solidFill>
                <a:latin typeface="Cambria"/>
                <a:ea typeface="Cambria"/>
                <a:cs typeface="Cambria"/>
              </a:rPr>
              <a:t>Instalasi Git</a:t>
            </a:r>
            <a:endParaRPr sz="2800" b="1">
              <a:solidFill>
                <a:srgbClr val="002060"/>
              </a:solidFill>
              <a:latin typeface="Cambria"/>
              <a:ea typeface="Cambria"/>
              <a:cs typeface="Cambria"/>
            </a:endParaRPr>
          </a:p>
          <a:p>
            <a:pPr marL="0" marR="0" lvl="0" indent="0" algn="l">
              <a:lnSpc>
                <a:spcPct val="100000"/>
              </a:lnSpc>
              <a:spcBef>
                <a:spcPts val="0"/>
              </a:spcBef>
              <a:spcAft>
                <a:spcPts val="0"/>
              </a:spcAft>
              <a:buClr>
                <a:srgbClr val="000000"/>
              </a:buClr>
              <a:buSzPts val="2800"/>
              <a:buFont typeface="Arial"/>
              <a:buNone/>
              <a:defRPr/>
            </a:pPr>
            <a:endParaRPr sz="2800" b="1">
              <a:solidFill>
                <a:srgbClr val="002060"/>
              </a:solidFill>
              <a:latin typeface="Cambria"/>
              <a:ea typeface="Cambria"/>
              <a:cs typeface="Cambria"/>
            </a:endParaRPr>
          </a:p>
        </p:txBody>
      </p:sp>
      <p:sp>
        <p:nvSpPr>
          <p:cNvPr id="309" name="Google Shape;309;p34"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310" name="Google Shape;310;p34" hidden="0"/>
          <p:cNvSpPr/>
          <p:nvPr isPhoto="0" userDrawn="0"/>
        </p:nvSpPr>
        <p:spPr bwMode="auto">
          <a:xfrm>
            <a:off x="4572000" y="876950"/>
            <a:ext cx="4223100" cy="3970200"/>
          </a:xfrm>
          <a:prstGeom prst="rect">
            <a:avLst/>
          </a:prstGeom>
          <a:noFill/>
          <a:ln>
            <a:noFill/>
          </a:ln>
        </p:spPr>
        <p:txBody>
          <a:bodyPr spcFirstLastPara="1" wrap="square" lIns="91425" tIns="45700" rIns="91425" bIns="45700" anchor="t" anchorCtr="0">
            <a:spAutoFit/>
          </a:bodyPr>
          <a:lstStyle/>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Selanjutnya </a:t>
            </a:r>
            <a:r>
              <a:rPr lang="en-US" sz="1800">
                <a:latin typeface="Cambria"/>
                <a:ea typeface="Cambria"/>
                <a:cs typeface="Cambria"/>
              </a:rPr>
              <a:t>Anda dapat memiliki komponen secara </a:t>
            </a:r>
            <a:r>
              <a:rPr lang="en-US" sz="1800" i="1">
                <a:latin typeface="Cambria"/>
                <a:ea typeface="Cambria"/>
                <a:cs typeface="Cambria"/>
              </a:rPr>
              <a:t>default</a:t>
            </a:r>
            <a:r>
              <a:rPr lang="en-US" sz="1800" b="0" i="0" u="none" strike="noStrike" cap="none">
                <a:solidFill>
                  <a:srgbClr val="000000"/>
                </a:solidFill>
                <a:latin typeface="Cambria"/>
                <a:ea typeface="Cambria"/>
                <a:cs typeface="Cambria"/>
              </a:rPr>
              <a:t>, </a:t>
            </a:r>
            <a:r>
              <a:rPr lang="en-US" sz="1800">
                <a:latin typeface="Cambria"/>
                <a:ea typeface="Cambria"/>
                <a:cs typeface="Cambria"/>
              </a:rPr>
              <a:t>lalu lanjutkan dengan </a:t>
            </a:r>
            <a:r>
              <a:rPr lang="en-US" sz="1800" b="0" i="0" u="none" strike="noStrike" cap="none">
                <a:solidFill>
                  <a:srgbClr val="000000"/>
                </a:solidFill>
                <a:latin typeface="Cambria"/>
                <a:ea typeface="Cambria"/>
                <a:cs typeface="Cambria"/>
              </a:rPr>
              <a:t>klik tombol Next.</a:t>
            </a:r>
            <a:endParaRPr sz="1800" b="0" i="0" u="none" strike="noStrike" cap="none">
              <a:solidFill>
                <a:srgbClr val="000000"/>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pic>
        <p:nvPicPr>
          <p:cNvPr id="311" name="Google Shape;311;p34" hidden="0"/>
          <p:cNvPicPr/>
          <p:nvPr isPhoto="0" userDrawn="0"/>
        </p:nvPicPr>
        <p:blipFill>
          <a:blip r:embed="rId5">
            <a:alphaModFix/>
          </a:blip>
          <a:srcRect l="0" t="0" r="0" b="0"/>
          <a:stretch/>
        </p:blipFill>
        <p:spPr bwMode="auto">
          <a:xfrm>
            <a:off x="384387" y="876953"/>
            <a:ext cx="4134407" cy="320644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316" name="Google Shape;316;p35"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317" name="Google Shape;317;p35"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318" name="Google Shape;318;p35"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319" name="Google Shape;319;p35"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320" name="Google Shape;320;p35" hidden="0"/>
          <p:cNvSpPr/>
          <p:nvPr isPhoto="0" userDrawn="0"/>
        </p:nvSpPr>
        <p:spPr bwMode="auto">
          <a:xfrm>
            <a:off x="331181" y="118750"/>
            <a:ext cx="5650217" cy="523220"/>
          </a:xfrm>
          <a:prstGeom prst="rect">
            <a:avLst/>
          </a:prstGeom>
          <a:noFill/>
          <a:ln>
            <a:noFill/>
          </a:ln>
        </p:spPr>
        <p:txBody>
          <a:bodyPr spcFirstLastPara="1" wrap="square" lIns="91425" tIns="45700" rIns="91425" bIns="45700" anchor="t" anchorCtr="0">
            <a:spAutoFit/>
          </a:bodyPr>
          <a:lstStyle/>
          <a:p>
            <a:pPr marL="0" lvl="0" indent="0" algn="l">
              <a:spcBef>
                <a:spcPts val="0"/>
              </a:spcBef>
              <a:spcAft>
                <a:spcPts val="0"/>
              </a:spcAft>
              <a:buClr>
                <a:schemeClr val="dk1"/>
              </a:buClr>
              <a:buSzPts val="2800"/>
              <a:buFont typeface="Arial"/>
              <a:buNone/>
              <a:defRPr/>
            </a:pPr>
            <a:r>
              <a:rPr lang="en-US" sz="2800" b="1">
                <a:solidFill>
                  <a:srgbClr val="002060"/>
                </a:solidFill>
                <a:latin typeface="Cambria"/>
                <a:ea typeface="Cambria"/>
                <a:cs typeface="Cambria"/>
              </a:rPr>
              <a:t>Instalasi Git</a:t>
            </a:r>
            <a:endParaRPr sz="2800" b="1">
              <a:solidFill>
                <a:srgbClr val="002060"/>
              </a:solidFill>
              <a:latin typeface="Cambria"/>
              <a:ea typeface="Cambria"/>
              <a:cs typeface="Cambria"/>
            </a:endParaRPr>
          </a:p>
          <a:p>
            <a:pPr marL="0" marR="0" lvl="0" indent="0" algn="l">
              <a:lnSpc>
                <a:spcPct val="100000"/>
              </a:lnSpc>
              <a:spcBef>
                <a:spcPts val="0"/>
              </a:spcBef>
              <a:spcAft>
                <a:spcPts val="0"/>
              </a:spcAft>
              <a:buClr>
                <a:srgbClr val="000000"/>
              </a:buClr>
              <a:buSzPts val="2800"/>
              <a:buFont typeface="Arial"/>
              <a:buNone/>
              <a:defRPr/>
            </a:pPr>
            <a:endParaRPr sz="2800" b="1">
              <a:solidFill>
                <a:srgbClr val="002060"/>
              </a:solidFill>
              <a:latin typeface="Cambria"/>
              <a:ea typeface="Cambria"/>
              <a:cs typeface="Cambria"/>
            </a:endParaRPr>
          </a:p>
        </p:txBody>
      </p:sp>
      <p:sp>
        <p:nvSpPr>
          <p:cNvPr id="321" name="Google Shape;321;p35"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322" name="Google Shape;322;p35" hidden="0"/>
          <p:cNvSpPr/>
          <p:nvPr isPhoto="0" userDrawn="0"/>
        </p:nvSpPr>
        <p:spPr bwMode="auto">
          <a:xfrm>
            <a:off x="4572000" y="876950"/>
            <a:ext cx="4223100" cy="3970200"/>
          </a:xfrm>
          <a:prstGeom prst="rect">
            <a:avLst/>
          </a:prstGeom>
          <a:noFill/>
          <a:ln>
            <a:noFill/>
          </a:ln>
        </p:spPr>
        <p:txBody>
          <a:bodyPr spcFirstLastPara="1" wrap="square" lIns="91425" tIns="45700" rIns="91425" bIns="45700" anchor="t" anchorCtr="0">
            <a:spAutoFit/>
          </a:bodyPr>
          <a:lstStyle/>
          <a:p>
            <a:pPr marL="342900" marR="0" lvl="0" indent="-342900" algn="l">
              <a:lnSpc>
                <a:spcPct val="100000"/>
              </a:lnSpc>
              <a:spcBef>
                <a:spcPts val="0"/>
              </a:spcBef>
              <a:spcAft>
                <a:spcPts val="0"/>
              </a:spcAft>
              <a:buClr>
                <a:srgbClr val="000000"/>
              </a:buClr>
              <a:buSzPts val="1800"/>
              <a:buFont typeface="Cambria"/>
              <a:buChar char="❖"/>
              <a:defRPr/>
            </a:pPr>
            <a:r>
              <a:rPr lang="en-US" sz="1800">
                <a:latin typeface="Cambria"/>
                <a:ea typeface="Cambria"/>
                <a:cs typeface="Cambria"/>
              </a:rPr>
              <a:t>Pada tahap ini Anda diminta memilih </a:t>
            </a:r>
            <a:r>
              <a:rPr lang="en-US" sz="1800" b="0" i="0" u="none" strike="noStrike" cap="none">
                <a:solidFill>
                  <a:srgbClr val="000000"/>
                </a:solidFill>
                <a:latin typeface="Cambria"/>
                <a:ea typeface="Cambria"/>
                <a:cs typeface="Cambria"/>
              </a:rPr>
              <a:t>direktori untuk </a:t>
            </a:r>
            <a:r>
              <a:rPr lang="en-US" sz="1800" b="0" i="1" u="none" strike="noStrike" cap="none">
                <a:solidFill>
                  <a:srgbClr val="000000"/>
                </a:solidFill>
                <a:latin typeface="Cambria"/>
                <a:ea typeface="Cambria"/>
                <a:cs typeface="Cambria"/>
              </a:rPr>
              <a:t>start menu</a:t>
            </a:r>
            <a:r>
              <a:rPr lang="en-US" sz="1800" b="0" i="0" u="none" strike="noStrike" cap="none">
                <a:solidFill>
                  <a:srgbClr val="000000"/>
                </a:solidFill>
                <a:latin typeface="Cambria"/>
                <a:ea typeface="Cambria"/>
                <a:cs typeface="Cambria"/>
              </a:rPr>
              <a:t>, </a:t>
            </a:r>
            <a:r>
              <a:rPr lang="en-US" sz="1800">
                <a:latin typeface="Cambria"/>
                <a:ea typeface="Cambria"/>
                <a:cs typeface="Cambria"/>
              </a:rPr>
              <a:t>lanjutkan dengan klik tombol </a:t>
            </a:r>
            <a:r>
              <a:rPr lang="en-US" sz="1800" b="0" i="1" u="none" strike="noStrike" cap="none">
                <a:solidFill>
                  <a:srgbClr val="000000"/>
                </a:solidFill>
                <a:latin typeface="Cambria"/>
                <a:ea typeface="Cambria"/>
                <a:cs typeface="Cambria"/>
              </a:rPr>
              <a:t>Next</a:t>
            </a:r>
            <a:r>
              <a:rPr lang="en-US" sz="1800" b="0" i="0" u="none" strike="noStrike" cap="none">
                <a:solidFill>
                  <a:srgbClr val="000000"/>
                </a:solidFill>
                <a:latin typeface="Cambria"/>
                <a:ea typeface="Cambria"/>
                <a:cs typeface="Cambria"/>
              </a:rPr>
              <a:t>.</a:t>
            </a:r>
            <a:endParaRPr sz="1800" b="0" i="0" u="none" strike="noStrike" cap="none">
              <a:solidFill>
                <a:srgbClr val="000000"/>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pic>
        <p:nvPicPr>
          <p:cNvPr id="323" name="Google Shape;323;p35" hidden="0"/>
          <p:cNvPicPr/>
          <p:nvPr isPhoto="0" userDrawn="0"/>
        </p:nvPicPr>
        <p:blipFill>
          <a:blip r:embed="rId5">
            <a:alphaModFix/>
          </a:blip>
          <a:srcRect l="0" t="0" r="0" b="0"/>
          <a:stretch/>
        </p:blipFill>
        <p:spPr bwMode="auto">
          <a:xfrm>
            <a:off x="453057" y="876952"/>
            <a:ext cx="4058558" cy="314761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115" name="Google Shape;115;p21"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116" name="Google Shape;116;p21"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117" name="Google Shape;117;p21" hidden="0"/>
          <p:cNvPicPr/>
          <p:nvPr isPhoto="0" userDrawn="0"/>
        </p:nvPicPr>
        <p:blipFill>
          <a:blip r:embed="rId3">
            <a:alphaModFix/>
          </a:blip>
          <a:srcRect l="0" t="0" r="0" b="0"/>
          <a:stretch/>
        </p:blipFill>
        <p:spPr bwMode="auto">
          <a:xfrm>
            <a:off x="249" y="-24297"/>
            <a:ext cx="729600" cy="462301"/>
          </a:xfrm>
          <a:prstGeom prst="rect">
            <a:avLst/>
          </a:prstGeom>
          <a:noFill/>
          <a:ln>
            <a:noFill/>
          </a:ln>
        </p:spPr>
      </p:pic>
      <p:pic>
        <p:nvPicPr>
          <p:cNvPr id="118" name="Google Shape;118;p21" hidden="0"/>
          <p:cNvPicPr/>
          <p:nvPr isPhoto="0" userDrawn="0"/>
        </p:nvPicPr>
        <p:blipFill>
          <a:blip r:embed="rId4">
            <a:alphaModFix/>
          </a:blip>
          <a:srcRect l="0" t="0" r="0" b="0"/>
          <a:stretch/>
        </p:blipFill>
        <p:spPr bwMode="auto">
          <a:xfrm>
            <a:off x="8134144" y="4517885"/>
            <a:ext cx="1019991" cy="646331"/>
          </a:xfrm>
          <a:prstGeom prst="rect">
            <a:avLst/>
          </a:prstGeom>
          <a:noFill/>
          <a:ln>
            <a:noFill/>
          </a:ln>
        </p:spPr>
      </p:pic>
      <p:sp>
        <p:nvSpPr>
          <p:cNvPr id="119" name="Google Shape;119;p21" hidden="0"/>
          <p:cNvSpPr/>
          <p:nvPr isPhoto="0" userDrawn="0"/>
        </p:nvSpPr>
        <p:spPr bwMode="auto">
          <a:xfrm>
            <a:off x="331181" y="118750"/>
            <a:ext cx="5650217" cy="52322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243A62"/>
                </a:solidFill>
                <a:latin typeface="Arial"/>
                <a:ea typeface="Arial"/>
                <a:cs typeface="Arial"/>
              </a:rPr>
              <a:t>Profil Pengajar</a:t>
            </a:r>
            <a:endParaRPr sz="2800" b="0" i="0" u="none" strike="noStrike" cap="none">
              <a:solidFill>
                <a:srgbClr val="243A62"/>
              </a:solidFill>
              <a:latin typeface="Arial"/>
              <a:ea typeface="Arial"/>
              <a:cs typeface="Arial"/>
            </a:endParaRPr>
          </a:p>
        </p:txBody>
      </p:sp>
      <p:sp>
        <p:nvSpPr>
          <p:cNvPr id="120" name="Google Shape;120;p21" hidden="0"/>
          <p:cNvSpPr/>
          <p:nvPr isPhoto="0" userDrawn="0"/>
        </p:nvSpPr>
        <p:spPr bwMode="auto">
          <a:xfrm>
            <a:off x="324436" y="1179324"/>
            <a:ext cx="6902700" cy="1731300"/>
          </a:xfrm>
          <a:prstGeom prst="rect">
            <a:avLst/>
          </a:prstGeom>
          <a:noFill/>
          <a:ln>
            <a:noFill/>
          </a:ln>
        </p:spPr>
        <p:txBody>
          <a:bodyPr spcFirstLastPara="1" wrap="square" lIns="68550" tIns="34275" rIns="68550" bIns="34275" anchor="t" anchorCtr="0">
            <a:spAutoFit/>
          </a:bodyPr>
          <a:lstStyle/>
          <a:p>
            <a:pPr marL="0" marR="0" lvl="0" indent="0" algn="l">
              <a:lnSpc>
                <a:spcPct val="100000"/>
              </a:lnSpc>
              <a:spcBef>
                <a:spcPts val="0"/>
              </a:spcBef>
              <a:spcAft>
                <a:spcPts val="0"/>
              </a:spcAft>
              <a:buClr>
                <a:srgbClr val="000000"/>
              </a:buClr>
              <a:buSzPts val="1350"/>
              <a:buFont typeface="Arial"/>
              <a:buNone/>
              <a:defRPr/>
            </a:pPr>
            <a:r>
              <a:rPr lang="en-US" sz="1350" b="0" i="0" u="none" strike="noStrike" cap="none">
                <a:solidFill>
                  <a:schemeClr val="dk1"/>
                </a:solidFill>
                <a:latin typeface="Cambria"/>
                <a:ea typeface="Cambria"/>
                <a:cs typeface="Cambria"/>
              </a:rPr>
              <a:t>Jabatan Akademik </a:t>
            </a:r>
            <a:r>
              <a:rPr lang="en-US" sz="1350" b="0" i="0" u="none" strike="noStrike" cap="none">
                <a:solidFill>
                  <a:srgbClr val="FF0000"/>
                </a:solidFill>
                <a:latin typeface="Cambria"/>
                <a:ea typeface="Cambria"/>
                <a:cs typeface="Cambria"/>
              </a:rPr>
              <a:t>&lt;</a:t>
            </a:r>
            <a:r>
              <a:rPr lang="en-US" sz="1350" b="0" i="0" u="none" strike="noStrike" cap="none">
                <a:solidFill>
                  <a:srgbClr val="FF0000"/>
                </a:solidFill>
                <a:latin typeface="Cambria"/>
                <a:ea typeface="Cambria"/>
                <a:cs typeface="Cambria"/>
              </a:rPr>
              <a:t>tahun dan jabatan terakhir Pengajar</a:t>
            </a:r>
            <a:r>
              <a:rPr lang="en-US" sz="1350" b="0" i="0" u="none" strike="noStrike" cap="none">
                <a:solidFill>
                  <a:srgbClr val="FF0000"/>
                </a:solidFill>
                <a:latin typeface="Cambria"/>
                <a:ea typeface="Cambria"/>
                <a:cs typeface="Cambria"/>
              </a:rPr>
              <a:t>&gt;</a:t>
            </a:r>
            <a:endParaRPr sz="1050" b="0" i="0" u="none" strike="noStrike" cap="none">
              <a:solidFill>
                <a:srgbClr val="000000"/>
              </a:solidFill>
              <a:latin typeface="Cambria"/>
              <a:ea typeface="Cambria"/>
              <a:cs typeface="Cambria"/>
            </a:endParaRPr>
          </a:p>
          <a:p>
            <a:pPr marL="0" marR="0" lvl="0" indent="0" algn="l">
              <a:lnSpc>
                <a:spcPct val="100000"/>
              </a:lnSpc>
              <a:spcBef>
                <a:spcPts val="0"/>
              </a:spcBef>
              <a:spcAft>
                <a:spcPts val="0"/>
              </a:spcAft>
              <a:buClr>
                <a:srgbClr val="000000"/>
              </a:buClr>
              <a:buSzPts val="1350"/>
              <a:buFont typeface="Arial"/>
              <a:buNone/>
              <a:defRPr/>
            </a:pPr>
            <a:r>
              <a:rPr lang="en-US" sz="1350" b="0" i="0" u="none" strike="noStrike" cap="none">
                <a:solidFill>
                  <a:srgbClr val="0070C0"/>
                </a:solidFill>
                <a:latin typeface="Cambria"/>
                <a:ea typeface="Cambria"/>
                <a:cs typeface="Cambria"/>
              </a:rPr>
              <a:t>Pendidikan</a:t>
            </a:r>
            <a:endParaRPr sz="1350" b="0" i="0" u="none" strike="noStrike" cap="none">
              <a:solidFill>
                <a:srgbClr val="0070C0"/>
              </a:solidFill>
              <a:latin typeface="Cambria"/>
              <a:ea typeface="Cambria"/>
              <a:cs typeface="Cambria"/>
            </a:endParaRPr>
          </a:p>
          <a:p>
            <a:pPr marL="214313" marR="0" lvl="0" indent="-214313" algn="l">
              <a:lnSpc>
                <a:spcPct val="100000"/>
              </a:lnSpc>
              <a:spcBef>
                <a:spcPts val="0"/>
              </a:spcBef>
              <a:spcAft>
                <a:spcPts val="0"/>
              </a:spcAft>
              <a:buClr>
                <a:srgbClr val="FF0000"/>
              </a:buClr>
              <a:buSzPts val="1800"/>
              <a:buFont typeface="Cambria"/>
              <a:buChar char="❑"/>
              <a:defRPr/>
            </a:pPr>
            <a:r>
              <a:rPr lang="en-US" sz="1350" b="0" i="0" u="none" strike="noStrike" cap="none">
                <a:solidFill>
                  <a:srgbClr val="FF0000"/>
                </a:solidFill>
                <a:latin typeface="Cambria"/>
                <a:ea typeface="Cambria"/>
                <a:cs typeface="Cambria"/>
              </a:rPr>
              <a:t>&lt;</a:t>
            </a:r>
            <a:r>
              <a:rPr lang="en-US" sz="1350" b="0" i="0" u="none" strike="noStrike" cap="none">
                <a:solidFill>
                  <a:srgbClr val="FF0000"/>
                </a:solidFill>
                <a:latin typeface="Cambria"/>
                <a:ea typeface="Cambria"/>
                <a:cs typeface="Cambria"/>
              </a:rPr>
              <a:t>riwayat pendidikan Pengajar</a:t>
            </a:r>
            <a:r>
              <a:rPr lang="en-US" sz="1350" b="0" i="0" u="none" strike="noStrike" cap="none">
                <a:solidFill>
                  <a:srgbClr val="FF0000"/>
                </a:solidFill>
                <a:latin typeface="Cambria"/>
                <a:ea typeface="Cambria"/>
                <a:cs typeface="Cambria"/>
              </a:rPr>
              <a:t>&gt;  </a:t>
            </a:r>
            <a:endParaRPr sz="1050" b="0" i="0" u="none" strike="noStrike" cap="none">
              <a:solidFill>
                <a:srgbClr val="000000"/>
              </a:solidFill>
              <a:latin typeface="Cambria"/>
              <a:ea typeface="Cambria"/>
              <a:cs typeface="Cambria"/>
            </a:endParaRPr>
          </a:p>
          <a:p>
            <a:pPr marL="214313" marR="0" lvl="0" indent="-128587" algn="l">
              <a:lnSpc>
                <a:spcPct val="100000"/>
              </a:lnSpc>
              <a:spcBef>
                <a:spcPts val="0"/>
              </a:spcBef>
              <a:spcAft>
                <a:spcPts val="0"/>
              </a:spcAft>
              <a:buClr>
                <a:srgbClr val="000000"/>
              </a:buClr>
              <a:buSzPts val="1350"/>
              <a:buFont typeface="Arial"/>
              <a:buNone/>
              <a:defRPr/>
            </a:pPr>
            <a:endParaRPr sz="1350" b="0" i="0" u="none" strike="noStrike" cap="none">
              <a:solidFill>
                <a:srgbClr val="0070C0"/>
              </a:solidFill>
              <a:latin typeface="Cambria"/>
              <a:ea typeface="Cambria"/>
              <a:cs typeface="Cambria"/>
            </a:endParaRPr>
          </a:p>
          <a:p>
            <a:pPr marL="214313" marR="0" lvl="0" indent="-128587" algn="l">
              <a:lnSpc>
                <a:spcPct val="100000"/>
              </a:lnSpc>
              <a:spcBef>
                <a:spcPts val="0"/>
              </a:spcBef>
              <a:spcAft>
                <a:spcPts val="0"/>
              </a:spcAft>
              <a:buClr>
                <a:srgbClr val="000000"/>
              </a:buClr>
              <a:buSzPts val="1350"/>
              <a:buFont typeface="Arial"/>
              <a:buNone/>
              <a:defRPr/>
            </a:pPr>
            <a:endParaRPr sz="1350" b="0" i="0" u="none" strike="noStrike" cap="none">
              <a:solidFill>
                <a:srgbClr val="0070C0"/>
              </a:solidFill>
              <a:latin typeface="Cambria"/>
              <a:ea typeface="Cambria"/>
              <a:cs typeface="Cambria"/>
            </a:endParaRPr>
          </a:p>
          <a:p>
            <a:pPr marL="214313" marR="0" lvl="0" indent="-128587" algn="l">
              <a:lnSpc>
                <a:spcPct val="100000"/>
              </a:lnSpc>
              <a:spcBef>
                <a:spcPts val="0"/>
              </a:spcBef>
              <a:spcAft>
                <a:spcPts val="0"/>
              </a:spcAft>
              <a:buClr>
                <a:srgbClr val="000000"/>
              </a:buClr>
              <a:buSzPts val="1350"/>
              <a:buFont typeface="Arial"/>
              <a:buNone/>
              <a:defRPr/>
            </a:pPr>
            <a:endParaRPr sz="1350" b="0" i="0" u="none" strike="noStrike" cap="none">
              <a:solidFill>
                <a:srgbClr val="0070C0"/>
              </a:solidFill>
              <a:latin typeface="Cambria"/>
              <a:ea typeface="Cambria"/>
              <a:cs typeface="Cambria"/>
            </a:endParaRPr>
          </a:p>
          <a:p>
            <a:pPr marL="0" marR="0" lvl="0" indent="0" algn="l">
              <a:lnSpc>
                <a:spcPct val="100000"/>
              </a:lnSpc>
              <a:spcBef>
                <a:spcPts val="0"/>
              </a:spcBef>
              <a:spcAft>
                <a:spcPts val="0"/>
              </a:spcAft>
              <a:buClr>
                <a:srgbClr val="000000"/>
              </a:buClr>
              <a:buSzPts val="1350"/>
              <a:buFont typeface="Arial"/>
              <a:buNone/>
              <a:defRPr/>
            </a:pPr>
            <a:r>
              <a:rPr lang="en-US" sz="1350" b="0" i="0" u="none" strike="noStrike" cap="none">
                <a:solidFill>
                  <a:schemeClr val="dk1"/>
                </a:solidFill>
                <a:latin typeface="Cambria"/>
                <a:ea typeface="Cambria"/>
                <a:cs typeface="Cambria"/>
              </a:rPr>
              <a:t>Riwayat Pekerjaan</a:t>
            </a:r>
            <a:endParaRPr sz="1350" b="0" i="0" u="none" strike="noStrike" cap="none">
              <a:solidFill>
                <a:schemeClr val="dk1"/>
              </a:solidFill>
              <a:latin typeface="Cambria"/>
              <a:ea typeface="Cambria"/>
              <a:cs typeface="Cambria"/>
            </a:endParaRPr>
          </a:p>
          <a:p>
            <a:pPr marL="214312" marR="0" lvl="0" indent="-214312" algn="l">
              <a:lnSpc>
                <a:spcPct val="100000"/>
              </a:lnSpc>
              <a:spcBef>
                <a:spcPts val="0"/>
              </a:spcBef>
              <a:spcAft>
                <a:spcPts val="0"/>
              </a:spcAft>
              <a:buClr>
                <a:srgbClr val="FF0000"/>
              </a:buClr>
              <a:buSzPts val="1800"/>
              <a:buFont typeface="Cambria"/>
              <a:buChar char="❑"/>
              <a:defRPr/>
            </a:pPr>
            <a:r>
              <a:rPr lang="en-US" sz="1350" b="0" i="0" u="none" strike="noStrike" cap="none">
                <a:solidFill>
                  <a:srgbClr val="FF0000"/>
                </a:solidFill>
                <a:latin typeface="Cambria"/>
                <a:ea typeface="Cambria"/>
                <a:cs typeface="Cambria"/>
              </a:rPr>
              <a:t>&lt;</a:t>
            </a:r>
            <a:r>
              <a:rPr lang="en-US" sz="1350" b="0" i="0" u="none" strike="noStrike" cap="none">
                <a:solidFill>
                  <a:srgbClr val="FF0000"/>
                </a:solidFill>
                <a:latin typeface="Cambria"/>
                <a:ea typeface="Cambria"/>
                <a:cs typeface="Cambria"/>
              </a:rPr>
              <a:t>riwayat pekerjaan Pengajar</a:t>
            </a:r>
            <a:r>
              <a:rPr lang="en-US" sz="1350" b="0" i="0" u="none" strike="noStrike" cap="none">
                <a:solidFill>
                  <a:srgbClr val="FF0000"/>
                </a:solidFill>
                <a:latin typeface="Cambria"/>
                <a:ea typeface="Cambria"/>
                <a:cs typeface="Cambria"/>
              </a:rPr>
              <a:t>&gt;</a:t>
            </a:r>
            <a:endParaRPr sz="1050" b="0" i="0" u="none" strike="noStrike" cap="none">
              <a:solidFill>
                <a:srgbClr val="000000"/>
              </a:solidFill>
              <a:latin typeface="Cambria"/>
              <a:ea typeface="Cambria"/>
              <a:cs typeface="Cambria"/>
            </a:endParaRPr>
          </a:p>
        </p:txBody>
      </p:sp>
      <p:sp>
        <p:nvSpPr>
          <p:cNvPr id="121" name="Google Shape;121;p21" hidden="0"/>
          <p:cNvSpPr/>
          <p:nvPr isPhoto="0" userDrawn="0"/>
        </p:nvSpPr>
        <p:spPr bwMode="auto">
          <a:xfrm>
            <a:off x="6579619" y="831329"/>
            <a:ext cx="2447550" cy="553968"/>
          </a:xfrm>
          <a:prstGeom prst="rect">
            <a:avLst/>
          </a:prstGeom>
          <a:noFill/>
          <a:ln>
            <a:noFill/>
          </a:ln>
        </p:spPr>
        <p:txBody>
          <a:bodyPr spcFirstLastPara="1" wrap="square" lIns="68550" tIns="34275" rIns="68550" bIns="34275" anchor="t" anchorCtr="0">
            <a:spAutoFit/>
          </a:bodyPr>
          <a:lstStyle/>
          <a:p>
            <a:pPr marL="0" marR="0" lvl="0" indent="0" algn="l">
              <a:lnSpc>
                <a:spcPct val="100000"/>
              </a:lnSpc>
              <a:spcBef>
                <a:spcPts val="0"/>
              </a:spcBef>
              <a:spcAft>
                <a:spcPts val="0"/>
              </a:spcAft>
              <a:buClr>
                <a:srgbClr val="000000"/>
              </a:buClr>
              <a:buSzPts val="1050"/>
              <a:buFont typeface="Arial"/>
              <a:buNone/>
              <a:defRPr/>
            </a:pPr>
            <a:r>
              <a:rPr lang="en-US" sz="1050" b="1" i="0" u="none" strike="noStrike" cap="none">
                <a:solidFill>
                  <a:schemeClr val="dk1"/>
                </a:solidFill>
                <a:latin typeface="Cambria"/>
                <a:ea typeface="Cambria"/>
                <a:cs typeface="Cambria"/>
              </a:rPr>
              <a:t>Contact</a:t>
            </a:r>
            <a:endParaRPr sz="105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050"/>
              <a:buFont typeface="Arial"/>
              <a:buNone/>
              <a:defRPr/>
            </a:pPr>
            <a:r>
              <a:rPr lang="en-US" sz="1050" b="1" i="0" u="none" strike="noStrike" cap="none">
                <a:solidFill>
                  <a:schemeClr val="dk1"/>
                </a:solidFill>
                <a:latin typeface="Cambria"/>
                <a:ea typeface="Cambria"/>
                <a:cs typeface="Cambria"/>
              </a:rPr>
              <a:t>HP WA only :</a:t>
            </a:r>
            <a:r>
              <a:rPr lang="en-US" sz="1050" b="1" i="0" u="none" strike="noStrike" cap="none">
                <a:solidFill>
                  <a:srgbClr val="FF0000"/>
                </a:solidFill>
                <a:latin typeface="Cambria"/>
                <a:ea typeface="Cambria"/>
                <a:cs typeface="Cambria"/>
              </a:rPr>
              <a:t>&lt;no hp Pengajar&gt;</a:t>
            </a:r>
            <a:endParaRPr sz="1050" b="0" i="0" u="none" strike="noStrike" cap="none">
              <a:solidFill>
                <a:srgbClr val="FF0000"/>
              </a:solidFill>
              <a:latin typeface="Cambria"/>
              <a:ea typeface="Cambria"/>
              <a:cs typeface="Cambria"/>
            </a:endParaRPr>
          </a:p>
          <a:p>
            <a:pPr marL="0" marR="0" lvl="0" indent="0" algn="l">
              <a:lnSpc>
                <a:spcPct val="100000"/>
              </a:lnSpc>
              <a:spcBef>
                <a:spcPts val="0"/>
              </a:spcBef>
              <a:spcAft>
                <a:spcPts val="0"/>
              </a:spcAft>
              <a:buClr>
                <a:srgbClr val="000000"/>
              </a:buClr>
              <a:buSzPts val="1050"/>
              <a:buFont typeface="Arial"/>
              <a:buNone/>
              <a:defRPr/>
            </a:pPr>
            <a:r>
              <a:rPr lang="en-US" sz="1050" b="1" i="0" u="none" strike="noStrike" cap="none">
                <a:solidFill>
                  <a:schemeClr val="dk1"/>
                </a:solidFill>
                <a:latin typeface="Cambria"/>
                <a:ea typeface="Cambria"/>
                <a:cs typeface="Cambria"/>
              </a:rPr>
              <a:t>Email	:</a:t>
            </a:r>
            <a:r>
              <a:rPr lang="en-US" sz="1050" b="1" i="0" u="none" strike="noStrike" cap="none">
                <a:solidFill>
                  <a:srgbClr val="FF0000"/>
                </a:solidFill>
                <a:latin typeface="Cambria"/>
                <a:ea typeface="Cambria"/>
                <a:cs typeface="Cambria"/>
              </a:rPr>
              <a:t>&lt;email Pengajar&gt;</a:t>
            </a:r>
            <a:endParaRPr sz="1050" b="0" i="0" u="none" strike="noStrike" cap="none">
              <a:solidFill>
                <a:srgbClr val="FF0000"/>
              </a:solidFill>
              <a:latin typeface="Cambria"/>
              <a:ea typeface="Cambria"/>
              <a:cs typeface="Cambria"/>
            </a:endParaRPr>
          </a:p>
        </p:txBody>
      </p:sp>
      <p:sp>
        <p:nvSpPr>
          <p:cNvPr id="122" name="Google Shape;122;p21" hidden="0"/>
          <p:cNvSpPr/>
          <p:nvPr isPhoto="0" userDrawn="0"/>
        </p:nvSpPr>
        <p:spPr bwMode="auto">
          <a:xfrm>
            <a:off x="5465311" y="831324"/>
            <a:ext cx="1057800" cy="13368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a:lnSpc>
                <a:spcPct val="100000"/>
              </a:lnSpc>
              <a:spcBef>
                <a:spcPts val="0"/>
              </a:spcBef>
              <a:spcAft>
                <a:spcPts val="0"/>
              </a:spcAft>
              <a:buClr>
                <a:srgbClr val="000000"/>
              </a:buClr>
              <a:buSzPts val="1350"/>
              <a:buFont typeface="Arial"/>
              <a:buNone/>
              <a:defRPr/>
            </a:pPr>
            <a:r>
              <a:rPr lang="en-US" sz="1350" b="0" i="0" u="none" strike="noStrike" cap="none">
                <a:solidFill>
                  <a:srgbClr val="FF0000"/>
                </a:solidFill>
                <a:latin typeface="Calibri"/>
                <a:ea typeface="Calibri"/>
                <a:cs typeface="Calibri"/>
              </a:rPr>
              <a:t>Foto Pengajar</a:t>
            </a:r>
            <a:endParaRPr sz="1350" b="0" i="0" u="none" strike="noStrike" cap="none">
              <a:solidFill>
                <a:srgbClr val="FF0000"/>
              </a:solidFill>
              <a:latin typeface="Calibri"/>
              <a:ea typeface="Calibri"/>
              <a:cs typeface="Calibri"/>
            </a:endParaRPr>
          </a:p>
        </p:txBody>
      </p:sp>
      <p:sp>
        <p:nvSpPr>
          <p:cNvPr id="123" name="Google Shape;123;p21" hidden="0"/>
          <p:cNvSpPr/>
          <p:nvPr isPhoto="0" userDrawn="0"/>
        </p:nvSpPr>
        <p:spPr bwMode="auto">
          <a:xfrm>
            <a:off x="6579619" y="2356623"/>
            <a:ext cx="2447699" cy="554100"/>
          </a:xfrm>
          <a:prstGeom prst="rect">
            <a:avLst/>
          </a:prstGeom>
          <a:noFill/>
          <a:ln>
            <a:noFill/>
          </a:ln>
        </p:spPr>
        <p:txBody>
          <a:bodyPr spcFirstLastPara="1" wrap="square" lIns="68550" tIns="34275" rIns="68550" bIns="34275" anchor="t" anchorCtr="0">
            <a:noAutofit/>
          </a:bodyPr>
          <a:lstStyle/>
          <a:p>
            <a:pPr marL="0" marR="0" lvl="0" indent="0" algn="l">
              <a:lnSpc>
                <a:spcPct val="100000"/>
              </a:lnSpc>
              <a:spcBef>
                <a:spcPts val="0"/>
              </a:spcBef>
              <a:spcAft>
                <a:spcPts val="0"/>
              </a:spcAft>
              <a:buClr>
                <a:srgbClr val="000000"/>
              </a:buClr>
              <a:buSzPts val="1050"/>
              <a:buFont typeface="Arial"/>
              <a:buNone/>
              <a:defRPr/>
            </a:pPr>
            <a:r>
              <a:rPr lang="en-US" sz="1050" b="1" i="0" u="none" strike="noStrike" cap="none">
                <a:solidFill>
                  <a:schemeClr val="dk1"/>
                </a:solidFill>
                <a:latin typeface="Cambria"/>
                <a:ea typeface="Cambria"/>
                <a:cs typeface="Cambria"/>
              </a:rPr>
              <a:t>Contact</a:t>
            </a:r>
            <a:endParaRPr sz="105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050"/>
              <a:buFont typeface="Arial"/>
              <a:buNone/>
              <a:defRPr/>
            </a:pPr>
            <a:r>
              <a:rPr lang="en-US" sz="1050" b="1" i="0" u="none" strike="noStrike" cap="none">
                <a:solidFill>
                  <a:schemeClr val="dk1"/>
                </a:solidFill>
                <a:latin typeface="Cambria"/>
                <a:ea typeface="Cambria"/>
                <a:cs typeface="Cambria"/>
              </a:rPr>
              <a:t>HP WA only :</a:t>
            </a:r>
            <a:r>
              <a:rPr lang="en-US" sz="1050" b="1" i="0" u="none" strike="noStrike" cap="none">
                <a:solidFill>
                  <a:srgbClr val="FF0000"/>
                </a:solidFill>
                <a:latin typeface="Cambria"/>
                <a:ea typeface="Cambria"/>
                <a:cs typeface="Cambria"/>
              </a:rPr>
              <a:t>&lt;no hp Pengajar&gt;</a:t>
            </a:r>
            <a:endParaRPr sz="1050" b="0" i="0" u="none" strike="noStrike" cap="none">
              <a:solidFill>
                <a:srgbClr val="FF0000"/>
              </a:solidFill>
              <a:latin typeface="Cambria"/>
              <a:ea typeface="Cambria"/>
              <a:cs typeface="Cambria"/>
            </a:endParaRPr>
          </a:p>
          <a:p>
            <a:pPr marL="0" marR="0" lvl="0" indent="0" algn="l">
              <a:lnSpc>
                <a:spcPct val="100000"/>
              </a:lnSpc>
              <a:spcBef>
                <a:spcPts val="0"/>
              </a:spcBef>
              <a:spcAft>
                <a:spcPts val="0"/>
              </a:spcAft>
              <a:buClr>
                <a:srgbClr val="000000"/>
              </a:buClr>
              <a:buSzPts val="1050"/>
              <a:buFont typeface="Arial"/>
              <a:buNone/>
              <a:defRPr/>
            </a:pPr>
            <a:r>
              <a:rPr lang="en-US" sz="1050" b="1" i="0" u="none" strike="noStrike" cap="none">
                <a:solidFill>
                  <a:schemeClr val="dk1"/>
                </a:solidFill>
                <a:latin typeface="Cambria"/>
                <a:ea typeface="Cambria"/>
                <a:cs typeface="Cambria"/>
              </a:rPr>
              <a:t>Email	:</a:t>
            </a:r>
            <a:r>
              <a:rPr lang="en-US" sz="1050" b="1" i="0" u="none" strike="noStrike" cap="none">
                <a:solidFill>
                  <a:srgbClr val="FF0000"/>
                </a:solidFill>
                <a:latin typeface="Cambria"/>
                <a:ea typeface="Cambria"/>
                <a:cs typeface="Cambria"/>
              </a:rPr>
              <a:t>&lt;email Pengajar&gt;</a:t>
            </a:r>
            <a:endParaRPr sz="1050" b="0" i="0" u="none" strike="noStrike" cap="none">
              <a:solidFill>
                <a:srgbClr val="FF0000"/>
              </a:solidFill>
              <a:latin typeface="Cambria"/>
              <a:ea typeface="Cambria"/>
              <a:cs typeface="Cambria"/>
            </a:endParaRPr>
          </a:p>
        </p:txBody>
      </p:sp>
      <p:sp>
        <p:nvSpPr>
          <p:cNvPr id="124" name="Google Shape;124;p21" hidden="0"/>
          <p:cNvSpPr/>
          <p:nvPr isPhoto="0" userDrawn="0"/>
        </p:nvSpPr>
        <p:spPr bwMode="auto">
          <a:xfrm>
            <a:off x="5465311" y="2338543"/>
            <a:ext cx="1057800" cy="13368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a:lnSpc>
                <a:spcPct val="100000"/>
              </a:lnSpc>
              <a:spcBef>
                <a:spcPts val="0"/>
              </a:spcBef>
              <a:spcAft>
                <a:spcPts val="0"/>
              </a:spcAft>
              <a:buClr>
                <a:srgbClr val="000000"/>
              </a:buClr>
              <a:buSzPts val="1350"/>
              <a:buFont typeface="Arial"/>
              <a:buNone/>
              <a:defRPr/>
            </a:pPr>
            <a:r>
              <a:rPr lang="en-US" sz="1350" b="0" i="0" u="none" strike="noStrike" cap="none">
                <a:solidFill>
                  <a:srgbClr val="FF0000"/>
                </a:solidFill>
                <a:latin typeface="Calibri"/>
                <a:ea typeface="Calibri"/>
                <a:cs typeface="Calibri"/>
              </a:rPr>
              <a:t>Foto Pengajar</a:t>
            </a:r>
            <a:endParaRPr sz="1350" b="0" i="0" u="none" strike="noStrike" cap="none">
              <a:solidFill>
                <a:srgbClr val="FF0000"/>
              </a:solidFill>
              <a:latin typeface="Calibri"/>
              <a:ea typeface="Calibri"/>
              <a:cs typeface="Calibri"/>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328" name="Google Shape;328;p36"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329" name="Google Shape;329;p36"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330" name="Google Shape;330;p36"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331" name="Google Shape;331;p36"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332" name="Google Shape;332;p36" hidden="0"/>
          <p:cNvSpPr/>
          <p:nvPr isPhoto="0" userDrawn="0"/>
        </p:nvSpPr>
        <p:spPr bwMode="auto">
          <a:xfrm>
            <a:off x="331181" y="118750"/>
            <a:ext cx="5650217" cy="523220"/>
          </a:xfrm>
          <a:prstGeom prst="rect">
            <a:avLst/>
          </a:prstGeom>
          <a:noFill/>
          <a:ln>
            <a:noFill/>
          </a:ln>
        </p:spPr>
        <p:txBody>
          <a:bodyPr spcFirstLastPara="1" wrap="square" lIns="91425" tIns="45700" rIns="91425" bIns="45700" anchor="t" anchorCtr="0">
            <a:spAutoFit/>
          </a:bodyPr>
          <a:lstStyle/>
          <a:p>
            <a:pPr marL="0" lvl="0" indent="0" algn="l">
              <a:spcBef>
                <a:spcPts val="0"/>
              </a:spcBef>
              <a:spcAft>
                <a:spcPts val="0"/>
              </a:spcAft>
              <a:buClr>
                <a:schemeClr val="dk1"/>
              </a:buClr>
              <a:buSzPts val="2800"/>
              <a:buFont typeface="Arial"/>
              <a:buNone/>
              <a:defRPr/>
            </a:pPr>
            <a:r>
              <a:rPr lang="en-US" sz="2800" b="1">
                <a:solidFill>
                  <a:srgbClr val="002060"/>
                </a:solidFill>
                <a:latin typeface="Cambria"/>
                <a:ea typeface="Cambria"/>
                <a:cs typeface="Cambria"/>
              </a:rPr>
              <a:t>Instalasi Git</a:t>
            </a:r>
            <a:endParaRPr sz="2800" b="1">
              <a:solidFill>
                <a:srgbClr val="002060"/>
              </a:solidFill>
              <a:latin typeface="Cambria"/>
              <a:ea typeface="Cambria"/>
              <a:cs typeface="Cambria"/>
            </a:endParaRPr>
          </a:p>
          <a:p>
            <a:pPr marL="0" marR="0" lvl="0" indent="0" algn="l">
              <a:lnSpc>
                <a:spcPct val="100000"/>
              </a:lnSpc>
              <a:spcBef>
                <a:spcPts val="0"/>
              </a:spcBef>
              <a:spcAft>
                <a:spcPts val="0"/>
              </a:spcAft>
              <a:buClr>
                <a:srgbClr val="000000"/>
              </a:buClr>
              <a:buSzPts val="2800"/>
              <a:buFont typeface="Arial"/>
              <a:buNone/>
              <a:defRPr/>
            </a:pPr>
            <a:endParaRPr sz="2800" b="1">
              <a:solidFill>
                <a:srgbClr val="002060"/>
              </a:solidFill>
              <a:latin typeface="Cambria"/>
              <a:ea typeface="Cambria"/>
              <a:cs typeface="Cambria"/>
            </a:endParaRPr>
          </a:p>
        </p:txBody>
      </p:sp>
      <p:sp>
        <p:nvSpPr>
          <p:cNvPr id="333" name="Google Shape;333;p36"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334" name="Google Shape;334;p36" hidden="0"/>
          <p:cNvSpPr/>
          <p:nvPr isPhoto="0" userDrawn="0"/>
        </p:nvSpPr>
        <p:spPr bwMode="auto">
          <a:xfrm>
            <a:off x="4572000" y="876953"/>
            <a:ext cx="4223208" cy="5355272"/>
          </a:xfrm>
          <a:prstGeom prst="rect">
            <a:avLst/>
          </a:prstGeom>
          <a:noFill/>
          <a:ln>
            <a:noFill/>
          </a:ln>
        </p:spPr>
        <p:txBody>
          <a:bodyPr spcFirstLastPara="1" wrap="square" lIns="91425" tIns="45700" rIns="91425" bIns="45700" anchor="t" anchorCtr="0">
            <a:spAutoFit/>
          </a:bodyPr>
          <a:lstStyle/>
          <a:p>
            <a:pPr marL="342900" marR="0" lvl="0" indent="-342900" algn="l">
              <a:lnSpc>
                <a:spcPct val="100000"/>
              </a:lnSpc>
              <a:spcBef>
                <a:spcPts val="0"/>
              </a:spcBef>
              <a:spcAft>
                <a:spcPts val="0"/>
              </a:spcAft>
              <a:buClr>
                <a:srgbClr val="000000"/>
              </a:buClr>
              <a:buSzPts val="1800"/>
              <a:buFont typeface="Cambria"/>
              <a:buChar char="❖"/>
              <a:defRPr/>
            </a:pPr>
            <a:r>
              <a:rPr lang="en-US" sz="1800">
                <a:latin typeface="Cambria"/>
                <a:ea typeface="Cambria"/>
                <a:cs typeface="Cambria"/>
              </a:rPr>
              <a:t>Pada tahap ini Anda diminta mengatur </a:t>
            </a:r>
            <a:r>
              <a:rPr lang="en-US" sz="1800" b="0" i="1" u="none" strike="noStrike" cap="none">
                <a:solidFill>
                  <a:srgbClr val="000000"/>
                </a:solidFill>
                <a:latin typeface="Cambria"/>
                <a:ea typeface="Cambria"/>
                <a:cs typeface="Cambria"/>
              </a:rPr>
              <a:t>PATH Environment</a:t>
            </a:r>
            <a:r>
              <a:rPr lang="en-US" sz="1800" b="0" i="0" u="none" strike="noStrike" cap="none">
                <a:solidFill>
                  <a:srgbClr val="000000"/>
                </a:solidFill>
                <a:latin typeface="Cambria"/>
                <a:ea typeface="Cambria"/>
                <a:cs typeface="Cambria"/>
              </a:rPr>
              <a:t>.</a:t>
            </a:r>
            <a:endParaRPr sz="1400" b="0" i="0" u="none" strike="noStrike" cap="none">
              <a:solidFill>
                <a:srgbClr val="000000"/>
              </a:solidFill>
              <a:latin typeface="Cambria"/>
              <a:ea typeface="Cambria"/>
              <a:cs typeface="Cambria"/>
            </a:endParaRPr>
          </a:p>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Pilih yang </a:t>
            </a:r>
            <a:r>
              <a:rPr lang="en-US" sz="1800" b="1">
                <a:latin typeface="Cambria"/>
                <a:ea typeface="Cambria"/>
                <a:cs typeface="Cambria"/>
              </a:rPr>
              <a:t>kedua</a:t>
            </a:r>
            <a:r>
              <a:rPr lang="en-US" sz="1800">
                <a:latin typeface="Cambria"/>
                <a:ea typeface="Cambria"/>
                <a:cs typeface="Cambria"/>
              </a:rPr>
              <a:t> </a:t>
            </a:r>
            <a:r>
              <a:rPr lang="en-US" sz="1800" b="1">
                <a:latin typeface="Cambria"/>
                <a:ea typeface="Cambria"/>
                <a:cs typeface="Cambria"/>
              </a:rPr>
              <a:t>atau tengah </a:t>
            </a:r>
            <a:r>
              <a:rPr lang="en-US" sz="1800" b="0" i="0" u="none" strike="noStrike" cap="none">
                <a:solidFill>
                  <a:srgbClr val="000000"/>
                </a:solidFill>
                <a:latin typeface="Cambria"/>
                <a:ea typeface="Cambria"/>
                <a:cs typeface="Cambria"/>
              </a:rPr>
              <a:t>agar perintah git dapat dikenali </a:t>
            </a:r>
            <a:r>
              <a:rPr lang="en-US" sz="1800">
                <a:latin typeface="Cambria"/>
                <a:ea typeface="Cambria"/>
                <a:cs typeface="Cambria"/>
              </a:rPr>
              <a:t>pada</a:t>
            </a:r>
            <a:r>
              <a:rPr lang="en-US" sz="1800" b="0" i="0" u="none" strike="noStrike" cap="none">
                <a:solidFill>
                  <a:srgbClr val="000000"/>
                </a:solidFill>
                <a:latin typeface="Cambria"/>
                <a:ea typeface="Cambria"/>
                <a:cs typeface="Cambria"/>
              </a:rPr>
              <a:t> Command Prompt (CMD).</a:t>
            </a:r>
            <a:endParaRPr sz="1400" b="0" i="0" u="none" strike="noStrike" cap="none">
              <a:solidFill>
                <a:srgbClr val="000000"/>
              </a:solidFill>
              <a:latin typeface="Cambria"/>
              <a:ea typeface="Cambria"/>
              <a:cs typeface="Cambria"/>
            </a:endParaRPr>
          </a:p>
          <a:p>
            <a:pPr marL="342900" marR="0" lvl="0" indent="-342900" algn="l">
              <a:lnSpc>
                <a:spcPct val="100000"/>
              </a:lnSpc>
              <a:spcBef>
                <a:spcPts val="0"/>
              </a:spcBef>
              <a:spcAft>
                <a:spcPts val="0"/>
              </a:spcAft>
              <a:buClr>
                <a:srgbClr val="000000"/>
              </a:buClr>
              <a:buSzPts val="1800"/>
              <a:buFont typeface="Cambria"/>
              <a:buChar char="❖"/>
              <a:defRPr/>
            </a:pPr>
            <a:r>
              <a:rPr lang="en-US" sz="1800">
                <a:latin typeface="Cambria"/>
                <a:ea typeface="Cambria"/>
                <a:cs typeface="Cambria"/>
              </a:rPr>
              <a:t>Lanjutkan dengan </a:t>
            </a:r>
            <a:r>
              <a:rPr lang="en-US" sz="1800" b="0" i="0" u="none" strike="noStrike" cap="none">
                <a:solidFill>
                  <a:srgbClr val="000000"/>
                </a:solidFill>
                <a:latin typeface="Cambria"/>
                <a:ea typeface="Cambria"/>
                <a:cs typeface="Cambria"/>
              </a:rPr>
              <a:t>klik tombol </a:t>
            </a:r>
            <a:r>
              <a:rPr lang="en-US" sz="1800" b="0" i="1" u="none" strike="noStrike" cap="none">
                <a:solidFill>
                  <a:srgbClr val="000000"/>
                </a:solidFill>
                <a:latin typeface="Cambria"/>
                <a:ea typeface="Cambria"/>
                <a:cs typeface="Cambria"/>
              </a:rPr>
              <a:t>Next</a:t>
            </a:r>
            <a:r>
              <a:rPr lang="en-US" sz="1800" b="0" i="0" u="none" strike="noStrike" cap="none">
                <a:solidFill>
                  <a:srgbClr val="000000"/>
                </a:solidFill>
                <a:latin typeface="Cambria"/>
                <a:ea typeface="Cambria"/>
                <a:cs typeface="Cambria"/>
              </a:rPr>
              <a:t>.</a:t>
            </a:r>
            <a:endParaRPr sz="1800" b="0" i="0" u="none" strike="noStrike" cap="none">
              <a:solidFill>
                <a:srgbClr val="000000"/>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p:txBody>
      </p:sp>
      <p:pic>
        <p:nvPicPr>
          <p:cNvPr id="335" name="Google Shape;335;p36" hidden="0"/>
          <p:cNvPicPr/>
          <p:nvPr isPhoto="0" userDrawn="0"/>
        </p:nvPicPr>
        <p:blipFill>
          <a:blip r:embed="rId5">
            <a:alphaModFix/>
          </a:blip>
          <a:srcRect l="0" t="0" r="0" b="0"/>
          <a:stretch/>
        </p:blipFill>
        <p:spPr bwMode="auto">
          <a:xfrm>
            <a:off x="446899" y="876953"/>
            <a:ext cx="4009382" cy="310948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340" name="Google Shape;340;p37"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341" name="Google Shape;341;p37"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342" name="Google Shape;342;p37"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343" name="Google Shape;343;p37"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344" name="Google Shape;344;p37" hidden="0"/>
          <p:cNvSpPr/>
          <p:nvPr isPhoto="0" userDrawn="0"/>
        </p:nvSpPr>
        <p:spPr bwMode="auto">
          <a:xfrm>
            <a:off x="331181" y="118750"/>
            <a:ext cx="5650217" cy="52322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a:solidFill>
                  <a:srgbClr val="002060"/>
                </a:solidFill>
                <a:latin typeface="Cambria"/>
                <a:ea typeface="Cambria"/>
                <a:cs typeface="Cambria"/>
              </a:rPr>
              <a:t>Instalasi </a:t>
            </a:r>
            <a:r>
              <a:rPr lang="en-US" sz="2800" b="1" i="0" u="none" strike="noStrike" cap="none">
                <a:solidFill>
                  <a:srgbClr val="002060"/>
                </a:solidFill>
                <a:latin typeface="Cambria"/>
                <a:ea typeface="Cambria"/>
                <a:cs typeface="Cambria"/>
              </a:rPr>
              <a:t>Git</a:t>
            </a:r>
            <a:endParaRPr sz="2400" b="0" i="0" u="none" strike="noStrike" cap="none">
              <a:solidFill>
                <a:srgbClr val="002060"/>
              </a:solidFill>
              <a:latin typeface="Cambria"/>
              <a:ea typeface="Cambria"/>
              <a:cs typeface="Cambria"/>
            </a:endParaRPr>
          </a:p>
        </p:txBody>
      </p:sp>
      <p:sp>
        <p:nvSpPr>
          <p:cNvPr id="345" name="Google Shape;345;p37"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346" name="Google Shape;346;p37" hidden="0"/>
          <p:cNvSpPr/>
          <p:nvPr isPhoto="0" userDrawn="0"/>
        </p:nvSpPr>
        <p:spPr bwMode="auto">
          <a:xfrm>
            <a:off x="4572000" y="876953"/>
            <a:ext cx="4223208" cy="4524275"/>
          </a:xfrm>
          <a:prstGeom prst="rect">
            <a:avLst/>
          </a:prstGeom>
          <a:noFill/>
          <a:ln>
            <a:noFill/>
          </a:ln>
        </p:spPr>
        <p:txBody>
          <a:bodyPr spcFirstLastPara="1" wrap="square" lIns="91425" tIns="45700" rIns="91425" bIns="45700" anchor="t" anchorCtr="0">
            <a:spAutoFit/>
          </a:bodyPr>
          <a:lstStyle/>
          <a:p>
            <a:pPr marL="342900" lvl="0" indent="-342900" algn="l">
              <a:spcBef>
                <a:spcPts val="0"/>
              </a:spcBef>
              <a:spcAft>
                <a:spcPts val="0"/>
              </a:spcAft>
              <a:buClr>
                <a:schemeClr val="dk1"/>
              </a:buClr>
              <a:buSzPts val="1800"/>
              <a:buFont typeface="Cambria"/>
              <a:buChar char="❖"/>
              <a:defRPr/>
            </a:pPr>
            <a:r>
              <a:rPr lang="en-US" sz="1800">
                <a:solidFill>
                  <a:schemeClr val="dk1"/>
                </a:solidFill>
                <a:latin typeface="Cambria"/>
                <a:ea typeface="Cambria"/>
                <a:cs typeface="Cambria"/>
              </a:rPr>
              <a:t>Selanjutnya Anda dapat memiliki opsi </a:t>
            </a:r>
            <a:r>
              <a:rPr lang="en-US" sz="1800" i="1">
                <a:solidFill>
                  <a:schemeClr val="dk1"/>
                </a:solidFill>
                <a:latin typeface="Cambria"/>
                <a:ea typeface="Cambria"/>
                <a:cs typeface="Cambria"/>
              </a:rPr>
              <a:t>line ending</a:t>
            </a:r>
            <a:r>
              <a:rPr lang="en-US" sz="1800">
                <a:solidFill>
                  <a:schemeClr val="dk1"/>
                </a:solidFill>
                <a:latin typeface="Cambria"/>
                <a:ea typeface="Cambria"/>
                <a:cs typeface="Cambria"/>
              </a:rPr>
              <a:t> secara </a:t>
            </a:r>
            <a:r>
              <a:rPr lang="en-US" sz="1800" i="1">
                <a:solidFill>
                  <a:schemeClr val="dk1"/>
                </a:solidFill>
                <a:latin typeface="Cambria"/>
                <a:ea typeface="Cambria"/>
                <a:cs typeface="Cambria"/>
              </a:rPr>
              <a:t>default</a:t>
            </a:r>
            <a:r>
              <a:rPr lang="en-US" sz="1800">
                <a:solidFill>
                  <a:schemeClr val="dk1"/>
                </a:solidFill>
                <a:latin typeface="Cambria"/>
                <a:ea typeface="Cambria"/>
                <a:cs typeface="Cambria"/>
              </a:rPr>
              <a:t>, lalu lanjutkan dengan klik tombol </a:t>
            </a:r>
            <a:r>
              <a:rPr lang="en-US" sz="1800" i="1">
                <a:solidFill>
                  <a:schemeClr val="dk1"/>
                </a:solidFill>
                <a:latin typeface="Cambria"/>
                <a:ea typeface="Cambria"/>
                <a:cs typeface="Cambria"/>
              </a:rPr>
              <a:t>Next</a:t>
            </a:r>
            <a:r>
              <a:rPr lang="en-US" sz="1800">
                <a:solidFill>
                  <a:schemeClr val="dk1"/>
                </a:solidFill>
                <a:latin typeface="Cambria"/>
                <a:ea typeface="Cambria"/>
                <a:cs typeface="Cambria"/>
              </a:rPr>
              <a:t>.</a:t>
            </a:r>
            <a:endParaRPr sz="1800">
              <a:solidFill>
                <a:schemeClr val="dk1"/>
              </a:solidFill>
              <a:latin typeface="Cambria"/>
              <a:ea typeface="Cambria"/>
              <a:cs typeface="Cambria"/>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marR="0" lvl="0" indent="0" algn="l">
              <a:lnSpc>
                <a:spcPct val="100000"/>
              </a:lnSpc>
              <a:spcBef>
                <a:spcPts val="0"/>
              </a:spcBef>
              <a:spcAft>
                <a:spcPts val="0"/>
              </a:spcAft>
              <a:buClr>
                <a:srgbClr val="000000"/>
              </a:buClr>
              <a:buSzPts val="1800"/>
              <a:buFont typeface="Arial"/>
              <a:buNone/>
              <a:defRPr/>
            </a:pPr>
            <a:endParaRPr sz="1800">
              <a:latin typeface="Cambria"/>
              <a:ea typeface="Cambria"/>
              <a:cs typeface="Cambria"/>
            </a:endParaRPr>
          </a:p>
        </p:txBody>
      </p:sp>
      <p:pic>
        <p:nvPicPr>
          <p:cNvPr id="347" name="Google Shape;347;p37" hidden="0"/>
          <p:cNvPicPr/>
          <p:nvPr isPhoto="0" userDrawn="0"/>
        </p:nvPicPr>
        <p:blipFill>
          <a:blip r:embed="rId5">
            <a:alphaModFix/>
          </a:blip>
          <a:srcRect l="0" t="0" r="0" b="0"/>
          <a:stretch/>
        </p:blipFill>
        <p:spPr bwMode="auto">
          <a:xfrm>
            <a:off x="348792" y="876953"/>
            <a:ext cx="4086050" cy="316894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352" name="Google Shape;352;p38"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353" name="Google Shape;353;p38"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354" name="Google Shape;354;p38"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355" name="Google Shape;355;p38"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356" name="Google Shape;356;p38" hidden="0"/>
          <p:cNvSpPr/>
          <p:nvPr isPhoto="0" userDrawn="0"/>
        </p:nvSpPr>
        <p:spPr bwMode="auto">
          <a:xfrm>
            <a:off x="331181" y="118750"/>
            <a:ext cx="5650217" cy="52322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a:solidFill>
                  <a:srgbClr val="002060"/>
                </a:solidFill>
                <a:latin typeface="Cambria"/>
                <a:ea typeface="Cambria"/>
                <a:cs typeface="Cambria"/>
              </a:rPr>
              <a:t>Instalasi </a:t>
            </a:r>
            <a:r>
              <a:rPr lang="en-US" sz="2800" b="1" i="0" u="none" strike="noStrike" cap="none">
                <a:solidFill>
                  <a:srgbClr val="002060"/>
                </a:solidFill>
                <a:latin typeface="Cambria"/>
                <a:ea typeface="Cambria"/>
                <a:cs typeface="Cambria"/>
              </a:rPr>
              <a:t>Git</a:t>
            </a:r>
            <a:endParaRPr sz="2400" b="0" i="0" u="none" strike="noStrike" cap="none">
              <a:solidFill>
                <a:srgbClr val="002060"/>
              </a:solidFill>
              <a:latin typeface="Cambria"/>
              <a:ea typeface="Cambria"/>
              <a:cs typeface="Cambria"/>
            </a:endParaRPr>
          </a:p>
        </p:txBody>
      </p:sp>
      <p:sp>
        <p:nvSpPr>
          <p:cNvPr id="357" name="Google Shape;357;p38"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358" name="Google Shape;358;p38" hidden="0"/>
          <p:cNvSpPr/>
          <p:nvPr isPhoto="0" userDrawn="0"/>
        </p:nvSpPr>
        <p:spPr bwMode="auto">
          <a:xfrm>
            <a:off x="4686650" y="876953"/>
            <a:ext cx="4223100" cy="4801200"/>
          </a:xfrm>
          <a:prstGeom prst="rect">
            <a:avLst/>
          </a:prstGeom>
          <a:noFill/>
          <a:ln>
            <a:noFill/>
          </a:ln>
        </p:spPr>
        <p:txBody>
          <a:bodyPr spcFirstLastPara="1" wrap="square" lIns="91425" tIns="45700" rIns="91425" bIns="45700" anchor="t" anchorCtr="0">
            <a:spAutoFit/>
          </a:bodyPr>
          <a:lstStyle/>
          <a:p>
            <a:pPr marL="342900" marR="0" lvl="0" indent="-342900" algn="l">
              <a:lnSpc>
                <a:spcPct val="100000"/>
              </a:lnSpc>
              <a:spcBef>
                <a:spcPts val="0"/>
              </a:spcBef>
              <a:spcAft>
                <a:spcPts val="0"/>
              </a:spcAft>
              <a:buClr>
                <a:srgbClr val="000000"/>
              </a:buClr>
              <a:buSzPts val="1800"/>
              <a:buFont typeface="Cambria"/>
              <a:buChar char="❖"/>
              <a:defRPr/>
            </a:pPr>
            <a:r>
              <a:rPr lang="en-US" sz="1800">
                <a:latin typeface="Cambria"/>
                <a:ea typeface="Cambria"/>
                <a:cs typeface="Cambria"/>
              </a:rPr>
              <a:t>Pada tahap </a:t>
            </a:r>
            <a:r>
              <a:rPr lang="en-US" sz="1800" b="0" i="0" u="none" strike="noStrike" cap="none">
                <a:solidFill>
                  <a:srgbClr val="000000"/>
                </a:solidFill>
                <a:latin typeface="Cambria"/>
                <a:ea typeface="Cambria"/>
                <a:cs typeface="Cambria"/>
              </a:rPr>
              <a:t>pemilihan </a:t>
            </a:r>
            <a:r>
              <a:rPr lang="en-US" sz="1800">
                <a:latin typeface="Cambria"/>
                <a:ea typeface="Cambria"/>
                <a:cs typeface="Cambria"/>
              </a:rPr>
              <a:t>terminal emulator</a:t>
            </a:r>
            <a:r>
              <a:rPr lang="en-US" sz="1800" b="0" i="0" u="none" strike="noStrike" cap="none">
                <a:solidFill>
                  <a:srgbClr val="000000"/>
                </a:solidFill>
                <a:latin typeface="Cambria"/>
                <a:ea typeface="Cambria"/>
                <a:cs typeface="Cambria"/>
              </a:rPr>
              <a:t>.</a:t>
            </a:r>
            <a:endParaRPr sz="1400" b="0" i="0" u="none" strike="noStrike" cap="none">
              <a:solidFill>
                <a:srgbClr val="000000"/>
              </a:solidFill>
              <a:latin typeface="Cambria"/>
              <a:ea typeface="Cambria"/>
              <a:cs typeface="Cambria"/>
            </a:endParaRPr>
          </a:p>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Pilih opsi y</a:t>
            </a:r>
            <a:r>
              <a:rPr lang="en-US" sz="1800">
                <a:latin typeface="Cambria"/>
                <a:ea typeface="Cambria"/>
                <a:cs typeface="Cambria"/>
              </a:rPr>
              <a:t>ang kedua lalu tekan tombol </a:t>
            </a:r>
            <a:r>
              <a:rPr lang="en-US" sz="1800" b="0" i="1" u="none" strike="noStrike" cap="none">
                <a:solidFill>
                  <a:srgbClr val="000000"/>
                </a:solidFill>
                <a:latin typeface="Cambria"/>
                <a:ea typeface="Cambria"/>
                <a:cs typeface="Cambria"/>
              </a:rPr>
              <a:t>Next</a:t>
            </a:r>
            <a:r>
              <a:rPr lang="en-US" sz="1800" b="0" i="0" u="none" strike="noStrike" cap="none">
                <a:solidFill>
                  <a:srgbClr val="000000"/>
                </a:solidFill>
                <a:latin typeface="Cambria"/>
                <a:ea typeface="Cambria"/>
                <a:cs typeface="Cambria"/>
              </a:rPr>
              <a:t>.</a:t>
            </a:r>
            <a:endParaRPr sz="1800" b="0" i="0" u="none" strike="noStrike" cap="none">
              <a:solidFill>
                <a:srgbClr val="000000"/>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p:txBody>
      </p:sp>
      <p:pic>
        <p:nvPicPr>
          <p:cNvPr id="359" name="Google Shape;359;p38" hidden="0"/>
          <p:cNvPicPr/>
          <p:nvPr isPhoto="0" userDrawn="0"/>
        </p:nvPicPr>
        <p:blipFill>
          <a:blip r:embed="rId5">
            <a:alphaModFix/>
          </a:blip>
          <a:srcRect l="0" t="0" r="0" b="0"/>
          <a:stretch/>
        </p:blipFill>
        <p:spPr bwMode="auto">
          <a:xfrm>
            <a:off x="348792" y="876953"/>
            <a:ext cx="4223208" cy="327531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364" name="Google Shape;364;p39"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365" name="Google Shape;365;p39"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366" name="Google Shape;366;p39"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367" name="Google Shape;367;p39"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368" name="Google Shape;368;p39" hidden="0"/>
          <p:cNvSpPr/>
          <p:nvPr isPhoto="0" userDrawn="0"/>
        </p:nvSpPr>
        <p:spPr bwMode="auto">
          <a:xfrm>
            <a:off x="331181" y="118750"/>
            <a:ext cx="5650217" cy="52322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a:solidFill>
                  <a:srgbClr val="002060"/>
                </a:solidFill>
                <a:latin typeface="Cambria"/>
                <a:ea typeface="Cambria"/>
                <a:cs typeface="Cambria"/>
              </a:rPr>
              <a:t>Instalasi </a:t>
            </a:r>
            <a:r>
              <a:rPr lang="en-US" sz="2800" b="1" i="0" u="none" strike="noStrike" cap="none">
                <a:solidFill>
                  <a:srgbClr val="002060"/>
                </a:solidFill>
                <a:latin typeface="Cambria"/>
                <a:ea typeface="Cambria"/>
                <a:cs typeface="Cambria"/>
              </a:rPr>
              <a:t>Git</a:t>
            </a:r>
            <a:endParaRPr sz="2400" b="0" i="0" u="none" strike="noStrike" cap="none">
              <a:solidFill>
                <a:srgbClr val="002060"/>
              </a:solidFill>
              <a:latin typeface="Cambria"/>
              <a:ea typeface="Cambria"/>
              <a:cs typeface="Cambria"/>
            </a:endParaRPr>
          </a:p>
        </p:txBody>
      </p:sp>
      <p:sp>
        <p:nvSpPr>
          <p:cNvPr id="369" name="Google Shape;369;p39"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370" name="Google Shape;370;p39" hidden="0"/>
          <p:cNvSpPr/>
          <p:nvPr isPhoto="0" userDrawn="0"/>
        </p:nvSpPr>
        <p:spPr bwMode="auto">
          <a:xfrm>
            <a:off x="4572000" y="876953"/>
            <a:ext cx="4223208" cy="4247276"/>
          </a:xfrm>
          <a:prstGeom prst="rect">
            <a:avLst/>
          </a:prstGeom>
          <a:noFill/>
          <a:ln>
            <a:noFill/>
          </a:ln>
        </p:spPr>
        <p:txBody>
          <a:bodyPr spcFirstLastPara="1" wrap="square" lIns="91425" tIns="45700" rIns="91425" bIns="45700" anchor="t" anchorCtr="0">
            <a:spAutoFit/>
          </a:bodyPr>
          <a:lstStyle/>
          <a:p>
            <a:pPr marL="342900" lvl="0" indent="-342900" algn="l">
              <a:spcBef>
                <a:spcPts val="0"/>
              </a:spcBef>
              <a:spcAft>
                <a:spcPts val="0"/>
              </a:spcAft>
              <a:buClr>
                <a:schemeClr val="dk1"/>
              </a:buClr>
              <a:buSzPts val="1800"/>
              <a:buFont typeface="Cambria"/>
              <a:buChar char="❖"/>
              <a:defRPr/>
            </a:pPr>
            <a:r>
              <a:rPr lang="en-US" sz="1800">
                <a:solidFill>
                  <a:schemeClr val="dk1"/>
                </a:solidFill>
                <a:latin typeface="Cambria"/>
                <a:ea typeface="Cambria"/>
                <a:cs typeface="Cambria"/>
              </a:rPr>
              <a:t>Pada tahap ini </a:t>
            </a:r>
            <a:r>
              <a:rPr lang="en-US" sz="1800">
                <a:solidFill>
                  <a:schemeClr val="dk1"/>
                </a:solidFill>
                <a:latin typeface="Cambria"/>
                <a:ea typeface="Cambria"/>
                <a:cs typeface="Cambria"/>
              </a:rPr>
              <a:t>Anda dapat menentukannya dengan opsi </a:t>
            </a:r>
            <a:r>
              <a:rPr lang="en-US" sz="1800" i="1">
                <a:solidFill>
                  <a:schemeClr val="dk1"/>
                </a:solidFill>
                <a:latin typeface="Cambria"/>
                <a:ea typeface="Cambria"/>
                <a:cs typeface="Cambria"/>
              </a:rPr>
              <a:t>default</a:t>
            </a:r>
            <a:r>
              <a:rPr lang="en-US" sz="1800">
                <a:solidFill>
                  <a:schemeClr val="dk1"/>
                </a:solidFill>
                <a:latin typeface="Cambria"/>
                <a:ea typeface="Cambria"/>
                <a:cs typeface="Cambria"/>
              </a:rPr>
              <a:t>, lalu lanjutkan dengan klik tombol </a:t>
            </a:r>
            <a:r>
              <a:rPr lang="en-US" sz="1800" i="1">
                <a:solidFill>
                  <a:schemeClr val="dk1"/>
                </a:solidFill>
                <a:latin typeface="Cambria"/>
                <a:ea typeface="Cambria"/>
                <a:cs typeface="Cambria"/>
              </a:rPr>
              <a:t>Next</a:t>
            </a:r>
            <a:r>
              <a:rPr lang="en-US" sz="1800">
                <a:solidFill>
                  <a:schemeClr val="dk1"/>
                </a:solidFill>
                <a:latin typeface="Cambria"/>
                <a:ea typeface="Cambria"/>
                <a:cs typeface="Cambria"/>
              </a:rPr>
              <a:t>.</a:t>
            </a:r>
            <a:endParaRPr sz="1800">
              <a:solidFill>
                <a:schemeClr val="dk1"/>
              </a:solidFill>
              <a:latin typeface="Cambria"/>
              <a:ea typeface="Cambria"/>
              <a:cs typeface="Cambria"/>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marR="0" lvl="0" indent="0" algn="l">
              <a:lnSpc>
                <a:spcPct val="100000"/>
              </a:lnSpc>
              <a:spcBef>
                <a:spcPts val="0"/>
              </a:spcBef>
              <a:spcAft>
                <a:spcPts val="0"/>
              </a:spcAft>
              <a:buClr>
                <a:srgbClr val="000000"/>
              </a:buClr>
              <a:buSzPts val="1800"/>
              <a:buFont typeface="Arial"/>
              <a:buNone/>
              <a:defRPr/>
            </a:pPr>
            <a:endParaRPr sz="1800">
              <a:latin typeface="Cambria"/>
              <a:ea typeface="Cambria"/>
              <a:cs typeface="Cambria"/>
            </a:endParaRPr>
          </a:p>
        </p:txBody>
      </p:sp>
      <p:pic>
        <p:nvPicPr>
          <p:cNvPr id="371" name="Google Shape;371;p39" hidden="0"/>
          <p:cNvPicPr/>
          <p:nvPr isPhoto="0" userDrawn="0"/>
        </p:nvPicPr>
        <p:blipFill>
          <a:blip r:embed="rId5">
            <a:alphaModFix/>
          </a:blip>
          <a:srcRect l="0" t="0" r="0" b="0"/>
          <a:stretch/>
        </p:blipFill>
        <p:spPr bwMode="auto">
          <a:xfrm>
            <a:off x="420310" y="876953"/>
            <a:ext cx="4062560" cy="315072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376" name="Google Shape;376;p40"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377" name="Google Shape;377;p40"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378" name="Google Shape;378;p40"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379" name="Google Shape;379;p40"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380" name="Google Shape;380;p40" hidden="0"/>
          <p:cNvSpPr/>
          <p:nvPr isPhoto="0" userDrawn="0"/>
        </p:nvSpPr>
        <p:spPr bwMode="auto">
          <a:xfrm>
            <a:off x="331181" y="118750"/>
            <a:ext cx="5650217" cy="52322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a:solidFill>
                  <a:srgbClr val="002060"/>
                </a:solidFill>
                <a:latin typeface="Cambria"/>
                <a:ea typeface="Cambria"/>
                <a:cs typeface="Cambria"/>
              </a:rPr>
              <a:t>Instalasi </a:t>
            </a:r>
            <a:r>
              <a:rPr lang="en-US" sz="2800" b="1" i="0" u="none" strike="noStrike" cap="none">
                <a:solidFill>
                  <a:srgbClr val="002060"/>
                </a:solidFill>
                <a:latin typeface="Cambria"/>
                <a:ea typeface="Cambria"/>
                <a:cs typeface="Cambria"/>
              </a:rPr>
              <a:t>Git</a:t>
            </a:r>
            <a:endParaRPr sz="2400" b="0" i="0" u="none" strike="noStrike" cap="none">
              <a:solidFill>
                <a:srgbClr val="002060"/>
              </a:solidFill>
              <a:latin typeface="Cambria"/>
              <a:ea typeface="Cambria"/>
              <a:cs typeface="Cambria"/>
            </a:endParaRPr>
          </a:p>
        </p:txBody>
      </p:sp>
      <p:sp>
        <p:nvSpPr>
          <p:cNvPr id="381" name="Google Shape;381;p40"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382" name="Google Shape;382;p40" hidden="0"/>
          <p:cNvSpPr/>
          <p:nvPr isPhoto="0" userDrawn="0"/>
        </p:nvSpPr>
        <p:spPr bwMode="auto">
          <a:xfrm>
            <a:off x="4572000" y="876953"/>
            <a:ext cx="4223208" cy="4524275"/>
          </a:xfrm>
          <a:prstGeom prst="rect">
            <a:avLst/>
          </a:prstGeom>
          <a:noFill/>
          <a:ln>
            <a:noFill/>
          </a:ln>
        </p:spPr>
        <p:txBody>
          <a:bodyPr spcFirstLastPara="1" wrap="square" lIns="91425" tIns="45700" rIns="91425" bIns="45700" anchor="t" anchorCtr="0">
            <a:spAutoFit/>
          </a:bodyPr>
          <a:lstStyle/>
          <a:p>
            <a:pPr marL="342900" lvl="0" indent="-342900" algn="l">
              <a:spcBef>
                <a:spcPts val="0"/>
              </a:spcBef>
              <a:spcAft>
                <a:spcPts val="0"/>
              </a:spcAft>
              <a:buClr>
                <a:schemeClr val="dk1"/>
              </a:buClr>
              <a:buSzPts val="1800"/>
              <a:buFont typeface="Cambria"/>
              <a:buChar char="❖"/>
              <a:defRPr/>
            </a:pPr>
            <a:r>
              <a:rPr lang="en-US" sz="1800">
                <a:solidFill>
                  <a:schemeClr val="dk1"/>
                </a:solidFill>
                <a:latin typeface="Cambria"/>
                <a:ea typeface="Cambria"/>
                <a:cs typeface="Cambria"/>
              </a:rPr>
              <a:t>Pada tahap </a:t>
            </a:r>
            <a:r>
              <a:rPr lang="en-US" sz="1800" i="1">
                <a:solidFill>
                  <a:schemeClr val="dk1"/>
                </a:solidFill>
                <a:latin typeface="Cambria"/>
                <a:ea typeface="Cambria"/>
                <a:cs typeface="Cambria"/>
              </a:rPr>
              <a:t>experimental options</a:t>
            </a:r>
            <a:r>
              <a:rPr lang="en-US" sz="1800">
                <a:solidFill>
                  <a:schemeClr val="dk1"/>
                </a:solidFill>
                <a:latin typeface="Cambria"/>
                <a:ea typeface="Cambria"/>
                <a:cs typeface="Cambria"/>
              </a:rPr>
              <a:t> Anda dapat menentukannya dengan opsi </a:t>
            </a:r>
            <a:r>
              <a:rPr lang="en-US" sz="1800" i="1">
                <a:solidFill>
                  <a:schemeClr val="dk1"/>
                </a:solidFill>
                <a:latin typeface="Cambria"/>
                <a:ea typeface="Cambria"/>
                <a:cs typeface="Cambria"/>
              </a:rPr>
              <a:t>default</a:t>
            </a:r>
            <a:r>
              <a:rPr lang="en-US" sz="1800">
                <a:solidFill>
                  <a:schemeClr val="dk1"/>
                </a:solidFill>
                <a:latin typeface="Cambria"/>
                <a:ea typeface="Cambria"/>
                <a:cs typeface="Cambria"/>
              </a:rPr>
              <a:t>, lalu lanjutkan dengan klik tombol </a:t>
            </a:r>
            <a:r>
              <a:rPr lang="en-US" sz="1800" i="1">
                <a:solidFill>
                  <a:schemeClr val="dk1"/>
                </a:solidFill>
                <a:latin typeface="Cambria"/>
                <a:ea typeface="Cambria"/>
                <a:cs typeface="Cambria"/>
              </a:rPr>
              <a:t>Next</a:t>
            </a:r>
            <a:r>
              <a:rPr lang="en-US" sz="1800">
                <a:solidFill>
                  <a:schemeClr val="dk1"/>
                </a:solidFill>
                <a:latin typeface="Cambria"/>
                <a:ea typeface="Cambria"/>
                <a:cs typeface="Cambria"/>
              </a:rPr>
              <a:t>.</a:t>
            </a:r>
            <a:endParaRPr sz="1800">
              <a:solidFill>
                <a:schemeClr val="dk1"/>
              </a:solidFill>
              <a:latin typeface="Cambria"/>
              <a:ea typeface="Cambria"/>
              <a:cs typeface="Cambria"/>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lvl="0" indent="0" algn="l">
              <a:spcBef>
                <a:spcPts val="0"/>
              </a:spcBef>
              <a:spcAft>
                <a:spcPts val="0"/>
              </a:spcAft>
              <a:buClr>
                <a:schemeClr val="dk1"/>
              </a:buClr>
              <a:buSzPts val="1800"/>
              <a:buFont typeface="Arial"/>
              <a:buNone/>
              <a:defRPr/>
            </a:pPr>
            <a:endParaRPr sz="1800">
              <a:solidFill>
                <a:schemeClr val="dk1"/>
              </a:solidFill>
            </a:endParaRPr>
          </a:p>
          <a:p>
            <a:pPr marL="0" lvl="0" indent="0" algn="l">
              <a:spcBef>
                <a:spcPts val="0"/>
              </a:spcBef>
              <a:spcAft>
                <a:spcPts val="0"/>
              </a:spcAft>
              <a:buClr>
                <a:schemeClr val="dk1"/>
              </a:buClr>
              <a:buSzPts val="1800"/>
              <a:buFont typeface="Arial"/>
              <a:buNone/>
              <a:defRPr/>
            </a:pPr>
            <a:endParaRPr sz="1800">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a:latin typeface="Cambria"/>
              <a:ea typeface="Cambria"/>
              <a:cs typeface="Cambria"/>
            </a:endParaRPr>
          </a:p>
        </p:txBody>
      </p:sp>
      <p:pic>
        <p:nvPicPr>
          <p:cNvPr id="383" name="Google Shape;383;p40" hidden="0"/>
          <p:cNvPicPr/>
          <p:nvPr isPhoto="0" userDrawn="0"/>
        </p:nvPicPr>
        <p:blipFill>
          <a:blip r:embed="rId5">
            <a:alphaModFix/>
          </a:blip>
          <a:srcRect l="0" t="0" r="0" b="0"/>
          <a:stretch/>
        </p:blipFill>
        <p:spPr bwMode="auto">
          <a:xfrm>
            <a:off x="430384" y="876953"/>
            <a:ext cx="4042412" cy="313509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388" name="Google Shape;388;p41"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389" name="Google Shape;389;p41"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390" name="Google Shape;390;p41"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391" name="Google Shape;391;p41"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392" name="Google Shape;392;p41" hidden="0"/>
          <p:cNvSpPr/>
          <p:nvPr isPhoto="0" userDrawn="0"/>
        </p:nvSpPr>
        <p:spPr bwMode="auto">
          <a:xfrm>
            <a:off x="331181" y="118750"/>
            <a:ext cx="5650217" cy="52322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a:solidFill>
                  <a:srgbClr val="002060"/>
                </a:solidFill>
                <a:latin typeface="Cambria"/>
                <a:ea typeface="Cambria"/>
                <a:cs typeface="Cambria"/>
              </a:rPr>
              <a:t>Instalasi </a:t>
            </a:r>
            <a:r>
              <a:rPr lang="en-US" sz="2800" b="1" i="0" u="none" strike="noStrike" cap="none">
                <a:solidFill>
                  <a:srgbClr val="002060"/>
                </a:solidFill>
                <a:latin typeface="Cambria"/>
                <a:ea typeface="Cambria"/>
                <a:cs typeface="Cambria"/>
              </a:rPr>
              <a:t>Git</a:t>
            </a:r>
            <a:endParaRPr sz="2400" b="0" i="0" u="none" strike="noStrike" cap="none">
              <a:solidFill>
                <a:srgbClr val="002060"/>
              </a:solidFill>
              <a:latin typeface="Cambria"/>
              <a:ea typeface="Cambria"/>
              <a:cs typeface="Cambria"/>
            </a:endParaRPr>
          </a:p>
        </p:txBody>
      </p:sp>
      <p:sp>
        <p:nvSpPr>
          <p:cNvPr id="393" name="Google Shape;393;p41"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394" name="Google Shape;394;p41" hidden="0"/>
          <p:cNvSpPr/>
          <p:nvPr isPhoto="0" userDrawn="0"/>
        </p:nvSpPr>
        <p:spPr bwMode="auto">
          <a:xfrm>
            <a:off x="4751175" y="876953"/>
            <a:ext cx="4223100" cy="4247400"/>
          </a:xfrm>
          <a:prstGeom prst="rect">
            <a:avLst/>
          </a:prstGeom>
          <a:noFill/>
          <a:ln>
            <a:noFill/>
          </a:ln>
        </p:spPr>
        <p:txBody>
          <a:bodyPr spcFirstLastPara="1" wrap="square" lIns="91425" tIns="45700" rIns="91425" bIns="45700" anchor="t" anchorCtr="0">
            <a:spAutoFit/>
          </a:bodyPr>
          <a:lstStyle/>
          <a:p>
            <a:pPr marL="285750" marR="0" lvl="0" indent="-285750" algn="l">
              <a:lnSpc>
                <a:spcPct val="100000"/>
              </a:lnSpc>
              <a:spcBef>
                <a:spcPts val="0"/>
              </a:spcBef>
              <a:spcAft>
                <a:spcPts val="0"/>
              </a:spcAft>
              <a:buClr>
                <a:srgbClr val="000000"/>
              </a:buClr>
              <a:buSzPts val="1800"/>
              <a:buFont typeface="Cambria"/>
              <a:buChar char="❖"/>
              <a:defRPr/>
            </a:pPr>
            <a:r>
              <a:rPr lang="en-US" sz="1800">
                <a:latin typeface="Cambria"/>
                <a:ea typeface="Cambria"/>
                <a:cs typeface="Cambria"/>
              </a:rPr>
              <a:t>Proses instalasi sedang berjalan. </a:t>
            </a:r>
            <a:r>
              <a:rPr lang="en-US" sz="1800" b="0" i="0" u="none" strike="noStrike" cap="none">
                <a:solidFill>
                  <a:srgbClr val="000000"/>
                </a:solidFill>
                <a:latin typeface="Cambria"/>
                <a:ea typeface="Cambria"/>
                <a:cs typeface="Cambria"/>
              </a:rPr>
              <a:t>Tunggu beberapa </a:t>
            </a:r>
            <a:r>
              <a:rPr lang="en-US" sz="1800">
                <a:latin typeface="Cambria"/>
                <a:ea typeface="Cambria"/>
                <a:cs typeface="Cambria"/>
              </a:rPr>
              <a:t>menit sampai instalasi selesai</a:t>
            </a:r>
            <a:r>
              <a:rPr lang="en-US" sz="1800" b="0" i="0" u="none" strike="noStrike" cap="none">
                <a:solidFill>
                  <a:srgbClr val="000000"/>
                </a:solidFill>
                <a:latin typeface="Cambria"/>
                <a:ea typeface="Cambria"/>
                <a:cs typeface="Cambria"/>
              </a:rPr>
              <a:t>.</a:t>
            </a:r>
            <a:endParaRPr sz="1800" b="0" i="0" u="none" strike="noStrike" cap="none">
              <a:solidFill>
                <a:srgbClr val="000000"/>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pic>
        <p:nvPicPr>
          <p:cNvPr id="395" name="Google Shape;395;p41" hidden="0"/>
          <p:cNvPicPr/>
          <p:nvPr isPhoto="0" userDrawn="0"/>
        </p:nvPicPr>
        <p:blipFill>
          <a:blip r:embed="rId5">
            <a:alphaModFix/>
          </a:blip>
          <a:srcRect l="0" t="0" r="0" b="0"/>
          <a:stretch/>
        </p:blipFill>
        <p:spPr bwMode="auto">
          <a:xfrm>
            <a:off x="348791" y="894523"/>
            <a:ext cx="4228251" cy="32792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00" name="Google Shape;400;p42"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401" name="Google Shape;401;p42"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402" name="Google Shape;402;p42"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403" name="Google Shape;403;p42"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404" name="Google Shape;404;p42" hidden="0"/>
          <p:cNvSpPr/>
          <p:nvPr isPhoto="0" userDrawn="0"/>
        </p:nvSpPr>
        <p:spPr bwMode="auto">
          <a:xfrm>
            <a:off x="331181" y="118750"/>
            <a:ext cx="5650217" cy="52322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a:solidFill>
                  <a:srgbClr val="002060"/>
                </a:solidFill>
                <a:latin typeface="Cambria"/>
                <a:ea typeface="Cambria"/>
                <a:cs typeface="Cambria"/>
              </a:rPr>
              <a:t>Instalasi </a:t>
            </a:r>
            <a:r>
              <a:rPr lang="en-US" sz="2800" b="1" i="0" u="none" strike="noStrike" cap="none">
                <a:solidFill>
                  <a:srgbClr val="002060"/>
                </a:solidFill>
                <a:latin typeface="Cambria"/>
                <a:ea typeface="Cambria"/>
                <a:cs typeface="Cambria"/>
              </a:rPr>
              <a:t>Git</a:t>
            </a:r>
            <a:endParaRPr sz="2400" b="0" i="0" u="none" strike="noStrike" cap="none">
              <a:solidFill>
                <a:srgbClr val="002060"/>
              </a:solidFill>
              <a:latin typeface="Cambria"/>
              <a:ea typeface="Cambria"/>
              <a:cs typeface="Cambria"/>
            </a:endParaRPr>
          </a:p>
        </p:txBody>
      </p:sp>
      <p:sp>
        <p:nvSpPr>
          <p:cNvPr id="405" name="Google Shape;405;p42"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406" name="Google Shape;406;p42" hidden="0"/>
          <p:cNvSpPr/>
          <p:nvPr isPhoto="0" userDrawn="0"/>
        </p:nvSpPr>
        <p:spPr bwMode="auto">
          <a:xfrm>
            <a:off x="4686650" y="876953"/>
            <a:ext cx="4223100" cy="4247400"/>
          </a:xfrm>
          <a:prstGeom prst="rect">
            <a:avLst/>
          </a:prstGeom>
          <a:noFill/>
          <a:ln>
            <a:noFill/>
          </a:ln>
        </p:spPr>
        <p:txBody>
          <a:bodyPr spcFirstLastPara="1" wrap="square" lIns="91425" tIns="45700" rIns="91425" bIns="45700" anchor="t" anchorCtr="0">
            <a:spAutoFit/>
          </a:bodyPr>
          <a:lstStyle/>
          <a:p>
            <a:pPr marL="342900" marR="0" lvl="0" indent="-342900" algn="l">
              <a:lnSpc>
                <a:spcPct val="100000"/>
              </a:lnSpc>
              <a:spcBef>
                <a:spcPts val="0"/>
              </a:spcBef>
              <a:spcAft>
                <a:spcPts val="0"/>
              </a:spcAft>
              <a:buClr>
                <a:srgbClr val="000000"/>
              </a:buClr>
              <a:buSzPts val="1800"/>
              <a:buFont typeface="Noto Sans Symbols"/>
              <a:buChar char="❖"/>
              <a:defRPr/>
            </a:pPr>
            <a:r>
              <a:rPr lang="en-US" sz="1800" b="0" i="0" u="none" strike="noStrike" cap="none">
                <a:solidFill>
                  <a:srgbClr val="000000"/>
                </a:solidFill>
                <a:latin typeface="Cambria"/>
                <a:ea typeface="Cambria"/>
                <a:cs typeface="Cambria"/>
              </a:rPr>
              <a:t>Setelah instalasi selesai, </a:t>
            </a:r>
            <a:r>
              <a:rPr lang="en-US" sz="1800">
                <a:latin typeface="Cambria"/>
                <a:ea typeface="Cambria"/>
                <a:cs typeface="Cambria"/>
              </a:rPr>
              <a:t>akhir dengan klik tombol </a:t>
            </a:r>
            <a:r>
              <a:rPr lang="en-US" sz="1800" b="0" i="0" u="none" strike="noStrike" cap="none">
                <a:solidFill>
                  <a:srgbClr val="000000"/>
                </a:solidFill>
                <a:latin typeface="Cambria"/>
                <a:ea typeface="Cambria"/>
                <a:cs typeface="Cambria"/>
              </a:rPr>
              <a:t>klik </a:t>
            </a:r>
            <a:r>
              <a:rPr lang="en-US" sz="1800" b="0" i="1" u="none" strike="noStrike" cap="none">
                <a:solidFill>
                  <a:srgbClr val="000000"/>
                </a:solidFill>
                <a:latin typeface="Cambria"/>
                <a:ea typeface="Cambria"/>
                <a:cs typeface="Cambria"/>
              </a:rPr>
              <a:t>Finish</a:t>
            </a:r>
            <a:r>
              <a:rPr lang="en-US" sz="1800" b="0" i="0" u="none" strike="noStrike" cap="none">
                <a:solidFill>
                  <a:srgbClr val="000000"/>
                </a:solidFill>
                <a:latin typeface="Cambria"/>
                <a:ea typeface="Cambria"/>
                <a:cs typeface="Cambria"/>
              </a:rPr>
              <a:t>.</a:t>
            </a:r>
            <a:endParaRPr sz="1800" b="0" i="0" u="none" strike="noStrike" cap="none">
              <a:solidFill>
                <a:srgbClr val="000000"/>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pic>
        <p:nvPicPr>
          <p:cNvPr id="407" name="Google Shape;407;p42" hidden="0"/>
          <p:cNvPicPr/>
          <p:nvPr isPhoto="0" userDrawn="0"/>
        </p:nvPicPr>
        <p:blipFill>
          <a:blip r:embed="rId5">
            <a:alphaModFix/>
          </a:blip>
          <a:srcRect l="0" t="0" r="0" b="0"/>
          <a:stretch/>
        </p:blipFill>
        <p:spPr bwMode="auto">
          <a:xfrm>
            <a:off x="348792" y="876953"/>
            <a:ext cx="4245354" cy="329248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12" name="Google Shape;412;p43"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413" name="Google Shape;413;p43"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414" name="Google Shape;414;p43"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415" name="Google Shape;415;p43"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416" name="Google Shape;416;p43" hidden="0"/>
          <p:cNvSpPr/>
          <p:nvPr isPhoto="0" userDrawn="0"/>
        </p:nvSpPr>
        <p:spPr bwMode="auto">
          <a:xfrm>
            <a:off x="331181" y="118750"/>
            <a:ext cx="5650217" cy="52322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a:solidFill>
                  <a:srgbClr val="002060"/>
                </a:solidFill>
                <a:latin typeface="Cambria"/>
                <a:ea typeface="Cambria"/>
                <a:cs typeface="Cambria"/>
              </a:rPr>
              <a:t>Menggunakan</a:t>
            </a:r>
            <a:r>
              <a:rPr lang="en-US" sz="2800" b="1" i="0" u="none" strike="noStrike" cap="none">
                <a:solidFill>
                  <a:srgbClr val="002060"/>
                </a:solidFill>
                <a:latin typeface="Cambria"/>
                <a:ea typeface="Cambria"/>
                <a:cs typeface="Cambria"/>
              </a:rPr>
              <a:t> Git</a:t>
            </a:r>
            <a:endParaRPr sz="2400" b="0" i="0" u="none" strike="noStrike" cap="none">
              <a:solidFill>
                <a:srgbClr val="002060"/>
              </a:solidFill>
              <a:latin typeface="Cambria"/>
              <a:ea typeface="Cambria"/>
              <a:cs typeface="Cambria"/>
            </a:endParaRPr>
          </a:p>
        </p:txBody>
      </p:sp>
      <p:sp>
        <p:nvSpPr>
          <p:cNvPr id="417" name="Google Shape;417;p43"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418" name="Google Shape;418;p43" hidden="0"/>
          <p:cNvSpPr/>
          <p:nvPr isPhoto="0" userDrawn="0"/>
        </p:nvSpPr>
        <p:spPr bwMode="auto">
          <a:xfrm>
            <a:off x="4722500" y="876953"/>
            <a:ext cx="4223100" cy="4524300"/>
          </a:xfrm>
          <a:prstGeom prst="rect">
            <a:avLst/>
          </a:prstGeom>
          <a:noFill/>
          <a:ln>
            <a:noFill/>
          </a:ln>
        </p:spPr>
        <p:txBody>
          <a:bodyPr spcFirstLastPara="1" wrap="square" lIns="91425" tIns="45700" rIns="91425" bIns="45700" anchor="t" anchorCtr="0">
            <a:spAutoFit/>
          </a:bodyPr>
          <a:lstStyle/>
          <a:p>
            <a:pPr marL="342900" marR="0" lvl="0" indent="-342900" algn="l">
              <a:lnSpc>
                <a:spcPct val="100000"/>
              </a:lnSpc>
              <a:spcBef>
                <a:spcPts val="0"/>
              </a:spcBef>
              <a:spcAft>
                <a:spcPts val="0"/>
              </a:spcAft>
              <a:buClr>
                <a:srgbClr val="000000"/>
              </a:buClr>
              <a:buSzPts val="1800"/>
              <a:buFont typeface="Noto Sans Symbols"/>
              <a:buChar char="❖"/>
              <a:defRPr/>
            </a:pPr>
            <a:r>
              <a:rPr lang="en-US" sz="1800" b="0" i="0" u="none" strike="noStrike" cap="none">
                <a:solidFill>
                  <a:srgbClr val="000000"/>
                </a:solidFill>
                <a:latin typeface="Cambria"/>
                <a:ea typeface="Cambria"/>
                <a:cs typeface="Cambria"/>
              </a:rPr>
              <a:t>Untuk </a:t>
            </a:r>
            <a:r>
              <a:rPr lang="en-US" sz="1800">
                <a:latin typeface="Cambria"/>
                <a:ea typeface="Cambria"/>
                <a:cs typeface="Cambria"/>
              </a:rPr>
              <a:t>mencoba hasil instalasi apakah sudah berhasil atau belum</a:t>
            </a:r>
            <a:r>
              <a:rPr lang="en-US" sz="1800" b="0" i="0" u="none" strike="noStrike" cap="none">
                <a:solidFill>
                  <a:srgbClr val="000000"/>
                </a:solidFill>
                <a:latin typeface="Cambria"/>
                <a:ea typeface="Cambria"/>
                <a:cs typeface="Cambria"/>
              </a:rPr>
              <a:t>, Anda </a:t>
            </a:r>
            <a:r>
              <a:rPr lang="en-US" sz="1800">
                <a:latin typeface="Cambria"/>
                <a:ea typeface="Cambria"/>
                <a:cs typeface="Cambria"/>
              </a:rPr>
              <a:t>dapat mem</a:t>
            </a:r>
            <a:r>
              <a:rPr lang="en-US" sz="1800" b="0" i="0" u="none" strike="noStrike" cap="none">
                <a:solidFill>
                  <a:srgbClr val="000000"/>
                </a:solidFill>
                <a:latin typeface="Cambria"/>
                <a:ea typeface="Cambria"/>
                <a:cs typeface="Cambria"/>
              </a:rPr>
              <a:t>buka CMD atau PowerShell, kemudian ketik perintah </a:t>
            </a:r>
            <a:r>
              <a:rPr lang="en-US" sz="1800" b="0" i="0" u="none" strike="noStrike" cap="none">
                <a:solidFill>
                  <a:schemeClr val="accent2"/>
                </a:solidFill>
                <a:latin typeface="Cambria"/>
                <a:ea typeface="Cambria"/>
                <a:cs typeface="Cambria"/>
              </a:rPr>
              <a:t>git --version</a:t>
            </a:r>
            <a:r>
              <a:rPr lang="en-US" sz="1800" b="0" i="0" u="none" strike="noStrike" cap="none">
                <a:solidFill>
                  <a:srgbClr val="000000"/>
                </a:solidFill>
                <a:latin typeface="Cambria"/>
                <a:ea typeface="Cambria"/>
                <a:cs typeface="Cambria"/>
              </a:rPr>
              <a:t>.</a:t>
            </a:r>
            <a:endParaRPr sz="1800" b="0" i="0" u="none" strike="noStrike" cap="none">
              <a:solidFill>
                <a:srgbClr val="000000"/>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pic>
        <p:nvPicPr>
          <p:cNvPr id="419" name="Google Shape;419;p43" hidden="0"/>
          <p:cNvPicPr/>
          <p:nvPr isPhoto="0" userDrawn="0"/>
        </p:nvPicPr>
        <p:blipFill>
          <a:blip r:embed="rId5">
            <a:alphaModFix/>
          </a:blip>
          <a:srcRect l="0" t="0" r="0" b="0"/>
          <a:stretch/>
        </p:blipFill>
        <p:spPr bwMode="auto">
          <a:xfrm>
            <a:off x="387176" y="876953"/>
            <a:ext cx="4176018" cy="183501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24" name="Google Shape;424;p44"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425" name="Google Shape;425;p44"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426" name="Google Shape;426;p44"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427" name="Google Shape;427;p44"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428" name="Google Shape;428;p44" hidden="0"/>
          <p:cNvSpPr/>
          <p:nvPr isPhoto="0" userDrawn="0"/>
        </p:nvSpPr>
        <p:spPr bwMode="auto">
          <a:xfrm>
            <a:off x="331181" y="118750"/>
            <a:ext cx="5650217" cy="52322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Cambria"/>
                <a:ea typeface="Cambria"/>
                <a:cs typeface="Cambria"/>
              </a:rPr>
              <a:t>XAMPP</a:t>
            </a:r>
            <a:endParaRPr sz="2400" b="0" i="0" u="none" strike="noStrike" cap="none">
              <a:solidFill>
                <a:srgbClr val="002060"/>
              </a:solidFill>
              <a:latin typeface="Cambria"/>
              <a:ea typeface="Cambria"/>
              <a:cs typeface="Cambria"/>
            </a:endParaRPr>
          </a:p>
        </p:txBody>
      </p:sp>
      <p:sp>
        <p:nvSpPr>
          <p:cNvPr id="429" name="Google Shape;429;p44"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430" name="Google Shape;430;p44" hidden="0"/>
          <p:cNvSpPr/>
          <p:nvPr isPhoto="0" userDrawn="0"/>
        </p:nvSpPr>
        <p:spPr bwMode="auto">
          <a:xfrm>
            <a:off x="4572000" y="876953"/>
            <a:ext cx="4223208" cy="7017265"/>
          </a:xfrm>
          <a:prstGeom prst="rect">
            <a:avLst/>
          </a:prstGeom>
          <a:noFill/>
          <a:ln>
            <a:noFill/>
          </a:ln>
        </p:spPr>
        <p:txBody>
          <a:bodyPr spcFirstLastPara="1" wrap="square" lIns="91425" tIns="45700" rIns="91425" bIns="45700" anchor="t" anchorCtr="0">
            <a:spAutoFit/>
          </a:bodyPr>
          <a:lstStyle/>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XAMPP adalah perangkat lunak yang </a:t>
            </a:r>
            <a:r>
              <a:rPr lang="en-US" sz="1800">
                <a:latin typeface="Cambria"/>
                <a:ea typeface="Cambria"/>
                <a:cs typeface="Cambria"/>
              </a:rPr>
              <a:t>terdiri dari beberapa komponen atau </a:t>
            </a:r>
            <a:r>
              <a:rPr lang="en-US" sz="1800" b="0" i="0" u="none" strike="noStrike" cap="none">
                <a:solidFill>
                  <a:srgbClr val="000000"/>
                </a:solidFill>
                <a:latin typeface="Cambria"/>
                <a:ea typeface="Cambria"/>
                <a:cs typeface="Cambria"/>
              </a:rPr>
              <a:t>aplikasi </a:t>
            </a:r>
            <a:r>
              <a:rPr lang="en-US" sz="1800">
                <a:latin typeface="Cambria"/>
                <a:ea typeface="Cambria"/>
                <a:cs typeface="Cambria"/>
              </a:rPr>
              <a:t>dalam </a:t>
            </a:r>
            <a:r>
              <a:rPr lang="en-US" sz="1800">
                <a:latin typeface="Cambria"/>
                <a:ea typeface="Cambria"/>
                <a:cs typeface="Cambria"/>
              </a:rPr>
              <a:t>"</a:t>
            </a:r>
            <a:r>
              <a:rPr lang="en-US" sz="1800" b="0" i="0" u="none" strike="noStrike" cap="none">
                <a:solidFill>
                  <a:srgbClr val="000000"/>
                </a:solidFill>
                <a:latin typeface="Cambria"/>
                <a:ea typeface="Cambria"/>
                <a:cs typeface="Cambria"/>
              </a:rPr>
              <a:t>satu paket</a:t>
            </a:r>
            <a:r>
              <a:rPr lang="en-US" sz="1800" b="0" i="0" u="none" strike="noStrike" cap="none">
                <a:solidFill>
                  <a:srgbClr val="000000"/>
                </a:solidFill>
                <a:latin typeface="Cambria"/>
                <a:ea typeface="Cambria"/>
                <a:cs typeface="Cambria"/>
              </a:rPr>
              <a:t>"</a:t>
            </a:r>
            <a:r>
              <a:rPr lang="en-US" sz="1800" b="0" i="0" u="none" strike="noStrike" cap="none">
                <a:solidFill>
                  <a:srgbClr val="000000"/>
                </a:solidFill>
                <a:latin typeface="Cambria"/>
                <a:ea typeface="Cambria"/>
                <a:cs typeface="Cambria"/>
              </a:rPr>
              <a:t>, </a:t>
            </a:r>
            <a:r>
              <a:rPr lang="en-US" sz="1800">
                <a:latin typeface="Cambria"/>
                <a:ea typeface="Cambria"/>
                <a:cs typeface="Cambria"/>
              </a:rPr>
              <a:t>setidaknya terdiri dari</a:t>
            </a:r>
            <a:r>
              <a:rPr lang="en-US" sz="1800" b="0" i="0" u="none" strike="noStrike" cap="none">
                <a:solidFill>
                  <a:srgbClr val="000000"/>
                </a:solidFill>
                <a:latin typeface="Cambria"/>
                <a:ea typeface="Cambria"/>
                <a:cs typeface="Cambria"/>
              </a:rPr>
              <a:t> Apache, MySQL/MariaDB, dan PHPMyAdmin.</a:t>
            </a:r>
            <a:endParaRPr sz="1400" b="0" i="0" u="none" strike="noStrike" cap="none">
              <a:solidFill>
                <a:srgbClr val="000000"/>
              </a:solidFill>
              <a:latin typeface="Cambria"/>
              <a:ea typeface="Cambria"/>
              <a:cs typeface="Cambria"/>
            </a:endParaRPr>
          </a:p>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Fungsi XAMPP adalah sebagai </a:t>
            </a:r>
            <a:r>
              <a:rPr lang="en-US" sz="1800" b="0" i="1" u="none" strike="noStrike" cap="none">
                <a:solidFill>
                  <a:srgbClr val="000000"/>
                </a:solidFill>
                <a:latin typeface="Cambria"/>
                <a:ea typeface="Cambria"/>
                <a:cs typeface="Cambria"/>
              </a:rPr>
              <a:t>server</a:t>
            </a:r>
            <a:r>
              <a:rPr lang="en-US" sz="1800" b="0" i="0" u="none" strike="noStrike" cap="none">
                <a:solidFill>
                  <a:srgbClr val="000000"/>
                </a:solidFill>
                <a:latin typeface="Cambria"/>
                <a:ea typeface="Cambria"/>
                <a:cs typeface="Cambria"/>
              </a:rPr>
              <a:t> yang berdiri sendiri (localhost), yang terdiri dari beberapa </a:t>
            </a:r>
            <a:r>
              <a:rPr lang="en-US" sz="1800">
                <a:latin typeface="Cambria"/>
                <a:ea typeface="Cambria"/>
                <a:cs typeface="Cambria"/>
              </a:rPr>
              <a:t>aplikasi, seperti</a:t>
            </a:r>
            <a:r>
              <a:rPr lang="en-US" sz="1800" b="0" i="0" u="none" strike="noStrike" cap="none">
                <a:solidFill>
                  <a:srgbClr val="000000"/>
                </a:solidFill>
                <a:latin typeface="Cambria"/>
                <a:ea typeface="Cambria"/>
                <a:cs typeface="Cambria"/>
              </a:rPr>
              <a:t>: Apache HTTP Server, </a:t>
            </a:r>
            <a:r>
              <a:rPr lang="en-US" sz="1800" b="0" i="1" u="none" strike="noStrike" cap="none">
                <a:solidFill>
                  <a:srgbClr val="000000"/>
                </a:solidFill>
                <a:latin typeface="Cambria"/>
                <a:ea typeface="Cambria"/>
                <a:cs typeface="Cambria"/>
              </a:rPr>
              <a:t>Database</a:t>
            </a:r>
            <a:r>
              <a:rPr lang="en-US" sz="1800" b="0" i="0" u="none" strike="noStrike" cap="none">
                <a:solidFill>
                  <a:srgbClr val="000000"/>
                </a:solidFill>
                <a:latin typeface="Cambria"/>
                <a:ea typeface="Cambria"/>
                <a:cs typeface="Cambria"/>
              </a:rPr>
              <a:t> MySQL, dan penerjemah bahasa (</a:t>
            </a:r>
            <a:r>
              <a:rPr lang="en-US" sz="1800" b="0" i="1" u="none" strike="noStrike" cap="none">
                <a:solidFill>
                  <a:srgbClr val="000000"/>
                </a:solidFill>
                <a:latin typeface="Cambria"/>
                <a:ea typeface="Cambria"/>
                <a:cs typeface="Cambria"/>
              </a:rPr>
              <a:t>interpreter</a:t>
            </a:r>
            <a:r>
              <a:rPr lang="en-US" sz="1800" b="0" i="0" u="none" strike="noStrike" cap="none">
                <a:solidFill>
                  <a:srgbClr val="000000"/>
                </a:solidFill>
                <a:latin typeface="Cambria"/>
                <a:ea typeface="Cambria"/>
                <a:cs typeface="Cambria"/>
              </a:rPr>
              <a:t>) yang ditulis dengan bahasa pemrograman PHP dan Perl.</a:t>
            </a:r>
            <a:endParaRPr sz="1800" b="0" i="0" u="none" strike="noStrike" cap="none">
              <a:solidFill>
                <a:schemeClr val="dk1"/>
              </a:solidFill>
              <a:latin typeface="Cambria"/>
              <a:ea typeface="Cambria"/>
              <a:cs typeface="Cambria"/>
            </a:endParaRPr>
          </a:p>
        </p:txBody>
      </p:sp>
      <p:pic>
        <p:nvPicPr>
          <p:cNvPr id="431" name="Google Shape;431;p44" hidden="0"/>
          <p:cNvPicPr/>
          <p:nvPr isPhoto="0" userDrawn="0"/>
        </p:nvPicPr>
        <p:blipFill>
          <a:blip r:embed="rId5">
            <a:alphaModFix/>
          </a:blip>
          <a:srcRect l="0" t="0" r="0" b="0"/>
          <a:stretch/>
        </p:blipFill>
        <p:spPr bwMode="auto">
          <a:xfrm>
            <a:off x="348792" y="876952"/>
            <a:ext cx="4223208" cy="241326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36" name="Google Shape;436;p45"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437" name="Google Shape;437;p45"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438" name="Google Shape;438;p45"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439" name="Google Shape;439;p45"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440" name="Google Shape;440;p45" hidden="0"/>
          <p:cNvSpPr/>
          <p:nvPr isPhoto="0" userDrawn="0"/>
        </p:nvSpPr>
        <p:spPr bwMode="auto">
          <a:xfrm>
            <a:off x="331181" y="118750"/>
            <a:ext cx="5650217" cy="707846"/>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700"/>
              <a:buFont typeface="Arial"/>
              <a:buNone/>
              <a:defRPr/>
            </a:pPr>
            <a:r>
              <a:rPr lang="en-US" sz="1700" b="1" i="0" u="none" strike="noStrike" cap="none">
                <a:solidFill>
                  <a:srgbClr val="002060"/>
                </a:solidFill>
                <a:latin typeface="Cambria"/>
                <a:ea typeface="Cambria"/>
                <a:cs typeface="Cambria"/>
              </a:rPr>
              <a:t>Server HTTP Apache atau Server Web/WWW Apache</a:t>
            </a:r>
            <a:endParaRPr sz="1500" b="0" i="0" u="none" strike="noStrike" cap="none">
              <a:solidFill>
                <a:srgbClr val="002060"/>
              </a:solidFill>
              <a:latin typeface="Cambria"/>
              <a:ea typeface="Cambria"/>
              <a:cs typeface="Cambria"/>
            </a:endParaRPr>
          </a:p>
        </p:txBody>
      </p:sp>
      <p:sp>
        <p:nvSpPr>
          <p:cNvPr id="441" name="Google Shape;441;p45"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442" name="Google Shape;442;p45" hidden="0"/>
          <p:cNvSpPr/>
          <p:nvPr isPhoto="0" userDrawn="0"/>
        </p:nvSpPr>
        <p:spPr bwMode="auto">
          <a:xfrm>
            <a:off x="4572000" y="876953"/>
            <a:ext cx="4223208" cy="3416279"/>
          </a:xfrm>
          <a:prstGeom prst="rect">
            <a:avLst/>
          </a:prstGeom>
          <a:noFill/>
          <a:ln>
            <a:noFill/>
          </a:ln>
        </p:spPr>
        <p:txBody>
          <a:bodyPr spcFirstLastPara="1" wrap="square" lIns="91425" tIns="45700" rIns="91425" bIns="45700" anchor="t" anchorCtr="0">
            <a:spAutoFit/>
          </a:bodyPr>
          <a:lstStyle/>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Server HTTP Apache atau Server Web/WWW Apache adalah server web yang dapat dijalankan di banyak sistem operasi seperti (Unix, BSD, Linux, Microsoft Windows dan Novell Netware serta platform lainnya) yang berguna untuk melayani dan memfungsikan situs web.</a:t>
            </a:r>
            <a:endParaRPr sz="1400" b="0" i="0" u="none" strike="noStrike" cap="none">
              <a:solidFill>
                <a:srgbClr val="000000"/>
              </a:solidFill>
              <a:latin typeface="Cambria"/>
              <a:ea typeface="Cambria"/>
              <a:cs typeface="Cambria"/>
            </a:endParaRPr>
          </a:p>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Protokol yang digunakan untuk melayani fasilitas web/www ini menggunakan HTTP.</a:t>
            </a:r>
            <a:endParaRPr sz="1400" b="0" i="0" u="none" strike="noStrike" cap="none">
              <a:solidFill>
                <a:srgbClr val="000000"/>
              </a:solidFill>
              <a:latin typeface="Cambria"/>
              <a:ea typeface="Cambria"/>
              <a:cs typeface="Cambria"/>
            </a:endParaRPr>
          </a:p>
        </p:txBody>
      </p:sp>
      <p:pic>
        <p:nvPicPr>
          <p:cNvPr id="443" name="Google Shape;443;p45" hidden="0"/>
          <p:cNvPicPr/>
          <p:nvPr isPhoto="0" userDrawn="0"/>
        </p:nvPicPr>
        <p:blipFill>
          <a:blip r:embed="rId5">
            <a:alphaModFix/>
          </a:blip>
          <a:srcRect l="0" t="0" r="0" b="0"/>
          <a:stretch/>
        </p:blipFill>
        <p:spPr bwMode="auto">
          <a:xfrm>
            <a:off x="331180" y="876953"/>
            <a:ext cx="4223208" cy="232558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129" name="Google Shape;129;p2"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130" name="Google Shape;130;p2"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131" name="Google Shape;131;p2" hidden="0"/>
          <p:cNvPicPr/>
          <p:nvPr isPhoto="0" userDrawn="0"/>
        </p:nvPicPr>
        <p:blipFill>
          <a:blip r:embed="rId3">
            <a:alphaModFix/>
          </a:blip>
          <a:srcRect l="0" t="0" r="0" b="0"/>
          <a:stretch/>
        </p:blipFill>
        <p:spPr bwMode="auto">
          <a:xfrm>
            <a:off x="249" y="-24297"/>
            <a:ext cx="729600" cy="462301"/>
          </a:xfrm>
          <a:prstGeom prst="rect">
            <a:avLst/>
          </a:prstGeom>
          <a:noFill/>
          <a:ln>
            <a:noFill/>
          </a:ln>
        </p:spPr>
      </p:pic>
      <p:pic>
        <p:nvPicPr>
          <p:cNvPr id="132" name="Google Shape;132;p2" hidden="0"/>
          <p:cNvPicPr/>
          <p:nvPr isPhoto="0" userDrawn="0"/>
        </p:nvPicPr>
        <p:blipFill>
          <a:blip r:embed="rId4">
            <a:alphaModFix/>
          </a:blip>
          <a:srcRect l="0" t="0" r="0" b="0"/>
          <a:stretch/>
        </p:blipFill>
        <p:spPr bwMode="auto">
          <a:xfrm>
            <a:off x="8134144" y="4517885"/>
            <a:ext cx="1019991" cy="646331"/>
          </a:xfrm>
          <a:prstGeom prst="rect">
            <a:avLst/>
          </a:prstGeom>
          <a:noFill/>
          <a:ln>
            <a:noFill/>
          </a:ln>
        </p:spPr>
      </p:pic>
      <p:sp>
        <p:nvSpPr>
          <p:cNvPr id="133" name="Google Shape;133;p2" hidden="0"/>
          <p:cNvSpPr/>
          <p:nvPr isPhoto="0" userDrawn="0"/>
        </p:nvSpPr>
        <p:spPr bwMode="auto">
          <a:xfrm>
            <a:off x="331181" y="118750"/>
            <a:ext cx="5650217" cy="52322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Cambria"/>
                <a:ea typeface="Cambria"/>
                <a:cs typeface="Cambria"/>
              </a:rPr>
              <a:t>Deskripsi Singkat</a:t>
            </a:r>
            <a:endParaRPr sz="2800" b="0" i="0" u="none" strike="noStrike" cap="none">
              <a:solidFill>
                <a:srgbClr val="002060"/>
              </a:solidFill>
              <a:latin typeface="Cambria"/>
              <a:ea typeface="Cambria"/>
              <a:cs typeface="Cambria"/>
            </a:endParaRPr>
          </a:p>
        </p:txBody>
      </p:sp>
      <p:sp>
        <p:nvSpPr>
          <p:cNvPr id="134" name="Google Shape;134;p2" hidden="0"/>
          <p:cNvSpPr/>
          <p:nvPr isPhoto="0" userDrawn="0"/>
        </p:nvSpPr>
        <p:spPr bwMode="auto">
          <a:xfrm>
            <a:off x="331180" y="876953"/>
            <a:ext cx="8464028" cy="3970277"/>
          </a:xfrm>
          <a:prstGeom prst="rect">
            <a:avLst/>
          </a:prstGeom>
          <a:noFill/>
          <a:ln>
            <a:noFill/>
          </a:ln>
        </p:spPr>
        <p:txBody>
          <a:bodyPr spcFirstLastPara="1" wrap="square" lIns="91425" tIns="45700" rIns="91425" bIns="45700" anchor="t" anchorCtr="0">
            <a:spAutoFit/>
          </a:bodyPr>
          <a:lstStyle/>
          <a:p>
            <a:pPr marL="0" marR="0" lvl="0" indent="0" algn="just">
              <a:lnSpc>
                <a:spcPct val="100000"/>
              </a:lnSpc>
              <a:spcBef>
                <a:spcPts val="0"/>
              </a:spcBef>
              <a:spcAft>
                <a:spcPts val="0"/>
              </a:spcAft>
              <a:buClr>
                <a:srgbClr val="000000"/>
              </a:buClr>
              <a:buSzPts val="1400"/>
              <a:buFont typeface="Arial"/>
              <a:buNone/>
              <a:defRPr/>
            </a:pPr>
            <a:r>
              <a:rPr lang="en-US" sz="1400" b="1" i="0" u="none" strike="noStrike" cap="none">
                <a:solidFill>
                  <a:srgbClr val="000000"/>
                </a:solidFill>
                <a:latin typeface="Cambria"/>
                <a:ea typeface="Cambria"/>
                <a:cs typeface="Cambria"/>
              </a:rPr>
              <a:t>Deskripsi Singkat </a:t>
            </a:r>
            <a:r>
              <a:rPr lang="en-US" b="1">
                <a:latin typeface="Cambria"/>
                <a:ea typeface="Cambria"/>
                <a:cs typeface="Cambria"/>
              </a:rPr>
              <a:t>M</a:t>
            </a:r>
            <a:r>
              <a:rPr lang="en-US" sz="1400" b="1" i="0" u="none" strike="noStrike" cap="none">
                <a:solidFill>
                  <a:srgbClr val="000000"/>
                </a:solidFill>
                <a:latin typeface="Cambria"/>
                <a:ea typeface="Cambria"/>
                <a:cs typeface="Cambria"/>
              </a:rPr>
              <a:t>engenai Topik</a:t>
            </a:r>
            <a:endParaRPr sz="1400" b="1" i="0" u="none" strike="noStrike" cap="none">
              <a:solidFill>
                <a:srgbClr val="000000"/>
              </a:solidFill>
              <a:latin typeface="Cambria"/>
              <a:ea typeface="Cambria"/>
              <a:cs typeface="Cambria"/>
            </a:endParaRPr>
          </a:p>
          <a:p>
            <a:pPr marL="0" marR="0" lvl="0" indent="0" algn="just">
              <a:lnSpc>
                <a:spcPct val="100000"/>
              </a:lnSpc>
              <a:spcBef>
                <a:spcPts val="0"/>
              </a:spcBef>
              <a:spcAft>
                <a:spcPts val="0"/>
              </a:spcAft>
              <a:buClr>
                <a:srgbClr val="000000"/>
              </a:buClr>
              <a:buSzPts val="1400"/>
              <a:buFont typeface="Arial"/>
              <a:buNone/>
              <a:defRPr/>
            </a:pPr>
            <a:r>
              <a:rPr lang="en-US" sz="1400" b="0" i="0" u="none" strike="noStrike" cap="none">
                <a:solidFill>
                  <a:srgbClr val="000000"/>
                </a:solidFill>
                <a:latin typeface="Cambria"/>
                <a:ea typeface="Cambria"/>
                <a:cs typeface="Cambria"/>
              </a:rPr>
              <a:t>Materi ini berisi penjelasan mengenai instalasi alat bantu pemrograman web, pengantar algoritma dan review </a:t>
            </a:r>
            <a:r>
              <a:rPr lang="en-US">
                <a:latin typeface="Cambria"/>
                <a:ea typeface="Cambria"/>
                <a:cs typeface="Cambria"/>
              </a:rPr>
              <a:t>a</a:t>
            </a:r>
            <a:r>
              <a:rPr lang="en-US" sz="1400" b="0" i="0" u="none" strike="noStrike" cap="none">
                <a:solidFill>
                  <a:srgbClr val="000000"/>
                </a:solidFill>
                <a:latin typeface="Cambria"/>
                <a:ea typeface="Cambria"/>
                <a:cs typeface="Cambria"/>
              </a:rPr>
              <a:t>lat bantu yang digunakan untuk pemrograman web yaitu XAMPP, Git dan Sublime Text (Text Editor).</a:t>
            </a:r>
            <a:endParaRPr sz="1400" b="0" i="0" u="none" strike="noStrike" cap="none">
              <a:solidFill>
                <a:srgbClr val="000000"/>
              </a:solidFill>
              <a:latin typeface="Cambria"/>
              <a:ea typeface="Cambria"/>
              <a:cs typeface="Cambria"/>
            </a:endParaRPr>
          </a:p>
          <a:p>
            <a:pPr marL="0" marR="0" lvl="0" indent="0" algn="just">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mbria"/>
              <a:ea typeface="Cambria"/>
              <a:cs typeface="Cambria"/>
            </a:endParaRPr>
          </a:p>
          <a:p>
            <a:pPr marL="0" marR="0" lvl="0" indent="0" algn="just">
              <a:lnSpc>
                <a:spcPct val="100000"/>
              </a:lnSpc>
              <a:spcBef>
                <a:spcPts val="0"/>
              </a:spcBef>
              <a:spcAft>
                <a:spcPts val="0"/>
              </a:spcAft>
              <a:buClr>
                <a:srgbClr val="000000"/>
              </a:buClr>
              <a:buSzPts val="1400"/>
              <a:buFont typeface="Arial"/>
              <a:buNone/>
              <a:defRPr/>
            </a:pPr>
            <a:r>
              <a:rPr lang="en-US" sz="1400" b="1" i="0" u="none" strike="noStrike" cap="none">
                <a:solidFill>
                  <a:srgbClr val="000000"/>
                </a:solidFill>
                <a:latin typeface="Cambria"/>
                <a:ea typeface="Cambria"/>
                <a:cs typeface="Cambria"/>
              </a:rPr>
              <a:t>Tujuan Pelatihan</a:t>
            </a:r>
            <a:endParaRPr sz="1400" b="1" i="0" u="none" strike="noStrike" cap="none">
              <a:solidFill>
                <a:srgbClr val="000000"/>
              </a:solidFill>
              <a:latin typeface="Cambria"/>
              <a:ea typeface="Cambria"/>
              <a:cs typeface="Cambria"/>
            </a:endParaRPr>
          </a:p>
          <a:p>
            <a:pPr marL="457200" marR="0" lvl="0" indent="-317500" algn="just">
              <a:lnSpc>
                <a:spcPct val="100000"/>
              </a:lnSpc>
              <a:spcBef>
                <a:spcPts val="0"/>
              </a:spcBef>
              <a:spcAft>
                <a:spcPts val="0"/>
              </a:spcAft>
              <a:buClr>
                <a:srgbClr val="000000"/>
              </a:buClr>
              <a:buSzPts val="1400"/>
              <a:buFont typeface="Cambria"/>
              <a:buAutoNum type="arabicPeriod"/>
              <a:defRPr/>
            </a:pPr>
            <a:r>
              <a:rPr lang="en-US" sz="1400" b="0" i="0" u="none" strike="noStrike" cap="none">
                <a:solidFill>
                  <a:srgbClr val="000000"/>
                </a:solidFill>
                <a:latin typeface="Cambria"/>
                <a:ea typeface="Cambria"/>
                <a:cs typeface="Cambria"/>
              </a:rPr>
              <a:t>Peserta mengetahui langkah demi langkah instalasi alat bantu pemrograman web.</a:t>
            </a:r>
            <a:endParaRPr sz="1400" b="0" i="0" u="none" strike="noStrike" cap="none">
              <a:solidFill>
                <a:srgbClr val="000000"/>
              </a:solidFill>
              <a:latin typeface="Cambria"/>
              <a:ea typeface="Cambria"/>
              <a:cs typeface="Cambria"/>
            </a:endParaRPr>
          </a:p>
          <a:p>
            <a:pPr marL="457200" marR="0" lvl="0" indent="-317500" algn="just">
              <a:lnSpc>
                <a:spcPct val="100000"/>
              </a:lnSpc>
              <a:spcBef>
                <a:spcPts val="0"/>
              </a:spcBef>
              <a:spcAft>
                <a:spcPts val="0"/>
              </a:spcAft>
              <a:buClr>
                <a:srgbClr val="000000"/>
              </a:buClr>
              <a:buSzPts val="1400"/>
              <a:buFont typeface="Cambria"/>
              <a:buAutoNum type="arabicPeriod"/>
              <a:defRPr/>
            </a:pPr>
            <a:r>
              <a:rPr lang="en-US" sz="1400" b="0" i="0" u="none" strike="noStrike" cap="none">
                <a:solidFill>
                  <a:srgbClr val="000000"/>
                </a:solidFill>
                <a:latin typeface="Cambria"/>
                <a:ea typeface="Cambria"/>
                <a:cs typeface="Cambria"/>
              </a:rPr>
              <a:t>Peserta memahami komponen-komponen alat bantu hardware dan software dalam pemrograman web.</a:t>
            </a:r>
            <a:endParaRPr sz="1400" b="0" i="1" u="none" strike="noStrike" cap="none">
              <a:solidFill>
                <a:srgbClr val="000000"/>
              </a:solidFill>
              <a:latin typeface="Cambria"/>
              <a:ea typeface="Cambria"/>
              <a:cs typeface="Cambria"/>
            </a:endParaRPr>
          </a:p>
          <a:p>
            <a:pPr marL="457200" marR="0" lvl="0" indent="-317500" algn="just">
              <a:lnSpc>
                <a:spcPct val="100000"/>
              </a:lnSpc>
              <a:spcBef>
                <a:spcPts val="0"/>
              </a:spcBef>
              <a:spcAft>
                <a:spcPts val="0"/>
              </a:spcAft>
              <a:buClr>
                <a:srgbClr val="000000"/>
              </a:buClr>
              <a:buSzPts val="1400"/>
              <a:buFont typeface="Cambria"/>
              <a:buAutoNum type="arabicPeriod"/>
              <a:defRPr/>
            </a:pPr>
            <a:r>
              <a:rPr lang="en-US" sz="1400" b="0" i="0" u="none" strike="noStrike" cap="none">
                <a:solidFill>
                  <a:srgbClr val="000000"/>
                </a:solidFill>
                <a:latin typeface="Cambria"/>
                <a:ea typeface="Cambria"/>
                <a:cs typeface="Cambria"/>
              </a:rPr>
              <a:t>Peserta mengetahui cara membuat algoritma dan flowchart.</a:t>
            </a:r>
            <a:endParaRPr sz="1400" b="0" i="0" u="none" strike="noStrike" cap="none">
              <a:solidFill>
                <a:srgbClr val="000000"/>
              </a:solidFill>
              <a:latin typeface="Cambria"/>
              <a:ea typeface="Cambria"/>
              <a:cs typeface="Cambria"/>
            </a:endParaRPr>
          </a:p>
          <a:p>
            <a:pPr marL="0" marR="0" lvl="0" indent="0" algn="just">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mbria"/>
              <a:ea typeface="Cambria"/>
              <a:cs typeface="Cambria"/>
            </a:endParaRPr>
          </a:p>
          <a:p>
            <a:pPr marL="0" marR="0" lvl="0" indent="0" algn="just">
              <a:lnSpc>
                <a:spcPct val="100000"/>
              </a:lnSpc>
              <a:spcBef>
                <a:spcPts val="0"/>
              </a:spcBef>
              <a:spcAft>
                <a:spcPts val="0"/>
              </a:spcAft>
              <a:buClr>
                <a:srgbClr val="000000"/>
              </a:buClr>
              <a:buSzPts val="1400"/>
              <a:buFont typeface="Arial"/>
              <a:buNone/>
              <a:defRPr/>
            </a:pPr>
            <a:r>
              <a:rPr lang="en-US" sz="1400" b="1" i="0" u="none" strike="noStrike" cap="none">
                <a:solidFill>
                  <a:srgbClr val="000000"/>
                </a:solidFill>
                <a:latin typeface="Cambria"/>
                <a:ea typeface="Cambria"/>
                <a:cs typeface="Cambria"/>
              </a:rPr>
              <a:t>Materi </a:t>
            </a:r>
            <a:r>
              <a:rPr lang="en-US" b="1">
                <a:latin typeface="Cambria"/>
                <a:ea typeface="Cambria"/>
                <a:cs typeface="Cambria"/>
              </a:rPr>
              <a:t>y</a:t>
            </a:r>
            <a:r>
              <a:rPr lang="en-US" sz="1400" b="1" i="0" u="none" strike="noStrike" cap="none">
                <a:solidFill>
                  <a:srgbClr val="000000"/>
                </a:solidFill>
                <a:latin typeface="Cambria"/>
                <a:ea typeface="Cambria"/>
                <a:cs typeface="Cambria"/>
              </a:rPr>
              <a:t>ang </a:t>
            </a:r>
            <a:r>
              <a:rPr lang="en-US" b="1">
                <a:latin typeface="Cambria"/>
                <a:ea typeface="Cambria"/>
                <a:cs typeface="Cambria"/>
              </a:rPr>
              <a:t>A</a:t>
            </a:r>
            <a:r>
              <a:rPr lang="en-US" sz="1400" b="1" i="0" u="none" strike="noStrike" cap="none">
                <a:solidFill>
                  <a:srgbClr val="000000"/>
                </a:solidFill>
                <a:latin typeface="Cambria"/>
                <a:ea typeface="Cambria"/>
                <a:cs typeface="Cambria"/>
              </a:rPr>
              <a:t>kan </a:t>
            </a:r>
            <a:r>
              <a:rPr lang="en-US" b="1">
                <a:latin typeface="Cambria"/>
                <a:ea typeface="Cambria"/>
                <a:cs typeface="Cambria"/>
              </a:rPr>
              <a:t>D</a:t>
            </a:r>
            <a:r>
              <a:rPr lang="en-US" sz="1400" b="1" i="0" u="none" strike="noStrike" cap="none">
                <a:solidFill>
                  <a:srgbClr val="000000"/>
                </a:solidFill>
                <a:latin typeface="Cambria"/>
                <a:ea typeface="Cambria"/>
                <a:cs typeface="Cambria"/>
              </a:rPr>
              <a:t>isampaikan:</a:t>
            </a:r>
            <a:endParaRPr sz="1400" b="1" i="0" u="none" strike="noStrike" cap="none">
              <a:solidFill>
                <a:srgbClr val="000000"/>
              </a:solidFill>
              <a:latin typeface="Cambria"/>
              <a:ea typeface="Cambria"/>
              <a:cs typeface="Cambria"/>
            </a:endParaRPr>
          </a:p>
          <a:p>
            <a:pPr marL="457200" marR="0" lvl="0" indent="-317500" algn="just">
              <a:lnSpc>
                <a:spcPct val="100000"/>
              </a:lnSpc>
              <a:spcBef>
                <a:spcPts val="0"/>
              </a:spcBef>
              <a:spcAft>
                <a:spcPts val="0"/>
              </a:spcAft>
              <a:buClr>
                <a:srgbClr val="000000"/>
              </a:buClr>
              <a:buSzPts val="1400"/>
              <a:buFont typeface="Cambria"/>
              <a:buAutoNum type="arabicPeriod"/>
              <a:defRPr/>
            </a:pPr>
            <a:r>
              <a:rPr lang="en-US" sz="1400" b="0" i="0" u="none" strike="noStrike" cap="none">
                <a:solidFill>
                  <a:srgbClr val="000000"/>
                </a:solidFill>
                <a:latin typeface="Cambria"/>
                <a:ea typeface="Cambria"/>
                <a:cs typeface="Cambria"/>
              </a:rPr>
              <a:t>Instalasi </a:t>
            </a:r>
            <a:r>
              <a:rPr lang="en-US">
                <a:latin typeface="Cambria"/>
                <a:ea typeface="Cambria"/>
                <a:cs typeface="Cambria"/>
              </a:rPr>
              <a:t>a</a:t>
            </a:r>
            <a:r>
              <a:rPr lang="en-US" sz="1400" b="0" i="0" u="none" strike="noStrike" cap="none">
                <a:solidFill>
                  <a:srgbClr val="000000"/>
                </a:solidFill>
                <a:latin typeface="Cambria"/>
                <a:ea typeface="Cambria"/>
                <a:cs typeface="Cambria"/>
              </a:rPr>
              <a:t>lat bantu</a:t>
            </a:r>
            <a:endParaRPr sz="1400" b="0" i="0" u="none" strike="noStrike" cap="none">
              <a:solidFill>
                <a:srgbClr val="000000"/>
              </a:solidFill>
              <a:latin typeface="Cambria"/>
              <a:ea typeface="Cambria"/>
              <a:cs typeface="Cambria"/>
            </a:endParaRPr>
          </a:p>
          <a:p>
            <a:pPr marL="457200" marR="0" lvl="0" indent="-317500" algn="just">
              <a:lnSpc>
                <a:spcPct val="100000"/>
              </a:lnSpc>
              <a:spcBef>
                <a:spcPts val="0"/>
              </a:spcBef>
              <a:spcAft>
                <a:spcPts val="0"/>
              </a:spcAft>
              <a:buClr>
                <a:srgbClr val="000000"/>
              </a:buClr>
              <a:buSzPts val="1400"/>
              <a:buFont typeface="Cambria"/>
              <a:buAutoNum type="arabicPeriod"/>
              <a:defRPr/>
            </a:pPr>
            <a:r>
              <a:rPr lang="en-US" sz="1400" b="0" i="0" u="none" strike="noStrike" cap="none">
                <a:solidFill>
                  <a:srgbClr val="000000"/>
                </a:solidFill>
                <a:latin typeface="Cambria"/>
                <a:ea typeface="Cambria"/>
                <a:cs typeface="Cambria"/>
              </a:rPr>
              <a:t>Review </a:t>
            </a:r>
            <a:r>
              <a:rPr lang="en-US">
                <a:latin typeface="Cambria"/>
                <a:ea typeface="Cambria"/>
                <a:cs typeface="Cambria"/>
              </a:rPr>
              <a:t>a</a:t>
            </a:r>
            <a:r>
              <a:rPr lang="en-US" sz="1400" b="0" i="0" u="none" strike="noStrike" cap="none">
                <a:solidFill>
                  <a:srgbClr val="000000"/>
                </a:solidFill>
                <a:latin typeface="Cambria"/>
                <a:ea typeface="Cambria"/>
                <a:cs typeface="Cambria"/>
              </a:rPr>
              <a:t>lat bantu</a:t>
            </a:r>
            <a:endParaRPr sz="1400" b="0" i="0" u="none" strike="noStrike" cap="none">
              <a:solidFill>
                <a:srgbClr val="000000"/>
              </a:solidFill>
              <a:latin typeface="Cambria"/>
              <a:ea typeface="Cambria"/>
              <a:cs typeface="Cambria"/>
            </a:endParaRPr>
          </a:p>
          <a:p>
            <a:pPr marL="457200" marR="0" lvl="0" indent="-317500" algn="just">
              <a:lnSpc>
                <a:spcPct val="100000"/>
              </a:lnSpc>
              <a:spcBef>
                <a:spcPts val="0"/>
              </a:spcBef>
              <a:spcAft>
                <a:spcPts val="0"/>
              </a:spcAft>
              <a:buClr>
                <a:srgbClr val="000000"/>
              </a:buClr>
              <a:buSzPts val="1400"/>
              <a:buFont typeface="Cambria"/>
              <a:buAutoNum type="arabicPeriod"/>
              <a:defRPr/>
            </a:pPr>
            <a:r>
              <a:rPr lang="en-US" sz="1400" b="0" i="0" u="none" strike="noStrike" cap="none">
                <a:solidFill>
                  <a:srgbClr val="000000"/>
                </a:solidFill>
                <a:latin typeface="Cambria"/>
                <a:ea typeface="Cambria"/>
                <a:cs typeface="Cambria"/>
              </a:rPr>
              <a:t>Pengantar </a:t>
            </a:r>
            <a:r>
              <a:rPr lang="en-US">
                <a:latin typeface="Cambria"/>
                <a:ea typeface="Cambria"/>
                <a:cs typeface="Cambria"/>
              </a:rPr>
              <a:t>a</a:t>
            </a:r>
            <a:r>
              <a:rPr lang="en-US" sz="1400" b="0" i="0" u="none" strike="noStrike" cap="none">
                <a:solidFill>
                  <a:srgbClr val="000000"/>
                </a:solidFill>
                <a:latin typeface="Cambria"/>
                <a:ea typeface="Cambria"/>
                <a:cs typeface="Cambria"/>
              </a:rPr>
              <a:t>lgoritma</a:t>
            </a:r>
            <a:endParaRPr sz="1400" b="0" i="0" u="none" strike="noStrike" cap="none">
              <a:solidFill>
                <a:srgbClr val="000000"/>
              </a:solidFill>
              <a:latin typeface="Cambria"/>
              <a:ea typeface="Cambria"/>
              <a:cs typeface="Cambria"/>
            </a:endParaRPr>
          </a:p>
          <a:p>
            <a:pPr marL="0" marR="0" lvl="0" indent="0" algn="just">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mbria"/>
              <a:ea typeface="Cambria"/>
              <a:cs typeface="Cambria"/>
            </a:endParaRPr>
          </a:p>
          <a:p>
            <a:pPr marL="0" marR="0" lvl="0" indent="0" algn="just">
              <a:lnSpc>
                <a:spcPct val="100000"/>
              </a:lnSpc>
              <a:spcBef>
                <a:spcPts val="0"/>
              </a:spcBef>
              <a:spcAft>
                <a:spcPts val="0"/>
              </a:spcAft>
              <a:buClr>
                <a:srgbClr val="000000"/>
              </a:buClr>
              <a:buSzPts val="1400"/>
              <a:buFont typeface="Arial"/>
              <a:buNone/>
              <a:defRPr/>
            </a:pPr>
            <a:r>
              <a:rPr lang="en-US" sz="1400" b="1" i="0" u="none" strike="noStrike" cap="none">
                <a:solidFill>
                  <a:srgbClr val="000000"/>
                </a:solidFill>
                <a:latin typeface="Cambria"/>
                <a:ea typeface="Cambria"/>
                <a:cs typeface="Cambria"/>
              </a:rPr>
              <a:t>Tugas : </a:t>
            </a:r>
            <a:endParaRPr sz="1400" b="1" i="0" u="none" strike="noStrike" cap="none">
              <a:solidFill>
                <a:srgbClr val="000000"/>
              </a:solidFill>
              <a:latin typeface="Cambria"/>
              <a:ea typeface="Cambria"/>
              <a:cs typeface="Cambria"/>
            </a:endParaRPr>
          </a:p>
          <a:p>
            <a:pPr marL="0" marR="0" lvl="0" indent="0" algn="just">
              <a:lnSpc>
                <a:spcPct val="100000"/>
              </a:lnSpc>
              <a:spcBef>
                <a:spcPts val="0"/>
              </a:spcBef>
              <a:spcAft>
                <a:spcPts val="0"/>
              </a:spcAft>
              <a:buClr>
                <a:srgbClr val="000000"/>
              </a:buClr>
              <a:buSzPts val="1400"/>
              <a:buFont typeface="Arial"/>
              <a:buNone/>
              <a:defRPr/>
            </a:pPr>
            <a:r>
              <a:rPr lang="en-US" sz="1400" b="0" i="0" u="none" strike="noStrike" cap="none">
                <a:solidFill>
                  <a:srgbClr val="000000"/>
                </a:solidFill>
                <a:latin typeface="Cambria"/>
                <a:ea typeface="Cambria"/>
                <a:cs typeface="Cambria"/>
              </a:rPr>
              <a:t>Membuat algoritma dan </a:t>
            </a:r>
            <a:r>
              <a:rPr lang="en-US">
                <a:latin typeface="Cambria"/>
                <a:ea typeface="Cambria"/>
                <a:cs typeface="Cambria"/>
              </a:rPr>
              <a:t>f</a:t>
            </a:r>
            <a:r>
              <a:rPr lang="en-US" sz="1400" b="0" i="0" u="none" strike="noStrike" cap="none">
                <a:solidFill>
                  <a:srgbClr val="000000"/>
                </a:solidFill>
                <a:latin typeface="Cambria"/>
                <a:ea typeface="Cambria"/>
                <a:cs typeface="Cambria"/>
              </a:rPr>
              <a:t>lowchart untuk </a:t>
            </a:r>
            <a:r>
              <a:rPr lang="en-US">
                <a:latin typeface="Cambria"/>
                <a:ea typeface="Cambria"/>
                <a:cs typeface="Cambria"/>
              </a:rPr>
              <a:t>p</a:t>
            </a:r>
            <a:r>
              <a:rPr lang="en-US" sz="1400" b="0" i="0" u="none" strike="noStrike" cap="none">
                <a:solidFill>
                  <a:srgbClr val="000000"/>
                </a:solidFill>
                <a:latin typeface="Cambria"/>
                <a:ea typeface="Cambria"/>
                <a:cs typeface="Cambria"/>
              </a:rPr>
              <a:t>emrograman </a:t>
            </a:r>
            <a:r>
              <a:rPr lang="en-US">
                <a:latin typeface="Cambria"/>
                <a:ea typeface="Cambria"/>
                <a:cs typeface="Cambria"/>
              </a:rPr>
              <a:t>w</a:t>
            </a:r>
            <a:r>
              <a:rPr lang="en-US" sz="1400" b="0" i="0" u="none" strike="noStrike" cap="none">
                <a:solidFill>
                  <a:srgbClr val="000000"/>
                </a:solidFill>
                <a:latin typeface="Cambria"/>
                <a:ea typeface="Cambria"/>
                <a:cs typeface="Cambria"/>
              </a:rPr>
              <a:t>eb.</a:t>
            </a:r>
            <a:endParaRPr sz="1400" b="0" i="0" u="none" strike="noStrike" cap="none">
              <a:solidFill>
                <a:srgbClr val="000000"/>
              </a:solidFill>
              <a:latin typeface="Cambria"/>
              <a:ea typeface="Cambria"/>
              <a:cs typeface="Cambr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48" name="Google Shape;448;p46"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449" name="Google Shape;449;p46"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450" name="Google Shape;450;p46"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451" name="Google Shape;451;p46"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452" name="Google Shape;452;p46"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Cambria"/>
                <a:ea typeface="Cambria"/>
                <a:cs typeface="Cambria"/>
              </a:rPr>
              <a:t>MySQL</a:t>
            </a:r>
            <a:endParaRPr sz="2400" b="0" i="0" u="none" strike="noStrike" cap="none">
              <a:solidFill>
                <a:srgbClr val="002060"/>
              </a:solidFill>
              <a:latin typeface="Cambria"/>
              <a:ea typeface="Cambria"/>
              <a:cs typeface="Cambria"/>
            </a:endParaRPr>
          </a:p>
        </p:txBody>
      </p:sp>
      <p:sp>
        <p:nvSpPr>
          <p:cNvPr id="453" name="Google Shape;453;p46"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pic>
        <p:nvPicPr>
          <p:cNvPr id="454" name="Google Shape;454;p46" hidden="0"/>
          <p:cNvPicPr/>
          <p:nvPr isPhoto="0" userDrawn="0"/>
        </p:nvPicPr>
        <p:blipFill>
          <a:blip r:embed="rId5">
            <a:alphaModFix/>
          </a:blip>
          <a:srcRect l="0" t="0" r="0" b="0"/>
          <a:stretch/>
        </p:blipFill>
        <p:spPr bwMode="auto">
          <a:xfrm>
            <a:off x="499207" y="876953"/>
            <a:ext cx="3904766" cy="2014209"/>
          </a:xfrm>
          <a:prstGeom prst="rect">
            <a:avLst/>
          </a:prstGeom>
          <a:noFill/>
          <a:ln>
            <a:noFill/>
          </a:ln>
        </p:spPr>
      </p:pic>
      <p:sp>
        <p:nvSpPr>
          <p:cNvPr id="455" name="Google Shape;455;p46" hidden="0"/>
          <p:cNvSpPr/>
          <p:nvPr isPhoto="0" userDrawn="0"/>
        </p:nvSpPr>
        <p:spPr bwMode="auto">
          <a:xfrm>
            <a:off x="4572000" y="876953"/>
            <a:ext cx="4223208" cy="3693278"/>
          </a:xfrm>
          <a:prstGeom prst="rect">
            <a:avLst/>
          </a:prstGeom>
          <a:noFill/>
          <a:ln>
            <a:noFill/>
          </a:ln>
        </p:spPr>
        <p:txBody>
          <a:bodyPr spcFirstLastPara="1" wrap="square" lIns="91425" tIns="45700" rIns="91425" bIns="45700" anchor="t" anchorCtr="0">
            <a:spAutoFit/>
          </a:bodyPr>
          <a:lstStyle/>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MySQL adalah sebuah perangkat lunak sistem manajemen basis data SQL atau DBMS yang </a:t>
            </a:r>
            <a:r>
              <a:rPr lang="en-US" sz="1800" b="0" i="1" u="none" strike="noStrike" cap="none">
                <a:solidFill>
                  <a:srgbClr val="000000"/>
                </a:solidFill>
                <a:latin typeface="Cambria"/>
                <a:ea typeface="Cambria"/>
                <a:cs typeface="Cambria"/>
              </a:rPr>
              <a:t>multi-thread</a:t>
            </a:r>
            <a:r>
              <a:rPr lang="en-US" sz="1800" b="0" i="0" u="none" strike="noStrike" cap="none">
                <a:solidFill>
                  <a:srgbClr val="000000"/>
                </a:solidFill>
                <a:latin typeface="Cambria"/>
                <a:ea typeface="Cambria"/>
                <a:cs typeface="Cambria"/>
              </a:rPr>
              <a:t>, </a:t>
            </a:r>
            <a:r>
              <a:rPr lang="en-US" sz="1800" b="0" i="1" u="none" strike="noStrike" cap="none">
                <a:solidFill>
                  <a:srgbClr val="000000"/>
                </a:solidFill>
                <a:latin typeface="Cambria"/>
                <a:ea typeface="Cambria"/>
                <a:cs typeface="Cambria"/>
              </a:rPr>
              <a:t>multi-user</a:t>
            </a:r>
            <a:r>
              <a:rPr lang="en-US" sz="1800" b="0" i="0" u="none" strike="noStrike" cap="none">
                <a:solidFill>
                  <a:srgbClr val="000000"/>
                </a:solidFill>
                <a:latin typeface="Cambria"/>
                <a:ea typeface="Cambria"/>
                <a:cs typeface="Cambria"/>
              </a:rPr>
              <a:t>, dengan sekitar 6 juta (*) instalasi di seluruh dunia.</a:t>
            </a:r>
            <a:endParaRPr sz="1400" b="0" i="0" u="none" strike="noStrike" cap="none">
              <a:solidFill>
                <a:srgbClr val="000000"/>
              </a:solidFill>
              <a:latin typeface="Cambria"/>
              <a:ea typeface="Cambria"/>
              <a:cs typeface="Cambria"/>
            </a:endParaRPr>
          </a:p>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MySQL AB membuat MySQL tersedia sebagai perangkat lunak gratis dibawah lisensi GNU General Public License (GPL), tetapi mereka juga menjual dibawah lisensi komersial untuk kasus-kasus dimana penggunaannya tidak cocok dengan penggunaan GPL.</a:t>
            </a:r>
            <a:endParaRPr sz="1400" b="0" i="0" u="none" strike="noStrike" cap="none">
              <a:solidFill>
                <a:srgbClr val="000000"/>
              </a:solidFill>
              <a:latin typeface="Cambria"/>
              <a:ea typeface="Cambria"/>
              <a:cs typeface="Cambr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60" name="Google Shape;460;p47"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461" name="Google Shape;461;p47"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462" name="Google Shape;462;p47"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463" name="Google Shape;463;p47"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464" name="Google Shape;464;p47"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Cambria"/>
                <a:ea typeface="Cambria"/>
                <a:cs typeface="Cambria"/>
              </a:rPr>
              <a:t>PHP</a:t>
            </a:r>
            <a:endParaRPr sz="2400" b="0" i="0" u="none" strike="noStrike" cap="none">
              <a:solidFill>
                <a:srgbClr val="002060"/>
              </a:solidFill>
              <a:latin typeface="Cambria"/>
              <a:ea typeface="Cambria"/>
              <a:cs typeface="Cambria"/>
            </a:endParaRPr>
          </a:p>
        </p:txBody>
      </p:sp>
      <p:sp>
        <p:nvSpPr>
          <p:cNvPr id="465" name="Google Shape;465;p47"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466" name="Google Shape;466;p47" hidden="0"/>
          <p:cNvSpPr/>
          <p:nvPr isPhoto="0" userDrawn="0"/>
        </p:nvSpPr>
        <p:spPr bwMode="auto">
          <a:xfrm>
            <a:off x="4572000" y="876953"/>
            <a:ext cx="4223208" cy="2585283"/>
          </a:xfrm>
          <a:prstGeom prst="rect">
            <a:avLst/>
          </a:prstGeom>
          <a:noFill/>
          <a:ln>
            <a:noFill/>
          </a:ln>
        </p:spPr>
        <p:txBody>
          <a:bodyPr spcFirstLastPara="1" wrap="square" lIns="91425" tIns="45700" rIns="91425" bIns="45700" anchor="t" anchorCtr="0">
            <a:spAutoFit/>
          </a:bodyPr>
          <a:lstStyle/>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PHP: Hypertext Preprocessor adalah bahasa skrip (</a:t>
            </a:r>
            <a:r>
              <a:rPr lang="en-US" sz="1800" b="0" i="1" u="none" strike="noStrike" cap="none">
                <a:solidFill>
                  <a:srgbClr val="000000"/>
                </a:solidFill>
                <a:latin typeface="Cambria"/>
                <a:ea typeface="Cambria"/>
                <a:cs typeface="Cambria"/>
              </a:rPr>
              <a:t>server side</a:t>
            </a:r>
            <a:r>
              <a:rPr lang="en-US" sz="1800" b="0" i="0" u="none" strike="noStrike" cap="none">
                <a:solidFill>
                  <a:srgbClr val="000000"/>
                </a:solidFill>
                <a:latin typeface="Cambria"/>
                <a:ea typeface="Cambria"/>
                <a:cs typeface="Cambria"/>
              </a:rPr>
              <a:t>) yang dapat ditanamkan atau disisipkan ke dalam HTML.</a:t>
            </a:r>
            <a:endParaRPr sz="1400" b="0" i="0" u="none" strike="noStrike" cap="none">
              <a:solidFill>
                <a:srgbClr val="000000"/>
              </a:solidFill>
              <a:latin typeface="Cambria"/>
              <a:ea typeface="Cambria"/>
              <a:cs typeface="Cambria"/>
            </a:endParaRPr>
          </a:p>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PHP banyak dipakai untuk memprogram situs web dinamis.</a:t>
            </a:r>
            <a:endParaRPr sz="1400" b="0" i="0" u="none" strike="noStrike" cap="none">
              <a:solidFill>
                <a:srgbClr val="000000"/>
              </a:solidFill>
              <a:latin typeface="Cambria"/>
              <a:ea typeface="Cambria"/>
              <a:cs typeface="Cambria"/>
            </a:endParaRPr>
          </a:p>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PHP dapat digunakan untuk membangun sebuah CMS (Content Management System).</a:t>
            </a:r>
            <a:endParaRPr sz="1400" b="0" i="0" u="none" strike="noStrike" cap="none">
              <a:solidFill>
                <a:srgbClr val="000000"/>
              </a:solidFill>
              <a:latin typeface="Cambria"/>
              <a:ea typeface="Cambria"/>
              <a:cs typeface="Cambria"/>
            </a:endParaRPr>
          </a:p>
        </p:txBody>
      </p:sp>
      <p:pic>
        <p:nvPicPr>
          <p:cNvPr id="467" name="Google Shape;467;p47" hidden="0"/>
          <p:cNvPicPr/>
          <p:nvPr isPhoto="0" userDrawn="0"/>
        </p:nvPicPr>
        <p:blipFill>
          <a:blip r:embed="rId5">
            <a:alphaModFix/>
          </a:blip>
          <a:srcRect l="0" t="0" r="0" b="0"/>
          <a:stretch/>
        </p:blipFill>
        <p:spPr bwMode="auto">
          <a:xfrm>
            <a:off x="331180" y="876953"/>
            <a:ext cx="4223208" cy="29664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72" name="Google Shape;472;p48" hidden="0"/>
          <p:cNvPicPr/>
          <p:nvPr isPhoto="0" userDrawn="0"/>
        </p:nvPicPr>
        <p:blipFill>
          <a:blip r:embed="rId3">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473" name="Google Shape;473;p48"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474" name="Google Shape;474;p48" hidden="0"/>
          <p:cNvPicPr/>
          <p:nvPr isPhoto="0" userDrawn="0"/>
        </p:nvPicPr>
        <p:blipFill>
          <a:blip r:embed="rId4">
            <a:alphaModFix/>
          </a:blip>
          <a:srcRect l="0" t="0" r="0" b="0"/>
          <a:stretch/>
        </p:blipFill>
        <p:spPr bwMode="auto">
          <a:xfrm>
            <a:off x="-33618" y="-24297"/>
            <a:ext cx="729600" cy="462301"/>
          </a:xfrm>
          <a:prstGeom prst="rect">
            <a:avLst/>
          </a:prstGeom>
          <a:noFill/>
          <a:ln>
            <a:noFill/>
          </a:ln>
        </p:spPr>
      </p:pic>
      <p:pic>
        <p:nvPicPr>
          <p:cNvPr id="475" name="Google Shape;475;p48" hidden="0"/>
          <p:cNvPicPr/>
          <p:nvPr isPhoto="0" userDrawn="0"/>
        </p:nvPicPr>
        <p:blipFill>
          <a:blip r:embed="rId5">
            <a:alphaModFix/>
          </a:blip>
          <a:srcRect l="0" t="0" r="0" b="0"/>
          <a:stretch/>
        </p:blipFill>
        <p:spPr bwMode="auto">
          <a:xfrm>
            <a:off x="8145433" y="4506596"/>
            <a:ext cx="1019991" cy="646331"/>
          </a:xfrm>
          <a:prstGeom prst="rect">
            <a:avLst/>
          </a:prstGeom>
          <a:noFill/>
          <a:ln>
            <a:noFill/>
          </a:ln>
        </p:spPr>
      </p:pic>
      <p:sp>
        <p:nvSpPr>
          <p:cNvPr id="476" name="Google Shape;476;p48"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Cambria"/>
                <a:ea typeface="Cambria"/>
                <a:cs typeface="Cambria"/>
              </a:rPr>
              <a:t>Menggunakan XAMPP</a:t>
            </a:r>
            <a:endParaRPr sz="2400" b="0" i="0" u="none" strike="noStrike" cap="none">
              <a:solidFill>
                <a:srgbClr val="002060"/>
              </a:solidFill>
              <a:latin typeface="Cambria"/>
              <a:ea typeface="Cambria"/>
              <a:cs typeface="Cambria"/>
            </a:endParaRPr>
          </a:p>
        </p:txBody>
      </p:sp>
      <p:sp>
        <p:nvSpPr>
          <p:cNvPr id="477" name="Google Shape;477;p48"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478" name="Google Shape;478;p48" hidden="0"/>
          <p:cNvSpPr/>
          <p:nvPr isPhoto="0" userDrawn="0"/>
        </p:nvSpPr>
        <p:spPr bwMode="auto">
          <a:xfrm>
            <a:off x="4772650" y="876953"/>
            <a:ext cx="4223100" cy="923400"/>
          </a:xfrm>
          <a:prstGeom prst="rect">
            <a:avLst/>
          </a:prstGeom>
          <a:noFill/>
          <a:ln>
            <a:noFill/>
          </a:ln>
        </p:spPr>
        <p:txBody>
          <a:bodyPr spcFirstLastPara="1" wrap="square" lIns="91425" tIns="45700" rIns="91425" bIns="45700" anchor="t" anchorCtr="0">
            <a:spAutoFit/>
          </a:bodyPr>
          <a:lstStyle/>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Buka XAMPP Control Panel</a:t>
            </a:r>
            <a:endParaRPr sz="1400" b="0" i="0" u="none" strike="noStrike" cap="none">
              <a:solidFill>
                <a:srgbClr val="000000"/>
              </a:solidFill>
              <a:latin typeface="Cambria"/>
              <a:ea typeface="Cambria"/>
              <a:cs typeface="Cambria"/>
            </a:endParaRPr>
          </a:p>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Klik </a:t>
            </a:r>
            <a:r>
              <a:rPr lang="en-US" sz="1800" b="0" i="1" u="none" strike="noStrike" cap="none">
                <a:solidFill>
                  <a:srgbClr val="000000"/>
                </a:solidFill>
                <a:latin typeface="Cambria"/>
                <a:ea typeface="Cambria"/>
                <a:cs typeface="Cambria"/>
              </a:rPr>
              <a:t>Start </a:t>
            </a:r>
            <a:r>
              <a:rPr lang="en-US" sz="1800">
                <a:latin typeface="Cambria"/>
                <a:ea typeface="Cambria"/>
                <a:cs typeface="Cambria"/>
              </a:rPr>
              <a:t>pada </a:t>
            </a:r>
            <a:r>
              <a:rPr lang="en-US" sz="1800" i="1">
                <a:latin typeface="Cambria"/>
                <a:ea typeface="Cambria"/>
                <a:cs typeface="Cambria"/>
              </a:rPr>
              <a:t>module</a:t>
            </a:r>
            <a:r>
              <a:rPr lang="en-US" sz="1800">
                <a:latin typeface="Cambria"/>
                <a:ea typeface="Cambria"/>
                <a:cs typeface="Cambria"/>
              </a:rPr>
              <a:t> </a:t>
            </a:r>
            <a:r>
              <a:rPr lang="en-US" sz="1800" b="0" i="0" u="none" strike="noStrike" cap="none">
                <a:solidFill>
                  <a:srgbClr val="000000"/>
                </a:solidFill>
                <a:latin typeface="Cambria"/>
                <a:ea typeface="Cambria"/>
                <a:cs typeface="Cambria"/>
              </a:rPr>
              <a:t>Apache dan MySQL/MariaDB.</a:t>
            </a:r>
            <a:endParaRPr sz="1800" b="0" i="0" u="none" strike="noStrike" cap="none">
              <a:solidFill>
                <a:srgbClr val="000000"/>
              </a:solidFill>
              <a:latin typeface="Cambria"/>
              <a:ea typeface="Cambria"/>
              <a:cs typeface="Cambria"/>
            </a:endParaRPr>
          </a:p>
        </p:txBody>
      </p:sp>
      <p:pic>
        <p:nvPicPr>
          <p:cNvPr id="479" name="Google Shape;479;p48" hidden="0"/>
          <p:cNvPicPr/>
          <p:nvPr isPhoto="0" userDrawn="0"/>
        </p:nvPicPr>
        <p:blipFill>
          <a:blip r:embed="rId6">
            <a:alphaModFix/>
          </a:blip>
          <a:srcRect l="8641" t="10640" r="42500" b="34679"/>
          <a:stretch/>
        </p:blipFill>
        <p:spPr bwMode="auto">
          <a:xfrm>
            <a:off x="130638" y="746406"/>
            <a:ext cx="4642012" cy="2741073"/>
          </a:xfrm>
          <a:prstGeom prst="rect">
            <a:avLst/>
          </a:prstGeom>
          <a:noFill/>
          <a:ln>
            <a:noFill/>
          </a:ln>
        </p:spPr>
      </p:pic>
      <p:sp>
        <p:nvSpPr>
          <p:cNvPr id="480" name="Google Shape;480;p48" hidden="0"/>
          <p:cNvSpPr/>
          <p:nvPr isPhoto="0" userDrawn="0"/>
        </p:nvSpPr>
        <p:spPr bwMode="auto">
          <a:xfrm>
            <a:off x="1794354" y="1143128"/>
            <a:ext cx="962025" cy="657225"/>
          </a:xfrm>
          <a:prstGeom prst="rect">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a:lnSpc>
                <a:spcPct val="100000"/>
              </a:lnSpc>
              <a:spcBef>
                <a:spcPts val="0"/>
              </a:spcBef>
              <a:spcAft>
                <a:spcPts val="0"/>
              </a:spcAft>
              <a:buNone/>
              <a:defRPr/>
            </a:pPr>
            <a:endParaRPr sz="1400" b="0" i="0" u="none" strike="noStrike" cap="none">
              <a:solidFill>
                <a:schemeClr val="lt1"/>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85" name="Google Shape;485;p49" hidden="0"/>
          <p:cNvPicPr/>
          <p:nvPr isPhoto="0" userDrawn="0"/>
        </p:nvPicPr>
        <p:blipFill>
          <a:blip r:embed="rId3">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486" name="Google Shape;486;p49"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487" name="Google Shape;487;p49" hidden="0"/>
          <p:cNvPicPr/>
          <p:nvPr isPhoto="0" userDrawn="0"/>
        </p:nvPicPr>
        <p:blipFill>
          <a:blip r:embed="rId4">
            <a:alphaModFix/>
          </a:blip>
          <a:srcRect l="0" t="0" r="0" b="0"/>
          <a:stretch/>
        </p:blipFill>
        <p:spPr bwMode="auto">
          <a:xfrm>
            <a:off x="-33618" y="-24297"/>
            <a:ext cx="729600" cy="462301"/>
          </a:xfrm>
          <a:prstGeom prst="rect">
            <a:avLst/>
          </a:prstGeom>
          <a:noFill/>
          <a:ln>
            <a:noFill/>
          </a:ln>
        </p:spPr>
      </p:pic>
      <p:pic>
        <p:nvPicPr>
          <p:cNvPr id="488" name="Google Shape;488;p49" hidden="0"/>
          <p:cNvPicPr/>
          <p:nvPr isPhoto="0" userDrawn="0"/>
        </p:nvPicPr>
        <p:blipFill>
          <a:blip r:embed="rId5">
            <a:alphaModFix/>
          </a:blip>
          <a:srcRect l="0" t="0" r="0" b="0"/>
          <a:stretch/>
        </p:blipFill>
        <p:spPr bwMode="auto">
          <a:xfrm>
            <a:off x="8145433" y="4506596"/>
            <a:ext cx="1019991" cy="646331"/>
          </a:xfrm>
          <a:prstGeom prst="rect">
            <a:avLst/>
          </a:prstGeom>
          <a:noFill/>
          <a:ln>
            <a:noFill/>
          </a:ln>
        </p:spPr>
      </p:pic>
      <p:sp>
        <p:nvSpPr>
          <p:cNvPr id="489" name="Google Shape;489;p49"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Cambria"/>
                <a:ea typeface="Cambria"/>
                <a:cs typeface="Cambria"/>
              </a:rPr>
              <a:t>Menggunakan XAMPP</a:t>
            </a:r>
            <a:endParaRPr sz="2400" b="0" i="0" u="none" strike="noStrike" cap="none">
              <a:solidFill>
                <a:srgbClr val="002060"/>
              </a:solidFill>
              <a:latin typeface="Cambria"/>
              <a:ea typeface="Cambria"/>
              <a:cs typeface="Cambria"/>
            </a:endParaRPr>
          </a:p>
        </p:txBody>
      </p:sp>
      <p:sp>
        <p:nvSpPr>
          <p:cNvPr id="490" name="Google Shape;490;p49"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491" name="Google Shape;491;p49" hidden="0"/>
          <p:cNvSpPr/>
          <p:nvPr isPhoto="0" userDrawn="0"/>
        </p:nvSpPr>
        <p:spPr bwMode="auto">
          <a:xfrm>
            <a:off x="4572000" y="876953"/>
            <a:ext cx="4223208" cy="2031285"/>
          </a:xfrm>
          <a:prstGeom prst="rect">
            <a:avLst/>
          </a:prstGeom>
          <a:noFill/>
          <a:ln>
            <a:noFill/>
          </a:ln>
        </p:spPr>
        <p:txBody>
          <a:bodyPr spcFirstLastPara="1" wrap="square" lIns="91425" tIns="45700" rIns="91425" bIns="45700" anchor="t" anchorCtr="0">
            <a:spAutoFit/>
          </a:bodyPr>
          <a:lstStyle/>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Buka </a:t>
            </a:r>
            <a:r>
              <a:rPr lang="en-US" sz="1800" b="0" i="1" u="none" strike="noStrike" cap="none">
                <a:solidFill>
                  <a:srgbClr val="000000"/>
                </a:solidFill>
                <a:latin typeface="Cambria"/>
                <a:ea typeface="Cambria"/>
                <a:cs typeface="Cambria"/>
              </a:rPr>
              <a:t>web browser</a:t>
            </a:r>
            <a:r>
              <a:rPr lang="en-US" sz="1800" b="0" i="0" u="none" strike="noStrike" cap="none">
                <a:solidFill>
                  <a:srgbClr val="000000"/>
                </a:solidFill>
                <a:latin typeface="Cambria"/>
                <a:ea typeface="Cambria"/>
                <a:cs typeface="Cambria"/>
              </a:rPr>
              <a:t> (Firefox, Chrome, </a:t>
            </a:r>
            <a:r>
              <a:rPr lang="en-US" sz="1800">
                <a:latin typeface="Cambria"/>
                <a:ea typeface="Cambria"/>
                <a:cs typeface="Cambria"/>
              </a:rPr>
              <a:t>dan lainnya</a:t>
            </a:r>
            <a:r>
              <a:rPr lang="en-US" sz="1800" b="0" i="0" u="none" strike="noStrike" cap="none">
                <a:solidFill>
                  <a:srgbClr val="000000"/>
                </a:solidFill>
                <a:latin typeface="Cambria"/>
                <a:ea typeface="Cambria"/>
                <a:cs typeface="Cambria"/>
              </a:rPr>
              <a:t>)</a:t>
            </a:r>
            <a:endParaRPr sz="1400" b="0" i="0" u="none" strike="noStrike" cap="none">
              <a:solidFill>
                <a:srgbClr val="000000"/>
              </a:solidFill>
              <a:latin typeface="Cambria"/>
              <a:ea typeface="Cambria"/>
              <a:cs typeface="Cambria"/>
            </a:endParaRPr>
          </a:p>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Ketik </a:t>
            </a:r>
            <a:r>
              <a:rPr lang="en-US" sz="1800">
                <a:latin typeface="Cambria"/>
                <a:ea typeface="Cambria"/>
                <a:cs typeface="Cambria"/>
              </a:rPr>
              <a:t>pada </a:t>
            </a:r>
            <a:r>
              <a:rPr lang="en-US" sz="1800" i="1">
                <a:latin typeface="Cambria"/>
                <a:ea typeface="Cambria"/>
                <a:cs typeface="Cambria"/>
              </a:rPr>
              <a:t>address bar</a:t>
            </a:r>
            <a:r>
              <a:rPr lang="en-US" sz="1800" b="0" i="0" u="none" strike="noStrike" cap="none">
                <a:solidFill>
                  <a:srgbClr val="000000"/>
                </a:solidFill>
                <a:latin typeface="Cambria"/>
                <a:ea typeface="Cambria"/>
                <a:cs typeface="Cambria"/>
              </a:rPr>
              <a:t>: localhost atau 127.0.0.1</a:t>
            </a:r>
            <a:endParaRPr sz="1400" b="0" i="0" u="none" strike="noStrike" cap="none">
              <a:solidFill>
                <a:srgbClr val="000000"/>
              </a:solidFill>
              <a:latin typeface="Cambria"/>
              <a:ea typeface="Cambria"/>
              <a:cs typeface="Cambria"/>
            </a:endParaRPr>
          </a:p>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Secara </a:t>
            </a:r>
            <a:r>
              <a:rPr lang="en-US" sz="1800" b="0" i="1" u="none" strike="noStrike" cap="none">
                <a:solidFill>
                  <a:srgbClr val="000000"/>
                </a:solidFill>
                <a:latin typeface="Cambria"/>
                <a:ea typeface="Cambria"/>
                <a:cs typeface="Cambria"/>
              </a:rPr>
              <a:t>default </a:t>
            </a:r>
            <a:r>
              <a:rPr lang="en-US" sz="1800" b="0" i="0" u="none" strike="noStrike" cap="none">
                <a:solidFill>
                  <a:srgbClr val="000000"/>
                </a:solidFill>
                <a:latin typeface="Cambria"/>
                <a:ea typeface="Cambria"/>
                <a:cs typeface="Cambria"/>
              </a:rPr>
              <a:t>saat memanggil localhost akan diarahkan ke halaman pengaturan XAMPP.</a:t>
            </a:r>
            <a:endParaRPr sz="1400" b="0" i="0" u="none" strike="noStrike" cap="none">
              <a:solidFill>
                <a:srgbClr val="000000"/>
              </a:solidFill>
              <a:latin typeface="Cambria"/>
              <a:ea typeface="Cambria"/>
              <a:cs typeface="Cambria"/>
            </a:endParaRPr>
          </a:p>
        </p:txBody>
      </p:sp>
      <p:pic>
        <p:nvPicPr>
          <p:cNvPr id="492" name="Google Shape;492;p49" hidden="0"/>
          <p:cNvPicPr/>
          <p:nvPr isPhoto="0" userDrawn="0"/>
        </p:nvPicPr>
        <p:blipFill>
          <a:blip r:embed="rId6">
            <a:alphaModFix/>
          </a:blip>
          <a:srcRect l="0" t="0" r="0" b="0"/>
          <a:stretch/>
        </p:blipFill>
        <p:spPr bwMode="auto">
          <a:xfrm>
            <a:off x="501847" y="957768"/>
            <a:ext cx="3899484" cy="931220"/>
          </a:xfrm>
          <a:prstGeom prst="rect">
            <a:avLst/>
          </a:prstGeom>
          <a:noFill/>
          <a:ln>
            <a:noFill/>
          </a:ln>
        </p:spPr>
      </p:pic>
      <p:pic>
        <p:nvPicPr>
          <p:cNvPr id="493" name="Google Shape;493;p49" hidden="0"/>
          <p:cNvPicPr/>
          <p:nvPr isPhoto="0" userDrawn="0"/>
        </p:nvPicPr>
        <p:blipFill>
          <a:blip r:embed="rId7">
            <a:alphaModFix/>
          </a:blip>
          <a:srcRect l="0" t="0" r="0" b="0"/>
          <a:stretch/>
        </p:blipFill>
        <p:spPr bwMode="auto">
          <a:xfrm>
            <a:off x="501847" y="2571750"/>
            <a:ext cx="3857668" cy="97396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98" name="Google Shape;498;p50" hidden="0"/>
          <p:cNvPicPr/>
          <p:nvPr isPhoto="0" userDrawn="0"/>
        </p:nvPicPr>
        <p:blipFill>
          <a:blip r:embed="rId3">
            <a:alphaModFix/>
          </a:blip>
          <a:srcRect l="0" t="0" r="0" b="7781"/>
          <a:stretch/>
        </p:blipFill>
        <p:spPr bwMode="auto">
          <a:xfrm>
            <a:off x="249888" y="915583"/>
            <a:ext cx="4322112" cy="2518733"/>
          </a:xfrm>
          <a:prstGeom prst="rect">
            <a:avLst/>
          </a:prstGeom>
          <a:noFill/>
          <a:ln>
            <a:noFill/>
          </a:ln>
        </p:spPr>
      </p:pic>
      <p:pic>
        <p:nvPicPr>
          <p:cNvPr id="499" name="Google Shape;499;p50" hidden="0"/>
          <p:cNvPicPr/>
          <p:nvPr isPhoto="0" userDrawn="0"/>
        </p:nvPicPr>
        <p:blipFill>
          <a:blip r:embed="rId4">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500" name="Google Shape;500;p50"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501" name="Google Shape;501;p50" hidden="0"/>
          <p:cNvPicPr/>
          <p:nvPr isPhoto="0" userDrawn="0"/>
        </p:nvPicPr>
        <p:blipFill>
          <a:blip r:embed="rId5">
            <a:alphaModFix/>
          </a:blip>
          <a:srcRect l="0" t="0" r="0" b="0"/>
          <a:stretch/>
        </p:blipFill>
        <p:spPr bwMode="auto">
          <a:xfrm>
            <a:off x="-33618" y="-24297"/>
            <a:ext cx="729600" cy="462301"/>
          </a:xfrm>
          <a:prstGeom prst="rect">
            <a:avLst/>
          </a:prstGeom>
          <a:noFill/>
          <a:ln>
            <a:noFill/>
          </a:ln>
        </p:spPr>
      </p:pic>
      <p:pic>
        <p:nvPicPr>
          <p:cNvPr id="502" name="Google Shape;502;p50" hidden="0"/>
          <p:cNvPicPr/>
          <p:nvPr isPhoto="0" userDrawn="0"/>
        </p:nvPicPr>
        <p:blipFill>
          <a:blip r:embed="rId6">
            <a:alphaModFix/>
          </a:blip>
          <a:srcRect l="0" t="0" r="0" b="0"/>
          <a:stretch/>
        </p:blipFill>
        <p:spPr bwMode="auto">
          <a:xfrm>
            <a:off x="8145433" y="4506596"/>
            <a:ext cx="1019991" cy="646331"/>
          </a:xfrm>
          <a:prstGeom prst="rect">
            <a:avLst/>
          </a:prstGeom>
          <a:noFill/>
          <a:ln>
            <a:noFill/>
          </a:ln>
        </p:spPr>
      </p:pic>
      <p:sp>
        <p:nvSpPr>
          <p:cNvPr id="503" name="Google Shape;503;p50"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Cambria"/>
                <a:ea typeface="Cambria"/>
                <a:cs typeface="Cambria"/>
              </a:rPr>
              <a:t>Menggunakan XAMPP</a:t>
            </a:r>
            <a:endParaRPr sz="2400" b="0" i="0" u="none" strike="noStrike" cap="none">
              <a:solidFill>
                <a:srgbClr val="002060"/>
              </a:solidFill>
              <a:latin typeface="Cambria"/>
              <a:ea typeface="Cambria"/>
              <a:cs typeface="Cambria"/>
            </a:endParaRPr>
          </a:p>
        </p:txBody>
      </p:sp>
      <p:sp>
        <p:nvSpPr>
          <p:cNvPr id="504" name="Google Shape;504;p50"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505" name="Google Shape;505;p50" hidden="0"/>
          <p:cNvSpPr/>
          <p:nvPr isPhoto="0" userDrawn="0"/>
        </p:nvSpPr>
        <p:spPr bwMode="auto">
          <a:xfrm>
            <a:off x="4872975" y="876953"/>
            <a:ext cx="4223100" cy="923400"/>
          </a:xfrm>
          <a:prstGeom prst="rect">
            <a:avLst/>
          </a:prstGeom>
          <a:noFill/>
          <a:ln>
            <a:noFill/>
          </a:ln>
        </p:spPr>
        <p:txBody>
          <a:bodyPr spcFirstLastPara="1" wrap="square" lIns="91425" tIns="45700" rIns="91425" bIns="45700" anchor="t" anchorCtr="0">
            <a:spAutoFit/>
          </a:bodyPr>
          <a:lstStyle/>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Jika muncul seperti pada gambar di samping, XAMPP sudah </a:t>
            </a:r>
            <a:r>
              <a:rPr lang="en-US" sz="1800">
                <a:latin typeface="Cambria"/>
                <a:ea typeface="Cambria"/>
                <a:cs typeface="Cambria"/>
              </a:rPr>
              <a:t>siap untuk </a:t>
            </a:r>
            <a:r>
              <a:rPr lang="en-US" sz="1800" b="0" i="0" u="none" strike="noStrike" cap="none">
                <a:solidFill>
                  <a:srgbClr val="000000"/>
                </a:solidFill>
                <a:latin typeface="Cambria"/>
                <a:ea typeface="Cambria"/>
                <a:cs typeface="Cambria"/>
              </a:rPr>
              <a:t>digunakan.</a:t>
            </a:r>
            <a:endParaRPr sz="1800" b="0" i="0" u="none" strike="noStrike" cap="none">
              <a:solidFill>
                <a:srgbClr val="000000"/>
              </a:solidFill>
              <a:latin typeface="Cambria"/>
              <a:ea typeface="Cambria"/>
              <a:cs typeface="Cambria"/>
            </a:endParaRPr>
          </a:p>
        </p:txBody>
      </p:sp>
      <p:sp>
        <p:nvSpPr>
          <p:cNvPr id="506" name="Google Shape;506;p50" hidden="0"/>
          <p:cNvSpPr/>
          <p:nvPr isPhoto="0" userDrawn="0"/>
        </p:nvSpPr>
        <p:spPr bwMode="auto">
          <a:xfrm>
            <a:off x="610921" y="986186"/>
            <a:ext cx="919316" cy="266645"/>
          </a:xfrm>
          <a:prstGeom prst="rect">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a:lnSpc>
                <a:spcPct val="100000"/>
              </a:lnSpc>
              <a:spcBef>
                <a:spcPts val="0"/>
              </a:spcBef>
              <a:spcAft>
                <a:spcPts val="0"/>
              </a:spcAft>
              <a:buClr>
                <a:srgbClr val="000000"/>
              </a:buClr>
              <a:buSzPts val="1400"/>
              <a:buFont typeface="Arial"/>
              <a:buNone/>
              <a:defRPr/>
            </a:pPr>
            <a:endParaRPr sz="1400" b="0" i="0" u="none" strike="noStrike" cap="none">
              <a:solidFill>
                <a:schemeClr val="accent2"/>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511" name="Google Shape;511;p51" hidden="0"/>
          <p:cNvPicPr/>
          <p:nvPr isPhoto="0" userDrawn="0"/>
        </p:nvPicPr>
        <p:blipFill>
          <a:blip r:embed="rId3">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512" name="Google Shape;512;p51"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513" name="Google Shape;513;p51" hidden="0"/>
          <p:cNvPicPr/>
          <p:nvPr isPhoto="0" userDrawn="0"/>
        </p:nvPicPr>
        <p:blipFill>
          <a:blip r:embed="rId4">
            <a:alphaModFix/>
          </a:blip>
          <a:srcRect l="0" t="0" r="0" b="0"/>
          <a:stretch/>
        </p:blipFill>
        <p:spPr bwMode="auto">
          <a:xfrm>
            <a:off x="-33618" y="-24297"/>
            <a:ext cx="729600" cy="462301"/>
          </a:xfrm>
          <a:prstGeom prst="rect">
            <a:avLst/>
          </a:prstGeom>
          <a:noFill/>
          <a:ln>
            <a:noFill/>
          </a:ln>
        </p:spPr>
      </p:pic>
      <p:pic>
        <p:nvPicPr>
          <p:cNvPr id="514" name="Google Shape;514;p51" hidden="0"/>
          <p:cNvPicPr/>
          <p:nvPr isPhoto="0" userDrawn="0"/>
        </p:nvPicPr>
        <p:blipFill>
          <a:blip r:embed="rId5">
            <a:alphaModFix/>
          </a:blip>
          <a:srcRect l="0" t="0" r="0" b="0"/>
          <a:stretch/>
        </p:blipFill>
        <p:spPr bwMode="auto">
          <a:xfrm>
            <a:off x="8145433" y="4506596"/>
            <a:ext cx="1019991" cy="646331"/>
          </a:xfrm>
          <a:prstGeom prst="rect">
            <a:avLst/>
          </a:prstGeom>
          <a:noFill/>
          <a:ln>
            <a:noFill/>
          </a:ln>
        </p:spPr>
      </p:pic>
      <p:sp>
        <p:nvSpPr>
          <p:cNvPr id="515" name="Google Shape;515;p51"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Cambria"/>
                <a:ea typeface="Cambria"/>
                <a:cs typeface="Cambria"/>
              </a:rPr>
              <a:t>Struktur </a:t>
            </a:r>
            <a:r>
              <a:rPr lang="en-US" sz="2800" b="1">
                <a:solidFill>
                  <a:srgbClr val="002060"/>
                </a:solidFill>
                <a:latin typeface="Cambria"/>
                <a:ea typeface="Cambria"/>
                <a:cs typeface="Cambria"/>
              </a:rPr>
              <a:t>Direktori</a:t>
            </a:r>
            <a:r>
              <a:rPr lang="en-US" sz="2800" b="1" i="0" u="none" strike="noStrike" cap="none">
                <a:solidFill>
                  <a:srgbClr val="002060"/>
                </a:solidFill>
                <a:latin typeface="Cambria"/>
                <a:ea typeface="Cambria"/>
                <a:cs typeface="Cambria"/>
              </a:rPr>
              <a:t> XAMPP</a:t>
            </a:r>
            <a:endParaRPr sz="2400" b="0" i="0" u="none" strike="noStrike" cap="none">
              <a:solidFill>
                <a:srgbClr val="002060"/>
              </a:solidFill>
              <a:latin typeface="Cambria"/>
              <a:ea typeface="Cambria"/>
              <a:cs typeface="Cambria"/>
            </a:endParaRPr>
          </a:p>
        </p:txBody>
      </p:sp>
      <p:sp>
        <p:nvSpPr>
          <p:cNvPr id="516" name="Google Shape;516;p51" hidden="0"/>
          <p:cNvSpPr/>
          <p:nvPr isPhoto="0" userDrawn="0"/>
        </p:nvSpPr>
        <p:spPr bwMode="auto">
          <a:xfrm>
            <a:off x="4572000" y="876953"/>
            <a:ext cx="4223208" cy="2862282"/>
          </a:xfrm>
          <a:prstGeom prst="rect">
            <a:avLst/>
          </a:prstGeom>
          <a:noFill/>
          <a:ln>
            <a:noFill/>
          </a:ln>
        </p:spPr>
        <p:txBody>
          <a:bodyPr spcFirstLastPara="1" wrap="square" lIns="91425" tIns="45700" rIns="91425" bIns="45700" anchor="t" anchorCtr="0">
            <a:spAutoFit/>
          </a:bodyPr>
          <a:lstStyle/>
          <a:p>
            <a:pPr marL="342900" marR="0" lvl="0" indent="-342900" algn="l">
              <a:lnSpc>
                <a:spcPct val="100000"/>
              </a:lnSpc>
              <a:spcBef>
                <a:spcPts val="0"/>
              </a:spcBef>
              <a:spcAft>
                <a:spcPts val="0"/>
              </a:spcAft>
              <a:buClr>
                <a:srgbClr val="000000"/>
              </a:buClr>
              <a:buSzPts val="1800"/>
              <a:buFont typeface="Cambria"/>
              <a:buChar char="❖"/>
              <a:defRPr/>
            </a:pPr>
            <a:r>
              <a:rPr lang="en-US" sz="1800" b="1">
                <a:latin typeface="Cambria"/>
                <a:ea typeface="Cambria"/>
                <a:cs typeface="Cambria"/>
              </a:rPr>
              <a:t>htdocs</a:t>
            </a:r>
            <a:r>
              <a:rPr lang="en-US" sz="1800" b="0" i="0" u="none" strike="noStrike" cap="none">
                <a:solidFill>
                  <a:srgbClr val="000000"/>
                </a:solidFill>
                <a:latin typeface="Cambria"/>
                <a:ea typeface="Cambria"/>
                <a:cs typeface="Cambria"/>
              </a:rPr>
              <a:t> adalah </a:t>
            </a:r>
            <a:r>
              <a:rPr lang="en-US" sz="1800" b="0" i="1" u="none" strike="noStrike" cap="none">
                <a:solidFill>
                  <a:srgbClr val="000000"/>
                </a:solidFill>
                <a:latin typeface="Cambria"/>
                <a:ea typeface="Cambria"/>
                <a:cs typeface="Cambria"/>
              </a:rPr>
              <a:t>folder </a:t>
            </a:r>
            <a:r>
              <a:rPr lang="en-US" sz="1800" b="0" i="0" u="none" strike="noStrike" cap="none">
                <a:solidFill>
                  <a:srgbClr val="000000"/>
                </a:solidFill>
                <a:latin typeface="Cambria"/>
                <a:ea typeface="Cambria"/>
                <a:cs typeface="Cambria"/>
              </a:rPr>
              <a:t>untuk </a:t>
            </a:r>
            <a:r>
              <a:rPr lang="en-US" sz="1800">
                <a:latin typeface="Cambria"/>
                <a:ea typeface="Cambria"/>
                <a:cs typeface="Cambria"/>
              </a:rPr>
              <a:t>menyimpan </a:t>
            </a:r>
            <a:r>
              <a:rPr lang="en-US" sz="1800" b="0" i="1" u="none" strike="noStrike" cap="none">
                <a:solidFill>
                  <a:srgbClr val="000000"/>
                </a:solidFill>
                <a:latin typeface="Cambria"/>
                <a:ea typeface="Cambria"/>
                <a:cs typeface="Cambria"/>
              </a:rPr>
              <a:t>file-file</a:t>
            </a:r>
            <a:r>
              <a:rPr lang="en-US" sz="1800" b="0" i="0" u="none" strike="noStrike" cap="none">
                <a:solidFill>
                  <a:srgbClr val="000000"/>
                </a:solidFill>
                <a:latin typeface="Cambria"/>
                <a:ea typeface="Cambria"/>
                <a:cs typeface="Cambria"/>
              </a:rPr>
              <a:t> latihan atau proyek PHP </a:t>
            </a:r>
            <a:r>
              <a:rPr lang="en-US" sz="1800">
                <a:latin typeface="Cambria"/>
                <a:ea typeface="Cambria"/>
                <a:cs typeface="Cambria"/>
              </a:rPr>
              <a:t>yang Anda kerjakan</a:t>
            </a:r>
            <a:r>
              <a:rPr lang="en-US" sz="1800" b="0" i="0" u="none" strike="noStrike" cap="none">
                <a:solidFill>
                  <a:srgbClr val="000000"/>
                </a:solidFill>
                <a:latin typeface="Cambria"/>
                <a:ea typeface="Cambria"/>
                <a:cs typeface="Cambria"/>
              </a:rPr>
              <a:t>.</a:t>
            </a:r>
            <a:endParaRPr sz="1400" b="0" i="0" u="none" strike="noStrike" cap="none">
              <a:solidFill>
                <a:srgbClr val="000000"/>
              </a:solidFill>
              <a:latin typeface="Cambria"/>
              <a:ea typeface="Cambria"/>
              <a:cs typeface="Cambria"/>
            </a:endParaRPr>
          </a:p>
          <a:p>
            <a:pPr marL="342900" marR="0" lvl="0" indent="-342900" algn="l">
              <a:lnSpc>
                <a:spcPct val="100000"/>
              </a:lnSpc>
              <a:spcBef>
                <a:spcPts val="0"/>
              </a:spcBef>
              <a:spcAft>
                <a:spcPts val="0"/>
              </a:spcAft>
              <a:buClr>
                <a:srgbClr val="000000"/>
              </a:buClr>
              <a:buSzPts val="1800"/>
              <a:buFont typeface="Cambria"/>
              <a:buChar char="❖"/>
              <a:defRPr/>
            </a:pPr>
            <a:r>
              <a:rPr lang="en-US" sz="1800" b="0" i="1" u="none" strike="noStrike" cap="none">
                <a:solidFill>
                  <a:srgbClr val="000000"/>
                </a:solidFill>
                <a:latin typeface="Cambria"/>
                <a:ea typeface="Cambria"/>
                <a:cs typeface="Cambria"/>
              </a:rPr>
              <a:t>Folder</a:t>
            </a:r>
            <a:r>
              <a:rPr lang="en-US" sz="1800" b="0" i="0" u="none" strike="noStrike" cap="none">
                <a:solidFill>
                  <a:srgbClr val="000000"/>
                </a:solidFill>
                <a:latin typeface="Cambria"/>
                <a:ea typeface="Cambria"/>
                <a:cs typeface="Cambria"/>
              </a:rPr>
              <a:t> ini akan otomatis dibuat saat </a:t>
            </a:r>
            <a:r>
              <a:rPr lang="en-US" sz="1800">
                <a:latin typeface="Cambria"/>
                <a:ea typeface="Cambria"/>
                <a:cs typeface="Cambria"/>
              </a:rPr>
              <a:t>melakukan instalasi </a:t>
            </a:r>
            <a:r>
              <a:rPr lang="en-US" sz="1800" b="0" i="0" u="none" strike="noStrike" cap="none">
                <a:solidFill>
                  <a:srgbClr val="000000"/>
                </a:solidFill>
                <a:latin typeface="Cambria"/>
                <a:ea typeface="Cambria"/>
                <a:cs typeface="Cambria"/>
              </a:rPr>
              <a:t>XAMPP.</a:t>
            </a:r>
            <a:endParaRPr sz="1400" b="0" i="0" u="none" strike="noStrike" cap="none">
              <a:solidFill>
                <a:srgbClr val="000000"/>
              </a:solidFill>
              <a:latin typeface="Cambria"/>
              <a:ea typeface="Cambria"/>
              <a:cs typeface="Cambria"/>
            </a:endParaRPr>
          </a:p>
          <a:p>
            <a:pPr marL="342900" marR="0" lvl="0" indent="-342900" algn="l">
              <a:lnSpc>
                <a:spcPct val="100000"/>
              </a:lnSpc>
              <a:spcBef>
                <a:spcPts val="0"/>
              </a:spcBef>
              <a:spcAft>
                <a:spcPts val="0"/>
              </a:spcAft>
              <a:buClr>
                <a:srgbClr val="000000"/>
              </a:buClr>
              <a:buSzPts val="1800"/>
              <a:buFont typeface="Cambria"/>
              <a:buChar char="❖"/>
              <a:defRPr/>
            </a:pPr>
            <a:r>
              <a:rPr lang="en-US" sz="1800">
                <a:latin typeface="Cambria"/>
                <a:ea typeface="Cambria"/>
                <a:cs typeface="Cambria"/>
              </a:rPr>
              <a:t>Pada s</a:t>
            </a:r>
            <a:r>
              <a:rPr lang="en-US" sz="1800" b="0" i="0" u="none" strike="noStrike" cap="none">
                <a:solidFill>
                  <a:srgbClr val="000000"/>
                </a:solidFill>
                <a:latin typeface="Cambria"/>
                <a:ea typeface="Cambria"/>
                <a:cs typeface="Cambria"/>
              </a:rPr>
              <a:t>aat </a:t>
            </a:r>
            <a:r>
              <a:rPr lang="en-US" sz="1800">
                <a:latin typeface="Cambria"/>
                <a:ea typeface="Cambria"/>
                <a:cs typeface="Cambria"/>
              </a:rPr>
              <a:t>Anda </a:t>
            </a:r>
            <a:r>
              <a:rPr lang="en-US" sz="1800" b="0" i="0" u="none" strike="noStrike" cap="none">
                <a:solidFill>
                  <a:srgbClr val="000000"/>
                </a:solidFill>
                <a:latin typeface="Cambria"/>
                <a:ea typeface="Cambria"/>
                <a:cs typeface="Cambria"/>
              </a:rPr>
              <a:t>memanggil alamat localhost </a:t>
            </a:r>
            <a:r>
              <a:rPr lang="en-US" sz="1800">
                <a:latin typeface="Cambria"/>
                <a:ea typeface="Cambria"/>
                <a:cs typeface="Cambria"/>
              </a:rPr>
              <a:t>menggunakan </a:t>
            </a:r>
            <a:r>
              <a:rPr lang="en-US" sz="1800" b="0" i="0" u="none" strike="noStrike" cap="none">
                <a:solidFill>
                  <a:srgbClr val="000000"/>
                </a:solidFill>
                <a:latin typeface="Cambria"/>
                <a:ea typeface="Cambria"/>
                <a:cs typeface="Cambria"/>
              </a:rPr>
              <a:t>browser, maka halaman yang tampil </a:t>
            </a:r>
            <a:r>
              <a:rPr lang="en-US" sz="1800">
                <a:latin typeface="Cambria"/>
                <a:ea typeface="Cambria"/>
                <a:cs typeface="Cambria"/>
              </a:rPr>
              <a:t>berasal </a:t>
            </a:r>
            <a:r>
              <a:rPr lang="en-US" sz="1800" b="0" i="0" u="none" strike="noStrike" cap="none">
                <a:solidFill>
                  <a:srgbClr val="000000"/>
                </a:solidFill>
                <a:latin typeface="Cambria"/>
                <a:ea typeface="Cambria"/>
                <a:cs typeface="Cambria"/>
              </a:rPr>
              <a:t>dari </a:t>
            </a:r>
            <a:r>
              <a:rPr lang="en-US" sz="1800" b="0" i="1" u="none" strike="noStrike" cap="none">
                <a:solidFill>
                  <a:srgbClr val="000000"/>
                </a:solidFill>
                <a:latin typeface="Cambria"/>
                <a:ea typeface="Cambria"/>
                <a:cs typeface="Cambria"/>
              </a:rPr>
              <a:t>file-file</a:t>
            </a:r>
            <a:r>
              <a:rPr lang="en-US" sz="1800" b="0" i="0" u="none" strike="noStrike" cap="none">
                <a:solidFill>
                  <a:srgbClr val="000000"/>
                </a:solidFill>
                <a:latin typeface="Cambria"/>
                <a:ea typeface="Cambria"/>
                <a:cs typeface="Cambria"/>
              </a:rPr>
              <a:t> yang berada pada </a:t>
            </a:r>
            <a:r>
              <a:rPr lang="en-US" sz="1800" b="0" i="1" u="none" strike="noStrike" cap="none">
                <a:solidFill>
                  <a:srgbClr val="000000"/>
                </a:solidFill>
                <a:latin typeface="Cambria"/>
                <a:ea typeface="Cambria"/>
                <a:cs typeface="Cambria"/>
              </a:rPr>
              <a:t>folder</a:t>
            </a:r>
            <a:r>
              <a:rPr lang="en-US" sz="1800" b="0" i="0" u="none" strike="noStrike" cap="none">
                <a:solidFill>
                  <a:srgbClr val="000000"/>
                </a:solidFill>
                <a:latin typeface="Cambria"/>
                <a:ea typeface="Cambria"/>
                <a:cs typeface="Cambria"/>
              </a:rPr>
              <a:t> </a:t>
            </a:r>
            <a:r>
              <a:rPr lang="en-US" sz="1800" b="1">
                <a:latin typeface="Cambria"/>
                <a:ea typeface="Cambria"/>
                <a:cs typeface="Cambria"/>
              </a:rPr>
              <a:t>htdocs</a:t>
            </a:r>
            <a:r>
              <a:rPr lang="en-US" sz="1800" b="0" i="0" u="none" strike="noStrike" cap="none">
                <a:solidFill>
                  <a:srgbClr val="000000"/>
                </a:solidFill>
                <a:latin typeface="Cambria"/>
                <a:ea typeface="Cambria"/>
                <a:cs typeface="Cambria"/>
              </a:rPr>
              <a:t> ini.</a:t>
            </a:r>
            <a:endParaRPr sz="1800" b="0" i="0" u="none" strike="noStrike" cap="none">
              <a:solidFill>
                <a:srgbClr val="000000"/>
              </a:solidFill>
              <a:latin typeface="Cambria"/>
              <a:ea typeface="Cambria"/>
              <a:cs typeface="Cambria"/>
            </a:endParaRPr>
          </a:p>
        </p:txBody>
      </p:sp>
      <p:pic>
        <p:nvPicPr>
          <p:cNvPr id="517" name="Google Shape;517;p51" hidden="0"/>
          <p:cNvPicPr/>
          <p:nvPr isPhoto="0" userDrawn="0"/>
        </p:nvPicPr>
        <p:blipFill>
          <a:blip r:embed="rId6">
            <a:alphaModFix/>
          </a:blip>
          <a:srcRect l="0" t="0" r="0" b="0"/>
          <a:stretch/>
        </p:blipFill>
        <p:spPr bwMode="auto">
          <a:xfrm>
            <a:off x="331180" y="915582"/>
            <a:ext cx="4223208" cy="314373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522" name="Google Shape;522;p52"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523" name="Google Shape;523;p52"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524" name="Google Shape;524;p52"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525" name="Google Shape;525;p52"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526" name="Google Shape;526;p52"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Cambria"/>
                <a:ea typeface="Cambria"/>
                <a:cs typeface="Cambria"/>
              </a:rPr>
              <a:t>Git</a:t>
            </a:r>
            <a:endParaRPr sz="2400" b="0" i="0" u="none" strike="noStrike" cap="none">
              <a:solidFill>
                <a:srgbClr val="002060"/>
              </a:solidFill>
              <a:latin typeface="Cambria"/>
              <a:ea typeface="Cambria"/>
              <a:cs typeface="Cambria"/>
            </a:endParaRPr>
          </a:p>
        </p:txBody>
      </p:sp>
      <p:sp>
        <p:nvSpPr>
          <p:cNvPr id="527" name="Google Shape;527;p52"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528" name="Google Shape;528;p52" hidden="0"/>
          <p:cNvSpPr/>
          <p:nvPr isPhoto="0" userDrawn="0"/>
        </p:nvSpPr>
        <p:spPr bwMode="auto">
          <a:xfrm>
            <a:off x="4572000" y="876953"/>
            <a:ext cx="4223208" cy="4247276"/>
          </a:xfrm>
          <a:prstGeom prst="rect">
            <a:avLst/>
          </a:prstGeom>
          <a:noFill/>
          <a:ln>
            <a:noFill/>
          </a:ln>
        </p:spPr>
        <p:txBody>
          <a:bodyPr spcFirstLastPara="1" wrap="square" lIns="91425" tIns="45700" rIns="91425" bIns="45700" anchor="t" anchorCtr="0">
            <a:spAutoFit/>
          </a:bodyPr>
          <a:lstStyle/>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Git adalah version control system yang digunakan para developer untuk mengembangkan software secara bersama-bersama.</a:t>
            </a:r>
            <a:endParaRPr sz="1400" b="0" i="0" u="none" strike="noStrike" cap="none">
              <a:solidFill>
                <a:srgbClr val="000000"/>
              </a:solidFill>
              <a:latin typeface="Cambria"/>
              <a:ea typeface="Cambria"/>
              <a:cs typeface="Cambria"/>
            </a:endParaRPr>
          </a:p>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Fungsi utama git yaitu mengatur versi dari source code program dengan memberikan tanda baris dan code mana yang ditambah atau diganti.</a:t>
            </a:r>
            <a:endParaRPr sz="1400" b="0" i="0" u="none" strike="noStrike" cap="none">
              <a:solidFill>
                <a:srgbClr val="000000"/>
              </a:solidFill>
              <a:latin typeface="Cambria"/>
              <a:ea typeface="Cambria"/>
              <a:cs typeface="Cambria"/>
            </a:endParaRPr>
          </a:p>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Pada git dapat memberikan komentar pada source code yang telah ditambah/diubah, hal ini mempermudah developer lain untuk tahu  kendala apa yang dialami developer lain.</a:t>
            </a:r>
            <a:endParaRPr sz="1400" b="0" i="0" u="none" strike="noStrike" cap="none">
              <a:solidFill>
                <a:srgbClr val="000000"/>
              </a:solidFill>
              <a:latin typeface="Cambria"/>
              <a:ea typeface="Cambria"/>
              <a:cs typeface="Cambria"/>
            </a:endParaRPr>
          </a:p>
        </p:txBody>
      </p:sp>
      <p:pic>
        <p:nvPicPr>
          <p:cNvPr id="529" name="Google Shape;529;p52" hidden="0"/>
          <p:cNvPicPr/>
          <p:nvPr isPhoto="0" userDrawn="0"/>
        </p:nvPicPr>
        <p:blipFill>
          <a:blip r:embed="rId5">
            <a:alphaModFix/>
          </a:blip>
          <a:srcRect l="0" t="0" r="0" b="0"/>
          <a:stretch/>
        </p:blipFill>
        <p:spPr bwMode="auto">
          <a:xfrm>
            <a:off x="331180" y="784977"/>
            <a:ext cx="4240820" cy="282721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534" name="Google Shape;534;p53" hidden="0"/>
          <p:cNvPicPr/>
          <p:nvPr isPhoto="0" userDrawn="0"/>
        </p:nvPicPr>
        <p:blipFill>
          <a:blip r:embed="rId3">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535" name="Google Shape;535;p53"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536" name="Google Shape;536;p53" hidden="0"/>
          <p:cNvPicPr/>
          <p:nvPr isPhoto="0" userDrawn="0"/>
        </p:nvPicPr>
        <p:blipFill>
          <a:blip r:embed="rId4">
            <a:alphaModFix/>
          </a:blip>
          <a:srcRect l="0" t="0" r="0" b="0"/>
          <a:stretch/>
        </p:blipFill>
        <p:spPr bwMode="auto">
          <a:xfrm>
            <a:off x="-33618" y="-24297"/>
            <a:ext cx="729600" cy="462301"/>
          </a:xfrm>
          <a:prstGeom prst="rect">
            <a:avLst/>
          </a:prstGeom>
          <a:noFill/>
          <a:ln>
            <a:noFill/>
          </a:ln>
        </p:spPr>
      </p:pic>
      <p:pic>
        <p:nvPicPr>
          <p:cNvPr id="537" name="Google Shape;537;p53" hidden="0"/>
          <p:cNvPicPr/>
          <p:nvPr isPhoto="0" userDrawn="0"/>
        </p:nvPicPr>
        <p:blipFill>
          <a:blip r:embed="rId5">
            <a:alphaModFix/>
          </a:blip>
          <a:srcRect l="0" t="0" r="0" b="0"/>
          <a:stretch/>
        </p:blipFill>
        <p:spPr bwMode="auto">
          <a:xfrm>
            <a:off x="8145433" y="4506596"/>
            <a:ext cx="1019991" cy="646331"/>
          </a:xfrm>
          <a:prstGeom prst="rect">
            <a:avLst/>
          </a:prstGeom>
          <a:noFill/>
          <a:ln>
            <a:noFill/>
          </a:ln>
        </p:spPr>
      </p:pic>
      <p:sp>
        <p:nvSpPr>
          <p:cNvPr id="538" name="Google Shape;538;p53"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Cambria"/>
                <a:ea typeface="Cambria"/>
                <a:cs typeface="Cambria"/>
              </a:rPr>
              <a:t>Perintah Dasar Git</a:t>
            </a:r>
            <a:endParaRPr sz="2400" b="0" i="0" u="none" strike="noStrike" cap="none">
              <a:solidFill>
                <a:srgbClr val="002060"/>
              </a:solidFill>
              <a:latin typeface="Cambria"/>
              <a:ea typeface="Cambria"/>
              <a:cs typeface="Cambria"/>
            </a:endParaRPr>
          </a:p>
        </p:txBody>
      </p:sp>
      <p:sp>
        <p:nvSpPr>
          <p:cNvPr id="539" name="Google Shape;539;p53"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540" name="Google Shape;540;p53" hidden="0"/>
          <p:cNvSpPr/>
          <p:nvPr isPhoto="0" userDrawn="0"/>
        </p:nvSpPr>
        <p:spPr bwMode="auto">
          <a:xfrm>
            <a:off x="4572000" y="876949"/>
            <a:ext cx="4223100" cy="1818600"/>
          </a:xfrm>
          <a:prstGeom prst="rect">
            <a:avLst/>
          </a:prstGeom>
          <a:noFill/>
          <a:ln>
            <a:noFill/>
          </a:ln>
        </p:spPr>
        <p:txBody>
          <a:bodyPr spcFirstLastPara="1" wrap="square" lIns="91425" tIns="45700" rIns="91425" bIns="45700" anchor="t" anchorCtr="0">
            <a:spAutoFit/>
          </a:bodyPr>
          <a:lstStyle/>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git config</a:t>
            </a:r>
            <a:endParaRPr sz="1400" b="0" i="0" u="none" strike="noStrike" cap="none">
              <a:solidFill>
                <a:srgbClr val="000000"/>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r>
              <a:rPr lang="en-US" sz="1800">
                <a:latin typeface="Cambria"/>
                <a:ea typeface="Cambria"/>
                <a:cs typeface="Cambria"/>
              </a:rPr>
              <a:t>Perintah berikut d</a:t>
            </a:r>
            <a:r>
              <a:rPr lang="en-US" sz="1800" b="0" i="0" u="none" strike="noStrike" cap="none">
                <a:solidFill>
                  <a:srgbClr val="000000"/>
                </a:solidFill>
                <a:latin typeface="Cambria"/>
                <a:ea typeface="Cambria"/>
                <a:cs typeface="Cambria"/>
              </a:rPr>
              <a:t>igunakan untuk mengatur konfigurasi tertentu sesuai dengan keinginan pengguna, seperti </a:t>
            </a:r>
            <a:r>
              <a:rPr lang="en-US" sz="1800" b="0" i="1" u="none" strike="noStrike" cap="none">
                <a:solidFill>
                  <a:srgbClr val="000000"/>
                </a:solidFill>
                <a:latin typeface="Cambria"/>
                <a:ea typeface="Cambria"/>
                <a:cs typeface="Cambria"/>
              </a:rPr>
              <a:t>email</a:t>
            </a:r>
            <a:r>
              <a:rPr lang="en-US" sz="1800" b="0" i="0" u="none" strike="noStrike" cap="none">
                <a:solidFill>
                  <a:srgbClr val="000000"/>
                </a:solidFill>
                <a:latin typeface="Cambria"/>
                <a:ea typeface="Cambria"/>
                <a:cs typeface="Cambria"/>
              </a:rPr>
              <a:t>, algoritma untuk </a:t>
            </a:r>
            <a:r>
              <a:rPr lang="en-US" sz="1800" b="0" i="1" u="none" strike="noStrike" cap="none">
                <a:solidFill>
                  <a:srgbClr val="000000"/>
                </a:solidFill>
                <a:latin typeface="Cambria"/>
                <a:ea typeface="Cambria"/>
                <a:cs typeface="Cambria"/>
              </a:rPr>
              <a:t>diff</a:t>
            </a:r>
            <a:r>
              <a:rPr lang="en-US" sz="1800" b="0" i="0" u="none" strike="noStrike" cap="none">
                <a:solidFill>
                  <a:srgbClr val="000000"/>
                </a:solidFill>
                <a:latin typeface="Cambria"/>
                <a:ea typeface="Cambria"/>
                <a:cs typeface="Cambria"/>
              </a:rPr>
              <a:t>, </a:t>
            </a:r>
            <a:r>
              <a:rPr lang="en-US" sz="1800" b="0" i="1" u="none" strike="noStrike" cap="none">
                <a:solidFill>
                  <a:srgbClr val="000000"/>
                </a:solidFill>
                <a:latin typeface="Cambria"/>
                <a:ea typeface="Cambria"/>
                <a:cs typeface="Cambria"/>
              </a:rPr>
              <a:t>username</a:t>
            </a:r>
            <a:r>
              <a:rPr lang="en-US" sz="1800" b="0" i="0" u="none" strike="noStrike" cap="none">
                <a:solidFill>
                  <a:srgbClr val="000000"/>
                </a:solidFill>
                <a:latin typeface="Cambria"/>
                <a:ea typeface="Cambria"/>
                <a:cs typeface="Cambria"/>
              </a:rPr>
              <a:t>, format </a:t>
            </a:r>
            <a:r>
              <a:rPr lang="en-US" sz="1800" b="0" i="1" u="none" strike="noStrike" cap="none">
                <a:solidFill>
                  <a:srgbClr val="000000"/>
                </a:solidFill>
                <a:latin typeface="Cambria"/>
                <a:ea typeface="Cambria"/>
                <a:cs typeface="Cambria"/>
              </a:rPr>
              <a:t>file</a:t>
            </a:r>
            <a:r>
              <a:rPr lang="en-US" sz="1800" b="0" i="0" u="none" strike="noStrike" cap="none">
                <a:solidFill>
                  <a:srgbClr val="000000"/>
                </a:solidFill>
                <a:latin typeface="Cambria"/>
                <a:ea typeface="Cambria"/>
                <a:cs typeface="Cambria"/>
              </a:rPr>
              <a:t>, dan </a:t>
            </a:r>
            <a:r>
              <a:rPr lang="en-US" sz="1800">
                <a:latin typeface="Cambria"/>
                <a:ea typeface="Cambria"/>
                <a:cs typeface="Cambria"/>
              </a:rPr>
              <a:t>lainnya.</a:t>
            </a:r>
            <a:endParaRPr sz="1400" b="0" i="0" u="none" strike="noStrike" cap="none">
              <a:solidFill>
                <a:srgbClr val="000000"/>
              </a:solidFill>
              <a:latin typeface="Cambria"/>
              <a:ea typeface="Cambria"/>
              <a:cs typeface="Cambria"/>
            </a:endParaRPr>
          </a:p>
        </p:txBody>
      </p:sp>
      <p:pic>
        <p:nvPicPr>
          <p:cNvPr id="541" name="Google Shape;541;p53" hidden="0"/>
          <p:cNvPicPr/>
          <p:nvPr isPhoto="0" userDrawn="0"/>
        </p:nvPicPr>
        <p:blipFill>
          <a:blip r:embed="rId6">
            <a:alphaModFix/>
          </a:blip>
          <a:srcRect l="0" t="0" r="0" b="0"/>
          <a:stretch/>
        </p:blipFill>
        <p:spPr bwMode="auto">
          <a:xfrm>
            <a:off x="403189" y="961081"/>
            <a:ext cx="3548204" cy="1871706"/>
          </a:xfrm>
          <a:prstGeom prst="rect">
            <a:avLst/>
          </a:prstGeom>
          <a:noFill/>
          <a:ln>
            <a:noFill/>
          </a:ln>
        </p:spPr>
      </p:pic>
      <p:pic>
        <p:nvPicPr>
          <p:cNvPr id="542" name="Google Shape;542;p53" hidden="0"/>
          <p:cNvPicPr/>
          <p:nvPr isPhoto="0" userDrawn="0"/>
        </p:nvPicPr>
        <p:blipFill>
          <a:blip r:embed="rId7">
            <a:alphaModFix/>
          </a:blip>
          <a:srcRect l="0" t="0" r="0" b="0"/>
          <a:stretch/>
        </p:blipFill>
        <p:spPr bwMode="auto">
          <a:xfrm>
            <a:off x="331180" y="3422266"/>
            <a:ext cx="8402453" cy="86485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547" name="Google Shape;547;p54"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548" name="Google Shape;548;p54"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549" name="Google Shape;549;p54"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550" name="Google Shape;550;p54"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551" name="Google Shape;551;p54"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Cambria"/>
                <a:ea typeface="Cambria"/>
                <a:cs typeface="Cambria"/>
              </a:rPr>
              <a:t>Perintah Dasar Git</a:t>
            </a:r>
            <a:endParaRPr sz="2400" b="0" i="0" u="none" strike="noStrike" cap="none">
              <a:solidFill>
                <a:srgbClr val="002060"/>
              </a:solidFill>
              <a:latin typeface="Cambria"/>
              <a:ea typeface="Cambria"/>
              <a:cs typeface="Cambria"/>
            </a:endParaRPr>
          </a:p>
        </p:txBody>
      </p:sp>
      <p:sp>
        <p:nvSpPr>
          <p:cNvPr id="552" name="Google Shape;552;p54"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553" name="Google Shape;553;p54" hidden="0"/>
          <p:cNvSpPr/>
          <p:nvPr isPhoto="0" userDrawn="0"/>
        </p:nvSpPr>
        <p:spPr bwMode="auto">
          <a:xfrm>
            <a:off x="4572000" y="876953"/>
            <a:ext cx="4223208" cy="923289"/>
          </a:xfrm>
          <a:prstGeom prst="rect">
            <a:avLst/>
          </a:prstGeom>
          <a:noFill/>
          <a:ln>
            <a:noFill/>
          </a:ln>
        </p:spPr>
        <p:txBody>
          <a:bodyPr spcFirstLastPara="1" wrap="square" lIns="91425" tIns="45700" rIns="91425" bIns="45700" anchor="t" anchorCtr="0">
            <a:spAutoFit/>
          </a:bodyPr>
          <a:lstStyle/>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git init</a:t>
            </a:r>
            <a:endParaRPr sz="1400" b="0" i="0" u="none" strike="noStrike" cap="none">
              <a:solidFill>
                <a:srgbClr val="000000"/>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r>
              <a:rPr lang="en-US" sz="1800" b="0" i="0" u="none" strike="noStrike" cap="none">
                <a:solidFill>
                  <a:srgbClr val="000000"/>
                </a:solidFill>
                <a:latin typeface="Cambria"/>
                <a:ea typeface="Cambria"/>
                <a:cs typeface="Cambria"/>
              </a:rPr>
              <a:t>Perintah ini digunakan untuk in</a:t>
            </a:r>
            <a:r>
              <a:rPr lang="en-US" sz="1800">
                <a:latin typeface="Cambria"/>
                <a:ea typeface="Cambria"/>
                <a:cs typeface="Cambria"/>
              </a:rPr>
              <a:t>isialisasi atau </a:t>
            </a:r>
            <a:r>
              <a:rPr lang="en-US" sz="1800" b="0" i="0" u="none" strike="noStrike" cap="none">
                <a:solidFill>
                  <a:srgbClr val="000000"/>
                </a:solidFill>
                <a:latin typeface="Cambria"/>
                <a:ea typeface="Cambria"/>
                <a:cs typeface="Cambria"/>
              </a:rPr>
              <a:t>membuat repositori baru.</a:t>
            </a:r>
            <a:endParaRPr sz="1800" b="0" i="0" u="none" strike="noStrike" cap="none">
              <a:solidFill>
                <a:srgbClr val="000000"/>
              </a:solidFill>
              <a:latin typeface="Cambria"/>
              <a:ea typeface="Cambria"/>
              <a:cs typeface="Cambria"/>
            </a:endParaRPr>
          </a:p>
        </p:txBody>
      </p:sp>
      <p:pic>
        <p:nvPicPr>
          <p:cNvPr id="554" name="Google Shape;554;p54" hidden="0"/>
          <p:cNvPicPr/>
          <p:nvPr isPhoto="0" userDrawn="0"/>
        </p:nvPicPr>
        <p:blipFill>
          <a:blip r:embed="rId5">
            <a:alphaModFix/>
          </a:blip>
          <a:srcRect l="0" t="0" r="0" b="0"/>
          <a:stretch/>
        </p:blipFill>
        <p:spPr bwMode="auto">
          <a:xfrm>
            <a:off x="403189" y="961081"/>
            <a:ext cx="3548204" cy="1871706"/>
          </a:xfrm>
          <a:prstGeom prst="rect">
            <a:avLst/>
          </a:prstGeom>
          <a:noFill/>
          <a:ln>
            <a:noFill/>
          </a:ln>
        </p:spPr>
      </p:pic>
      <p:pic>
        <p:nvPicPr>
          <p:cNvPr id="555" name="Google Shape;555;p54" hidden="0"/>
          <p:cNvPicPr/>
          <p:nvPr isPhoto="0" userDrawn="0"/>
        </p:nvPicPr>
        <p:blipFill>
          <a:blip r:embed="rId6">
            <a:alphaModFix/>
          </a:blip>
          <a:srcRect l="0" t="0" r="0" b="0"/>
          <a:stretch/>
        </p:blipFill>
        <p:spPr bwMode="auto">
          <a:xfrm>
            <a:off x="348792" y="3401310"/>
            <a:ext cx="8392019" cy="79963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560" name="Google Shape;560;p55" hidden="0"/>
          <p:cNvPicPr/>
          <p:nvPr isPhoto="0" userDrawn="0"/>
        </p:nvPicPr>
        <p:blipFill>
          <a:blip r:embed="rId3">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561" name="Google Shape;561;p55"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562" name="Google Shape;562;p55" hidden="0"/>
          <p:cNvPicPr/>
          <p:nvPr isPhoto="0" userDrawn="0"/>
        </p:nvPicPr>
        <p:blipFill>
          <a:blip r:embed="rId4">
            <a:alphaModFix/>
          </a:blip>
          <a:srcRect l="0" t="0" r="0" b="0"/>
          <a:stretch/>
        </p:blipFill>
        <p:spPr bwMode="auto">
          <a:xfrm>
            <a:off x="-33618" y="-24297"/>
            <a:ext cx="729600" cy="462301"/>
          </a:xfrm>
          <a:prstGeom prst="rect">
            <a:avLst/>
          </a:prstGeom>
          <a:noFill/>
          <a:ln>
            <a:noFill/>
          </a:ln>
        </p:spPr>
      </p:pic>
      <p:pic>
        <p:nvPicPr>
          <p:cNvPr id="563" name="Google Shape;563;p55" hidden="0"/>
          <p:cNvPicPr/>
          <p:nvPr isPhoto="0" userDrawn="0"/>
        </p:nvPicPr>
        <p:blipFill>
          <a:blip r:embed="rId5">
            <a:alphaModFix/>
          </a:blip>
          <a:srcRect l="0" t="0" r="0" b="0"/>
          <a:stretch/>
        </p:blipFill>
        <p:spPr bwMode="auto">
          <a:xfrm>
            <a:off x="8145433" y="4506596"/>
            <a:ext cx="1019991" cy="646331"/>
          </a:xfrm>
          <a:prstGeom prst="rect">
            <a:avLst/>
          </a:prstGeom>
          <a:noFill/>
          <a:ln>
            <a:noFill/>
          </a:ln>
        </p:spPr>
      </p:pic>
      <p:sp>
        <p:nvSpPr>
          <p:cNvPr id="564" name="Google Shape;564;p55"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Cambria"/>
                <a:ea typeface="Cambria"/>
                <a:cs typeface="Cambria"/>
              </a:rPr>
              <a:t>Perintah Dasar Git</a:t>
            </a:r>
            <a:endParaRPr sz="2400" b="0" i="0" u="none" strike="noStrike" cap="none">
              <a:solidFill>
                <a:srgbClr val="002060"/>
              </a:solidFill>
              <a:latin typeface="Cambria"/>
              <a:ea typeface="Cambria"/>
              <a:cs typeface="Cambria"/>
            </a:endParaRPr>
          </a:p>
        </p:txBody>
      </p:sp>
      <p:sp>
        <p:nvSpPr>
          <p:cNvPr id="565" name="Google Shape;565;p55"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566" name="Google Shape;566;p55" hidden="0"/>
          <p:cNvSpPr/>
          <p:nvPr isPhoto="0" userDrawn="0"/>
        </p:nvSpPr>
        <p:spPr bwMode="auto">
          <a:xfrm>
            <a:off x="4572000" y="876953"/>
            <a:ext cx="4223208" cy="923289"/>
          </a:xfrm>
          <a:prstGeom prst="rect">
            <a:avLst/>
          </a:prstGeom>
          <a:noFill/>
          <a:ln>
            <a:noFill/>
          </a:ln>
        </p:spPr>
        <p:txBody>
          <a:bodyPr spcFirstLastPara="1" wrap="square" lIns="91425" tIns="45700" rIns="91425" bIns="45700" anchor="t" anchorCtr="0">
            <a:spAutoFit/>
          </a:bodyPr>
          <a:lstStyle/>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git add</a:t>
            </a:r>
            <a:endParaRPr sz="1400" b="0" i="0" u="none" strike="noStrike" cap="none">
              <a:solidFill>
                <a:srgbClr val="000000"/>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r>
              <a:rPr lang="en-US" sz="1800" b="0" i="0" u="none" strike="noStrike" cap="none">
                <a:solidFill>
                  <a:srgbClr val="000000"/>
                </a:solidFill>
                <a:latin typeface="Cambria"/>
                <a:ea typeface="Cambria"/>
                <a:cs typeface="Cambria"/>
              </a:rPr>
              <a:t>Perintah git add digunakan untuk menambahkan file ke </a:t>
            </a:r>
            <a:r>
              <a:rPr lang="en-US" sz="1800" b="0" i="1" u="none" strike="noStrike" cap="none">
                <a:solidFill>
                  <a:srgbClr val="000000"/>
                </a:solidFill>
                <a:latin typeface="Cambria"/>
                <a:ea typeface="Cambria"/>
                <a:cs typeface="Cambria"/>
              </a:rPr>
              <a:t>index</a:t>
            </a:r>
            <a:r>
              <a:rPr lang="en-US" sz="1800" b="0" i="0" u="none" strike="noStrike" cap="none">
                <a:solidFill>
                  <a:srgbClr val="000000"/>
                </a:solidFill>
                <a:latin typeface="Cambria"/>
                <a:ea typeface="Cambria"/>
                <a:cs typeface="Cambria"/>
              </a:rPr>
              <a:t>. </a:t>
            </a:r>
            <a:endParaRPr sz="1800" b="0" i="0" u="none" strike="noStrike" cap="none">
              <a:solidFill>
                <a:srgbClr val="000000"/>
              </a:solidFill>
              <a:latin typeface="Cambria"/>
              <a:ea typeface="Cambria"/>
              <a:cs typeface="Cambria"/>
            </a:endParaRPr>
          </a:p>
        </p:txBody>
      </p:sp>
      <p:pic>
        <p:nvPicPr>
          <p:cNvPr id="567" name="Google Shape;567;p55" hidden="0"/>
          <p:cNvPicPr/>
          <p:nvPr isPhoto="0" userDrawn="0"/>
        </p:nvPicPr>
        <p:blipFill>
          <a:blip r:embed="rId6">
            <a:alphaModFix/>
          </a:blip>
          <a:srcRect l="0" t="0" r="0" b="0"/>
          <a:stretch/>
        </p:blipFill>
        <p:spPr bwMode="auto">
          <a:xfrm>
            <a:off x="403189" y="961081"/>
            <a:ext cx="3548204" cy="1871706"/>
          </a:xfrm>
          <a:prstGeom prst="rect">
            <a:avLst/>
          </a:prstGeom>
          <a:noFill/>
          <a:ln>
            <a:noFill/>
          </a:ln>
        </p:spPr>
      </p:pic>
      <p:pic>
        <p:nvPicPr>
          <p:cNvPr id="568" name="Google Shape;568;p55" hidden="0"/>
          <p:cNvPicPr/>
          <p:nvPr isPhoto="0" userDrawn="0"/>
        </p:nvPicPr>
        <p:blipFill>
          <a:blip r:embed="rId7">
            <a:alphaModFix/>
          </a:blip>
          <a:srcRect l="0" t="0" r="0" b="0"/>
          <a:stretch/>
        </p:blipFill>
        <p:spPr bwMode="auto">
          <a:xfrm>
            <a:off x="331180" y="3424325"/>
            <a:ext cx="8392019" cy="77661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139" name="Google Shape;139;p3" hidden="0"/>
          <p:cNvPicPr/>
          <p:nvPr isPhoto="0" userDrawn="0"/>
        </p:nvPicPr>
        <p:blipFill>
          <a:blip r:embed="rId3">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140" name="Google Shape;140;p3"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141" name="Google Shape;141;p3" hidden="0"/>
          <p:cNvPicPr/>
          <p:nvPr isPhoto="0" userDrawn="0"/>
        </p:nvPicPr>
        <p:blipFill>
          <a:blip r:embed="rId4">
            <a:alphaModFix/>
          </a:blip>
          <a:srcRect l="0" t="0" r="0" b="0"/>
          <a:stretch/>
        </p:blipFill>
        <p:spPr bwMode="auto">
          <a:xfrm>
            <a:off x="-33618" y="-24297"/>
            <a:ext cx="729600" cy="462301"/>
          </a:xfrm>
          <a:prstGeom prst="rect">
            <a:avLst/>
          </a:prstGeom>
          <a:noFill/>
          <a:ln>
            <a:noFill/>
          </a:ln>
        </p:spPr>
      </p:pic>
      <p:pic>
        <p:nvPicPr>
          <p:cNvPr id="142" name="Google Shape;142;p3" hidden="0"/>
          <p:cNvPicPr/>
          <p:nvPr isPhoto="0" userDrawn="0"/>
        </p:nvPicPr>
        <p:blipFill>
          <a:blip r:embed="rId5">
            <a:alphaModFix/>
          </a:blip>
          <a:srcRect l="0" t="0" r="0" b="0"/>
          <a:stretch/>
        </p:blipFill>
        <p:spPr bwMode="auto">
          <a:xfrm>
            <a:off x="8145433" y="4506596"/>
            <a:ext cx="1019991" cy="646331"/>
          </a:xfrm>
          <a:prstGeom prst="rect">
            <a:avLst/>
          </a:prstGeom>
          <a:noFill/>
          <a:ln>
            <a:noFill/>
          </a:ln>
        </p:spPr>
      </p:pic>
      <p:sp>
        <p:nvSpPr>
          <p:cNvPr id="143" name="Google Shape;143;p3" hidden="0"/>
          <p:cNvSpPr/>
          <p:nvPr isPhoto="0" userDrawn="0"/>
        </p:nvSpPr>
        <p:spPr bwMode="auto">
          <a:xfrm>
            <a:off x="331181" y="118750"/>
            <a:ext cx="5650217" cy="52322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Cambria"/>
                <a:ea typeface="Cambria"/>
                <a:cs typeface="Cambria"/>
              </a:rPr>
              <a:t>Instalasi Alat Bantu</a:t>
            </a:r>
            <a:endParaRPr sz="2400" b="0" i="0" u="none" strike="noStrike" cap="none">
              <a:solidFill>
                <a:srgbClr val="002060"/>
              </a:solidFill>
              <a:latin typeface="Cambria"/>
              <a:ea typeface="Cambria"/>
              <a:cs typeface="Cambria"/>
            </a:endParaRPr>
          </a:p>
        </p:txBody>
      </p:sp>
      <p:sp>
        <p:nvSpPr>
          <p:cNvPr id="144" name="Google Shape;144;p3" hidden="0"/>
          <p:cNvSpPr/>
          <p:nvPr isPhoto="0" userDrawn="0"/>
        </p:nvSpPr>
        <p:spPr bwMode="auto">
          <a:xfrm>
            <a:off x="331180" y="876953"/>
            <a:ext cx="8464028" cy="4939773"/>
          </a:xfrm>
          <a:prstGeom prst="rect">
            <a:avLst/>
          </a:prstGeom>
          <a:noFill/>
          <a:ln>
            <a:noFill/>
          </a:ln>
        </p:spPr>
        <p:txBody>
          <a:bodyPr spcFirstLastPara="1" wrap="square" lIns="91425" tIns="45700" rIns="91425" bIns="45700" anchor="t" anchorCtr="0">
            <a:spAutoFit/>
          </a:bodyPr>
          <a:lstStyle/>
          <a:p>
            <a:pPr marL="342900" marR="0" lvl="0" indent="-342900" algn="l">
              <a:lnSpc>
                <a:spcPct val="150000"/>
              </a:lnSpc>
              <a:spcBef>
                <a:spcPts val="0"/>
              </a:spcBef>
              <a:spcAft>
                <a:spcPts val="0"/>
              </a:spcAft>
              <a:buClr>
                <a:srgbClr val="000000"/>
              </a:buClr>
              <a:buSzPts val="1800"/>
              <a:buFont typeface="Cambria"/>
              <a:buAutoNum type="arabicPeriod"/>
              <a:defRPr/>
            </a:pPr>
            <a:r>
              <a:rPr lang="en-US" sz="1800" b="0" i="0" u="none" strike="noStrike" cap="none">
                <a:solidFill>
                  <a:srgbClr val="000000"/>
                </a:solidFill>
                <a:latin typeface="Cambria"/>
                <a:ea typeface="Cambria"/>
                <a:cs typeface="Cambria"/>
              </a:rPr>
              <a:t>XAMPP</a:t>
            </a:r>
            <a:endParaRPr sz="1400" b="0" i="0" u="none" strike="noStrike" cap="none">
              <a:solidFill>
                <a:srgbClr val="000000"/>
              </a:solidFill>
              <a:latin typeface="Cambria"/>
              <a:ea typeface="Cambria"/>
              <a:cs typeface="Cambria"/>
            </a:endParaRPr>
          </a:p>
          <a:p>
            <a:pPr marL="342900" marR="0" lvl="0" indent="-342900" algn="l">
              <a:lnSpc>
                <a:spcPct val="150000"/>
              </a:lnSpc>
              <a:spcBef>
                <a:spcPts val="0"/>
              </a:spcBef>
              <a:spcAft>
                <a:spcPts val="0"/>
              </a:spcAft>
              <a:buClr>
                <a:srgbClr val="000000"/>
              </a:buClr>
              <a:buSzPts val="1800"/>
              <a:buFont typeface="Cambria"/>
              <a:buAutoNum type="arabicPeriod"/>
              <a:defRPr/>
            </a:pPr>
            <a:r>
              <a:rPr lang="en-US" sz="1800" b="0" i="0" u="none" strike="noStrike" cap="none">
                <a:solidFill>
                  <a:srgbClr val="000000"/>
                </a:solidFill>
                <a:latin typeface="Cambria"/>
                <a:ea typeface="Cambria"/>
                <a:cs typeface="Cambria"/>
              </a:rPr>
              <a:t>Sublime Text </a:t>
            </a:r>
            <a:r>
              <a:rPr lang="en-US" sz="1800">
                <a:latin typeface="Cambria"/>
                <a:ea typeface="Cambria"/>
                <a:cs typeface="Cambria"/>
              </a:rPr>
              <a:t>4</a:t>
            </a:r>
            <a:endParaRPr sz="1400" b="0" i="0" u="none" strike="noStrike" cap="none">
              <a:solidFill>
                <a:srgbClr val="000000"/>
              </a:solidFill>
              <a:latin typeface="Cambria"/>
              <a:ea typeface="Cambria"/>
              <a:cs typeface="Cambria"/>
            </a:endParaRPr>
          </a:p>
          <a:p>
            <a:pPr marL="342900" marR="0" lvl="0" indent="-342900" algn="l">
              <a:lnSpc>
                <a:spcPct val="150000"/>
              </a:lnSpc>
              <a:spcBef>
                <a:spcPts val="0"/>
              </a:spcBef>
              <a:spcAft>
                <a:spcPts val="0"/>
              </a:spcAft>
              <a:buClr>
                <a:srgbClr val="000000"/>
              </a:buClr>
              <a:buSzPts val="1800"/>
              <a:buFont typeface="Cambria"/>
              <a:buAutoNum type="arabicPeriod"/>
              <a:defRPr/>
            </a:pPr>
            <a:r>
              <a:rPr lang="en-US" sz="1800" b="0" i="0" u="none" strike="noStrike" cap="none">
                <a:solidFill>
                  <a:srgbClr val="000000"/>
                </a:solidFill>
                <a:latin typeface="Cambria"/>
                <a:ea typeface="Cambria"/>
                <a:cs typeface="Cambria"/>
              </a:rPr>
              <a:t>Git</a:t>
            </a:r>
            <a:endParaRPr sz="1400" b="0" i="0" u="none" strike="noStrike" cap="none">
              <a:solidFill>
                <a:srgbClr val="000000"/>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573" name="Google Shape;573;p56" hidden="0"/>
          <p:cNvPicPr/>
          <p:nvPr isPhoto="0" userDrawn="0"/>
        </p:nvPicPr>
        <p:blipFill>
          <a:blip r:embed="rId3">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574" name="Google Shape;574;p56"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575" name="Google Shape;575;p56" hidden="0"/>
          <p:cNvPicPr/>
          <p:nvPr isPhoto="0" userDrawn="0"/>
        </p:nvPicPr>
        <p:blipFill>
          <a:blip r:embed="rId4">
            <a:alphaModFix/>
          </a:blip>
          <a:srcRect l="0" t="0" r="0" b="0"/>
          <a:stretch/>
        </p:blipFill>
        <p:spPr bwMode="auto">
          <a:xfrm>
            <a:off x="-33618" y="-24297"/>
            <a:ext cx="729600" cy="462301"/>
          </a:xfrm>
          <a:prstGeom prst="rect">
            <a:avLst/>
          </a:prstGeom>
          <a:noFill/>
          <a:ln>
            <a:noFill/>
          </a:ln>
        </p:spPr>
      </p:pic>
      <p:pic>
        <p:nvPicPr>
          <p:cNvPr id="576" name="Google Shape;576;p56" hidden="0"/>
          <p:cNvPicPr/>
          <p:nvPr isPhoto="0" userDrawn="0"/>
        </p:nvPicPr>
        <p:blipFill>
          <a:blip r:embed="rId5">
            <a:alphaModFix/>
          </a:blip>
          <a:srcRect l="0" t="0" r="0" b="0"/>
          <a:stretch/>
        </p:blipFill>
        <p:spPr bwMode="auto">
          <a:xfrm>
            <a:off x="8145433" y="4506596"/>
            <a:ext cx="1019991" cy="646331"/>
          </a:xfrm>
          <a:prstGeom prst="rect">
            <a:avLst/>
          </a:prstGeom>
          <a:noFill/>
          <a:ln>
            <a:noFill/>
          </a:ln>
        </p:spPr>
      </p:pic>
      <p:sp>
        <p:nvSpPr>
          <p:cNvPr id="577" name="Google Shape;577;p56"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Cambria"/>
                <a:ea typeface="Cambria"/>
                <a:cs typeface="Cambria"/>
              </a:rPr>
              <a:t>Perintah Dasar Git</a:t>
            </a:r>
            <a:endParaRPr sz="2400" b="0" i="0" u="none" strike="noStrike" cap="none">
              <a:solidFill>
                <a:srgbClr val="002060"/>
              </a:solidFill>
              <a:latin typeface="Cambria"/>
              <a:ea typeface="Cambria"/>
              <a:cs typeface="Cambria"/>
            </a:endParaRPr>
          </a:p>
        </p:txBody>
      </p:sp>
      <p:sp>
        <p:nvSpPr>
          <p:cNvPr id="578" name="Google Shape;578;p56"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579" name="Google Shape;579;p56" hidden="0"/>
          <p:cNvSpPr/>
          <p:nvPr isPhoto="0" userDrawn="0"/>
        </p:nvSpPr>
        <p:spPr bwMode="auto">
          <a:xfrm>
            <a:off x="4572000" y="876953"/>
            <a:ext cx="4223208" cy="923289"/>
          </a:xfrm>
          <a:prstGeom prst="rect">
            <a:avLst/>
          </a:prstGeom>
          <a:noFill/>
          <a:ln>
            <a:noFill/>
          </a:ln>
        </p:spPr>
        <p:txBody>
          <a:bodyPr spcFirstLastPara="1" wrap="square" lIns="91425" tIns="45700" rIns="91425" bIns="45700" anchor="t" anchorCtr="0">
            <a:spAutoFit/>
          </a:bodyPr>
          <a:lstStyle/>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git clone</a:t>
            </a:r>
            <a:endParaRPr sz="1400" b="0" i="0" u="none" strike="noStrike" cap="none">
              <a:solidFill>
                <a:srgbClr val="000000"/>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r>
              <a:rPr lang="en-US" sz="1800" b="0" i="0" u="none" strike="noStrike" cap="none">
                <a:solidFill>
                  <a:srgbClr val="000000"/>
                </a:solidFill>
                <a:latin typeface="Cambria"/>
                <a:ea typeface="Cambria"/>
                <a:cs typeface="Cambria"/>
              </a:rPr>
              <a:t>Perintah git clone digunakan untuk checkout repositori.</a:t>
            </a:r>
            <a:endParaRPr sz="1800" b="0" i="0" u="none" strike="noStrike" cap="none">
              <a:solidFill>
                <a:srgbClr val="000000"/>
              </a:solidFill>
              <a:latin typeface="Cambria"/>
              <a:ea typeface="Cambria"/>
              <a:cs typeface="Cambria"/>
            </a:endParaRPr>
          </a:p>
        </p:txBody>
      </p:sp>
      <p:pic>
        <p:nvPicPr>
          <p:cNvPr id="580" name="Google Shape;580;p56" hidden="0"/>
          <p:cNvPicPr/>
          <p:nvPr isPhoto="0" userDrawn="0"/>
        </p:nvPicPr>
        <p:blipFill>
          <a:blip r:embed="rId6">
            <a:alphaModFix/>
          </a:blip>
          <a:srcRect l="0" t="0" r="0" b="0"/>
          <a:stretch/>
        </p:blipFill>
        <p:spPr bwMode="auto">
          <a:xfrm>
            <a:off x="403189" y="961081"/>
            <a:ext cx="3548204" cy="1871706"/>
          </a:xfrm>
          <a:prstGeom prst="rect">
            <a:avLst/>
          </a:prstGeom>
          <a:noFill/>
          <a:ln>
            <a:noFill/>
          </a:ln>
        </p:spPr>
      </p:pic>
      <p:pic>
        <p:nvPicPr>
          <p:cNvPr id="581" name="Google Shape;581;p56" hidden="0"/>
          <p:cNvPicPr/>
          <p:nvPr isPhoto="0" userDrawn="0"/>
        </p:nvPicPr>
        <p:blipFill>
          <a:blip r:embed="rId7">
            <a:alphaModFix/>
          </a:blip>
          <a:srcRect l="0" t="0" r="0" b="0"/>
          <a:stretch/>
        </p:blipFill>
        <p:spPr bwMode="auto">
          <a:xfrm>
            <a:off x="403188" y="3510952"/>
            <a:ext cx="8409631" cy="75559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586" name="Google Shape;586;p57" hidden="0"/>
          <p:cNvPicPr/>
          <p:nvPr isPhoto="0" userDrawn="0"/>
        </p:nvPicPr>
        <p:blipFill>
          <a:blip r:embed="rId3">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587" name="Google Shape;587;p57"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588" name="Google Shape;588;p57" hidden="0"/>
          <p:cNvPicPr/>
          <p:nvPr isPhoto="0" userDrawn="0"/>
        </p:nvPicPr>
        <p:blipFill>
          <a:blip r:embed="rId4">
            <a:alphaModFix/>
          </a:blip>
          <a:srcRect l="0" t="0" r="0" b="0"/>
          <a:stretch/>
        </p:blipFill>
        <p:spPr bwMode="auto">
          <a:xfrm>
            <a:off x="-33618" y="-24297"/>
            <a:ext cx="729600" cy="462301"/>
          </a:xfrm>
          <a:prstGeom prst="rect">
            <a:avLst/>
          </a:prstGeom>
          <a:noFill/>
          <a:ln>
            <a:noFill/>
          </a:ln>
        </p:spPr>
      </p:pic>
      <p:pic>
        <p:nvPicPr>
          <p:cNvPr id="589" name="Google Shape;589;p57" hidden="0"/>
          <p:cNvPicPr/>
          <p:nvPr isPhoto="0" userDrawn="0"/>
        </p:nvPicPr>
        <p:blipFill>
          <a:blip r:embed="rId5">
            <a:alphaModFix/>
          </a:blip>
          <a:srcRect l="0" t="0" r="0" b="0"/>
          <a:stretch/>
        </p:blipFill>
        <p:spPr bwMode="auto">
          <a:xfrm>
            <a:off x="8145433" y="4506596"/>
            <a:ext cx="1019991" cy="646331"/>
          </a:xfrm>
          <a:prstGeom prst="rect">
            <a:avLst/>
          </a:prstGeom>
          <a:noFill/>
          <a:ln>
            <a:noFill/>
          </a:ln>
        </p:spPr>
      </p:pic>
      <p:sp>
        <p:nvSpPr>
          <p:cNvPr id="590" name="Google Shape;590;p57"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Cambria"/>
                <a:ea typeface="Cambria"/>
                <a:cs typeface="Cambria"/>
              </a:rPr>
              <a:t>Perintah Dasar Git</a:t>
            </a:r>
            <a:endParaRPr sz="2400" b="0" i="0" u="none" strike="noStrike" cap="none">
              <a:solidFill>
                <a:srgbClr val="002060"/>
              </a:solidFill>
              <a:latin typeface="Cambria"/>
              <a:ea typeface="Cambria"/>
              <a:cs typeface="Cambria"/>
            </a:endParaRPr>
          </a:p>
        </p:txBody>
      </p:sp>
      <p:sp>
        <p:nvSpPr>
          <p:cNvPr id="591" name="Google Shape;591;p57"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592" name="Google Shape;592;p57" hidden="0"/>
          <p:cNvSpPr/>
          <p:nvPr isPhoto="0" userDrawn="0"/>
        </p:nvSpPr>
        <p:spPr bwMode="auto">
          <a:xfrm>
            <a:off x="4572000" y="876953"/>
            <a:ext cx="4223208" cy="1200288"/>
          </a:xfrm>
          <a:prstGeom prst="rect">
            <a:avLst/>
          </a:prstGeom>
          <a:noFill/>
          <a:ln>
            <a:noFill/>
          </a:ln>
        </p:spPr>
        <p:txBody>
          <a:bodyPr spcFirstLastPara="1" wrap="square" lIns="91425" tIns="45700" rIns="91425" bIns="45700" anchor="t" anchorCtr="0">
            <a:spAutoFit/>
          </a:bodyPr>
          <a:lstStyle/>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git commit</a:t>
            </a:r>
            <a:endParaRPr sz="1400" b="0" i="0" u="none" strike="noStrike" cap="none">
              <a:solidFill>
                <a:srgbClr val="000000"/>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r>
              <a:rPr lang="en-US" sz="1800" b="0" i="0" u="none" strike="noStrike" cap="none">
                <a:solidFill>
                  <a:srgbClr val="000000"/>
                </a:solidFill>
                <a:latin typeface="Cambria"/>
                <a:ea typeface="Cambria"/>
                <a:cs typeface="Cambria"/>
              </a:rPr>
              <a:t>Perintah git commit digunakan untuk melakukan commit pada perubahan ke </a:t>
            </a:r>
            <a:r>
              <a:rPr lang="en-US" sz="1800" b="1" i="1" u="none" strike="noStrike" cap="none">
                <a:solidFill>
                  <a:srgbClr val="000000"/>
                </a:solidFill>
                <a:latin typeface="Cambria"/>
                <a:ea typeface="Cambria"/>
                <a:cs typeface="Cambria"/>
              </a:rPr>
              <a:t>head</a:t>
            </a:r>
            <a:r>
              <a:rPr lang="en-US" sz="1800" b="0" i="0" u="none" strike="noStrike" cap="none">
                <a:solidFill>
                  <a:srgbClr val="000000"/>
                </a:solidFill>
                <a:latin typeface="Cambria"/>
                <a:ea typeface="Cambria"/>
                <a:cs typeface="Cambria"/>
              </a:rPr>
              <a:t>.</a:t>
            </a:r>
            <a:endParaRPr sz="1800" b="0" i="0" u="none" strike="noStrike" cap="none">
              <a:solidFill>
                <a:srgbClr val="000000"/>
              </a:solidFill>
              <a:latin typeface="Cambria"/>
              <a:ea typeface="Cambria"/>
              <a:cs typeface="Cambria"/>
            </a:endParaRPr>
          </a:p>
        </p:txBody>
      </p:sp>
      <p:pic>
        <p:nvPicPr>
          <p:cNvPr id="593" name="Google Shape;593;p57" hidden="0"/>
          <p:cNvPicPr/>
          <p:nvPr isPhoto="0" userDrawn="0"/>
        </p:nvPicPr>
        <p:blipFill>
          <a:blip r:embed="rId6">
            <a:alphaModFix/>
          </a:blip>
          <a:srcRect l="0" t="0" r="0" b="0"/>
          <a:stretch/>
        </p:blipFill>
        <p:spPr bwMode="auto">
          <a:xfrm>
            <a:off x="403189" y="961081"/>
            <a:ext cx="3548204" cy="1871706"/>
          </a:xfrm>
          <a:prstGeom prst="rect">
            <a:avLst/>
          </a:prstGeom>
          <a:noFill/>
          <a:ln>
            <a:noFill/>
          </a:ln>
        </p:spPr>
      </p:pic>
      <p:pic>
        <p:nvPicPr>
          <p:cNvPr id="594" name="Google Shape;594;p57" hidden="0"/>
          <p:cNvPicPr/>
          <p:nvPr isPhoto="0" userDrawn="0"/>
        </p:nvPicPr>
        <p:blipFill>
          <a:blip r:embed="rId7">
            <a:alphaModFix/>
          </a:blip>
          <a:srcRect l="0" t="0" r="0" b="0"/>
          <a:stretch/>
        </p:blipFill>
        <p:spPr bwMode="auto">
          <a:xfrm>
            <a:off x="342075" y="3447522"/>
            <a:ext cx="8470745" cy="8396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599" name="Google Shape;599;p58"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600" name="Google Shape;600;p58"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601" name="Google Shape;601;p58"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602" name="Google Shape;602;p58"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603" name="Google Shape;603;p58"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Cambria"/>
                <a:ea typeface="Cambria"/>
                <a:cs typeface="Cambria"/>
              </a:rPr>
              <a:t>Perintah Dasar Git</a:t>
            </a:r>
            <a:endParaRPr sz="2400" b="0" i="0" u="none" strike="noStrike" cap="none">
              <a:solidFill>
                <a:srgbClr val="002060"/>
              </a:solidFill>
              <a:latin typeface="Cambria"/>
              <a:ea typeface="Cambria"/>
              <a:cs typeface="Cambria"/>
            </a:endParaRPr>
          </a:p>
        </p:txBody>
      </p:sp>
      <p:sp>
        <p:nvSpPr>
          <p:cNvPr id="604" name="Google Shape;604;p58"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605" name="Google Shape;605;p58" hidden="0"/>
          <p:cNvSpPr/>
          <p:nvPr isPhoto="0" userDrawn="0"/>
        </p:nvSpPr>
        <p:spPr bwMode="auto">
          <a:xfrm>
            <a:off x="4572000" y="876953"/>
            <a:ext cx="4223208" cy="1477287"/>
          </a:xfrm>
          <a:prstGeom prst="rect">
            <a:avLst/>
          </a:prstGeom>
          <a:noFill/>
          <a:ln>
            <a:noFill/>
          </a:ln>
        </p:spPr>
        <p:txBody>
          <a:bodyPr spcFirstLastPara="1" wrap="square" lIns="91425" tIns="45700" rIns="91425" bIns="45700" anchor="t" anchorCtr="0">
            <a:spAutoFit/>
          </a:bodyPr>
          <a:lstStyle/>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git status</a:t>
            </a:r>
            <a:endParaRPr sz="1400" b="0" i="0" u="none" strike="noStrike" cap="none">
              <a:solidFill>
                <a:srgbClr val="000000"/>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r>
              <a:rPr lang="en-US" sz="1800" b="0" i="0" u="none" strike="noStrike" cap="none">
                <a:solidFill>
                  <a:srgbClr val="000000"/>
                </a:solidFill>
                <a:latin typeface="Cambria"/>
                <a:ea typeface="Cambria"/>
                <a:cs typeface="Cambria"/>
              </a:rPr>
              <a:t>Perintah git status menampilkan daftar </a:t>
            </a:r>
            <a:r>
              <a:rPr lang="en-US" sz="1800" b="0" i="1" u="none" strike="noStrike" cap="none">
                <a:solidFill>
                  <a:srgbClr val="000000"/>
                </a:solidFill>
                <a:latin typeface="Cambria"/>
                <a:ea typeface="Cambria"/>
                <a:cs typeface="Cambria"/>
              </a:rPr>
              <a:t>file</a:t>
            </a:r>
            <a:r>
              <a:rPr lang="en-US" sz="1800" b="0" i="0" u="none" strike="noStrike" cap="none">
                <a:solidFill>
                  <a:srgbClr val="000000"/>
                </a:solidFill>
                <a:latin typeface="Cambria"/>
                <a:ea typeface="Cambria"/>
                <a:cs typeface="Cambria"/>
              </a:rPr>
              <a:t> yang berubah bersama dengan </a:t>
            </a:r>
            <a:r>
              <a:rPr lang="en-US" sz="1800" b="0" i="1" u="none" strike="noStrike" cap="none">
                <a:solidFill>
                  <a:srgbClr val="000000"/>
                </a:solidFill>
                <a:latin typeface="Cambria"/>
                <a:ea typeface="Cambria"/>
                <a:cs typeface="Cambria"/>
              </a:rPr>
              <a:t>file</a:t>
            </a:r>
            <a:r>
              <a:rPr lang="en-US" sz="1800" b="0" i="0" u="none" strike="noStrike" cap="none">
                <a:solidFill>
                  <a:srgbClr val="000000"/>
                </a:solidFill>
                <a:latin typeface="Cambria"/>
                <a:ea typeface="Cambria"/>
                <a:cs typeface="Cambria"/>
              </a:rPr>
              <a:t> yang ingin di tambahkan atau di-commit.</a:t>
            </a:r>
            <a:endParaRPr sz="1800" b="0" i="0" u="none" strike="noStrike" cap="none">
              <a:solidFill>
                <a:srgbClr val="000000"/>
              </a:solidFill>
              <a:latin typeface="Cambria"/>
              <a:ea typeface="Cambria"/>
              <a:cs typeface="Cambria"/>
            </a:endParaRPr>
          </a:p>
        </p:txBody>
      </p:sp>
      <p:pic>
        <p:nvPicPr>
          <p:cNvPr id="606" name="Google Shape;606;p58" hidden="0"/>
          <p:cNvPicPr/>
          <p:nvPr isPhoto="0" userDrawn="0"/>
        </p:nvPicPr>
        <p:blipFill>
          <a:blip r:embed="rId5">
            <a:alphaModFix/>
          </a:blip>
          <a:srcRect l="0" t="0" r="0" b="0"/>
          <a:stretch/>
        </p:blipFill>
        <p:spPr bwMode="auto">
          <a:xfrm>
            <a:off x="403189" y="961081"/>
            <a:ext cx="3548204" cy="1871706"/>
          </a:xfrm>
          <a:prstGeom prst="rect">
            <a:avLst/>
          </a:prstGeom>
          <a:noFill/>
          <a:ln>
            <a:noFill/>
          </a:ln>
        </p:spPr>
      </p:pic>
      <p:pic>
        <p:nvPicPr>
          <p:cNvPr id="607" name="Google Shape;607;p58" hidden="0"/>
          <p:cNvPicPr/>
          <p:nvPr isPhoto="0" userDrawn="0"/>
        </p:nvPicPr>
        <p:blipFill>
          <a:blip r:embed="rId6">
            <a:alphaModFix/>
          </a:blip>
          <a:srcRect l="0" t="0" r="0" b="0"/>
          <a:stretch/>
        </p:blipFill>
        <p:spPr bwMode="auto">
          <a:xfrm>
            <a:off x="403188" y="3436064"/>
            <a:ext cx="8409631" cy="74635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612" name="Google Shape;612;p59"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613" name="Google Shape;613;p59"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614" name="Google Shape;614;p59"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615" name="Google Shape;615;p59"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616" name="Google Shape;616;p59"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Cambria"/>
                <a:ea typeface="Cambria"/>
                <a:cs typeface="Cambria"/>
              </a:rPr>
              <a:t>Perintah Dasar Git</a:t>
            </a:r>
            <a:endParaRPr sz="2400" b="0" i="0" u="none" strike="noStrike" cap="none">
              <a:solidFill>
                <a:srgbClr val="002060"/>
              </a:solidFill>
              <a:latin typeface="Cambria"/>
              <a:ea typeface="Cambria"/>
              <a:cs typeface="Cambria"/>
            </a:endParaRPr>
          </a:p>
        </p:txBody>
      </p:sp>
      <p:sp>
        <p:nvSpPr>
          <p:cNvPr id="617" name="Google Shape;617;p59"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618" name="Google Shape;618;p59" hidden="0"/>
          <p:cNvSpPr/>
          <p:nvPr isPhoto="0" userDrawn="0"/>
        </p:nvSpPr>
        <p:spPr bwMode="auto">
          <a:xfrm>
            <a:off x="4572000" y="876953"/>
            <a:ext cx="4223208" cy="1477287"/>
          </a:xfrm>
          <a:prstGeom prst="rect">
            <a:avLst/>
          </a:prstGeom>
          <a:noFill/>
          <a:ln>
            <a:noFill/>
          </a:ln>
        </p:spPr>
        <p:txBody>
          <a:bodyPr spcFirstLastPara="1" wrap="square" lIns="91425" tIns="45700" rIns="91425" bIns="45700" anchor="t" anchorCtr="0">
            <a:spAutoFit/>
          </a:bodyPr>
          <a:lstStyle/>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git push</a:t>
            </a:r>
            <a:endParaRPr sz="1400" b="0" i="0" u="none" strike="noStrike" cap="none">
              <a:solidFill>
                <a:srgbClr val="000000"/>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r>
              <a:rPr lang="en-US" sz="1800" b="0" i="0" u="none" strike="noStrike" cap="none">
                <a:solidFill>
                  <a:srgbClr val="000000"/>
                </a:solidFill>
                <a:latin typeface="Cambria"/>
                <a:ea typeface="Cambria"/>
                <a:cs typeface="Cambria"/>
              </a:rPr>
              <a:t>Perintah ini akan mengirimkan perubahan ke master branch dari remote repository yang berhubungan dengan direktori kerja Anda.</a:t>
            </a:r>
            <a:endParaRPr sz="1800" b="0" i="0" u="none" strike="noStrike" cap="none">
              <a:solidFill>
                <a:srgbClr val="000000"/>
              </a:solidFill>
              <a:latin typeface="Cambria"/>
              <a:ea typeface="Cambria"/>
              <a:cs typeface="Cambria"/>
            </a:endParaRPr>
          </a:p>
        </p:txBody>
      </p:sp>
      <p:pic>
        <p:nvPicPr>
          <p:cNvPr id="619" name="Google Shape;619;p59" hidden="0"/>
          <p:cNvPicPr/>
          <p:nvPr isPhoto="0" userDrawn="0"/>
        </p:nvPicPr>
        <p:blipFill>
          <a:blip r:embed="rId5">
            <a:alphaModFix/>
          </a:blip>
          <a:srcRect l="0" t="0" r="0" b="0"/>
          <a:stretch/>
        </p:blipFill>
        <p:spPr bwMode="auto">
          <a:xfrm>
            <a:off x="403189" y="961081"/>
            <a:ext cx="3548204" cy="1871706"/>
          </a:xfrm>
          <a:prstGeom prst="rect">
            <a:avLst/>
          </a:prstGeom>
          <a:noFill/>
          <a:ln>
            <a:noFill/>
          </a:ln>
        </p:spPr>
      </p:pic>
      <p:pic>
        <p:nvPicPr>
          <p:cNvPr id="620" name="Google Shape;620;p59" hidden="0"/>
          <p:cNvPicPr/>
          <p:nvPr isPhoto="0" userDrawn="0"/>
        </p:nvPicPr>
        <p:blipFill>
          <a:blip r:embed="rId6">
            <a:alphaModFix/>
          </a:blip>
          <a:srcRect l="0" t="0" r="0" b="0"/>
          <a:stretch/>
        </p:blipFill>
        <p:spPr bwMode="auto">
          <a:xfrm>
            <a:off x="331180" y="3445513"/>
            <a:ext cx="8464028" cy="78903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625" name="Google Shape;625;p60"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626" name="Google Shape;626;p60"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627" name="Google Shape;627;p60"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628" name="Google Shape;628;p60"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629" name="Google Shape;629;p60"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Cambria"/>
                <a:ea typeface="Cambria"/>
                <a:cs typeface="Cambria"/>
              </a:rPr>
              <a:t>Perintah Dasar Git</a:t>
            </a:r>
            <a:endParaRPr sz="2400" b="0" i="0" u="none" strike="noStrike" cap="none">
              <a:solidFill>
                <a:srgbClr val="002060"/>
              </a:solidFill>
              <a:latin typeface="Cambria"/>
              <a:ea typeface="Cambria"/>
              <a:cs typeface="Cambria"/>
            </a:endParaRPr>
          </a:p>
        </p:txBody>
      </p:sp>
      <p:sp>
        <p:nvSpPr>
          <p:cNvPr id="630" name="Google Shape;630;p60"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631" name="Google Shape;631;p60" hidden="0"/>
          <p:cNvSpPr/>
          <p:nvPr isPhoto="0" userDrawn="0"/>
        </p:nvSpPr>
        <p:spPr bwMode="auto">
          <a:xfrm>
            <a:off x="4572000" y="876953"/>
            <a:ext cx="4223208" cy="1200288"/>
          </a:xfrm>
          <a:prstGeom prst="rect">
            <a:avLst/>
          </a:prstGeom>
          <a:noFill/>
          <a:ln>
            <a:noFill/>
          </a:ln>
        </p:spPr>
        <p:txBody>
          <a:bodyPr spcFirstLastPara="1" wrap="square" lIns="91425" tIns="45700" rIns="91425" bIns="45700" anchor="t" anchorCtr="0">
            <a:spAutoFit/>
          </a:bodyPr>
          <a:lstStyle/>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git pull</a:t>
            </a:r>
            <a:endParaRPr sz="1400" b="0" i="0" u="none" strike="noStrike" cap="none">
              <a:solidFill>
                <a:srgbClr val="000000"/>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r>
              <a:rPr lang="en-US" sz="1800" b="0" i="0" u="none" strike="noStrike" cap="none">
                <a:solidFill>
                  <a:srgbClr val="000000"/>
                </a:solidFill>
                <a:latin typeface="Cambria"/>
                <a:ea typeface="Cambria"/>
                <a:cs typeface="Cambria"/>
              </a:rPr>
              <a:t>Untuk menggabungkan semua perubahan yang ada di </a:t>
            </a:r>
            <a:r>
              <a:rPr lang="en-US" sz="1800" b="0" i="1" u="none" strike="noStrike" cap="none">
                <a:solidFill>
                  <a:srgbClr val="000000"/>
                </a:solidFill>
                <a:latin typeface="Cambria"/>
                <a:ea typeface="Cambria"/>
                <a:cs typeface="Cambria"/>
              </a:rPr>
              <a:t>remote repository</a:t>
            </a:r>
            <a:r>
              <a:rPr lang="en-US" sz="1800" b="0" i="0" u="none" strike="noStrike" cap="none">
                <a:solidFill>
                  <a:srgbClr val="000000"/>
                </a:solidFill>
                <a:latin typeface="Cambria"/>
                <a:ea typeface="Cambria"/>
                <a:cs typeface="Cambria"/>
              </a:rPr>
              <a:t> ke direktori lokal.</a:t>
            </a:r>
            <a:endParaRPr sz="1800" b="0" i="0" u="none" strike="noStrike" cap="none">
              <a:solidFill>
                <a:srgbClr val="000000"/>
              </a:solidFill>
              <a:latin typeface="Cambria"/>
              <a:ea typeface="Cambria"/>
              <a:cs typeface="Cambria"/>
            </a:endParaRPr>
          </a:p>
        </p:txBody>
      </p:sp>
      <p:pic>
        <p:nvPicPr>
          <p:cNvPr id="632" name="Google Shape;632;p60" hidden="0"/>
          <p:cNvPicPr/>
          <p:nvPr isPhoto="0" userDrawn="0"/>
        </p:nvPicPr>
        <p:blipFill>
          <a:blip r:embed="rId5">
            <a:alphaModFix/>
          </a:blip>
          <a:srcRect l="0" t="0" r="0" b="0"/>
          <a:stretch/>
        </p:blipFill>
        <p:spPr bwMode="auto">
          <a:xfrm>
            <a:off x="403189" y="961081"/>
            <a:ext cx="3548204" cy="1871706"/>
          </a:xfrm>
          <a:prstGeom prst="rect">
            <a:avLst/>
          </a:prstGeom>
          <a:noFill/>
          <a:ln>
            <a:noFill/>
          </a:ln>
        </p:spPr>
      </p:pic>
      <p:pic>
        <p:nvPicPr>
          <p:cNvPr id="633" name="Google Shape;633;p60" hidden="0"/>
          <p:cNvPicPr/>
          <p:nvPr isPhoto="0" userDrawn="0"/>
        </p:nvPicPr>
        <p:blipFill>
          <a:blip r:embed="rId6">
            <a:alphaModFix/>
          </a:blip>
          <a:srcRect l="0" t="0" r="0" b="0"/>
          <a:stretch/>
        </p:blipFill>
        <p:spPr bwMode="auto">
          <a:xfrm>
            <a:off x="339986" y="3583057"/>
            <a:ext cx="8464028" cy="80602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638" name="Google Shape;638;p61"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639" name="Google Shape;639;p61"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640" name="Google Shape;640;p61"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641" name="Google Shape;641;p61"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642" name="Google Shape;642;p61"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Cambria"/>
                <a:ea typeface="Cambria"/>
                <a:cs typeface="Cambria"/>
              </a:rPr>
              <a:t>Sublime Text </a:t>
            </a:r>
            <a:r>
              <a:rPr lang="en-US" sz="2800" b="1">
                <a:solidFill>
                  <a:srgbClr val="002060"/>
                </a:solidFill>
                <a:latin typeface="Cambria"/>
                <a:ea typeface="Cambria"/>
                <a:cs typeface="Cambria"/>
              </a:rPr>
              <a:t>4</a:t>
            </a:r>
            <a:endParaRPr sz="2400" b="0" i="0" u="none" strike="noStrike" cap="none">
              <a:solidFill>
                <a:srgbClr val="002060"/>
              </a:solidFill>
              <a:latin typeface="Cambria"/>
              <a:ea typeface="Cambria"/>
              <a:cs typeface="Cambria"/>
            </a:endParaRPr>
          </a:p>
        </p:txBody>
      </p:sp>
      <p:sp>
        <p:nvSpPr>
          <p:cNvPr id="643" name="Google Shape;643;p61"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644" name="Google Shape;644;p61" hidden="0"/>
          <p:cNvSpPr/>
          <p:nvPr isPhoto="0" userDrawn="0"/>
        </p:nvSpPr>
        <p:spPr bwMode="auto">
          <a:xfrm>
            <a:off x="4572000" y="876953"/>
            <a:ext cx="4223208" cy="4247276"/>
          </a:xfrm>
          <a:prstGeom prst="rect">
            <a:avLst/>
          </a:prstGeom>
          <a:noFill/>
          <a:ln>
            <a:noFill/>
          </a:ln>
        </p:spPr>
        <p:txBody>
          <a:bodyPr spcFirstLastPara="1" wrap="square" lIns="91425" tIns="45700" rIns="91425" bIns="45700" anchor="t" anchorCtr="0">
            <a:spAutoFit/>
          </a:bodyPr>
          <a:lstStyle/>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Sublime Text adalah aplikasi editor untuk kode dan teks  yang dapat berjalan diberbagai platform operating system dengan menggunakan teknologi Python API.</a:t>
            </a:r>
            <a:endParaRPr sz="1400" b="0" i="0" u="none" strike="noStrike" cap="none">
              <a:solidFill>
                <a:srgbClr val="000000"/>
              </a:solidFill>
              <a:latin typeface="Cambria"/>
              <a:ea typeface="Cambria"/>
              <a:cs typeface="Cambria"/>
            </a:endParaRPr>
          </a:p>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Sublime  Text  mendukung  berbagai  bahasa  pemrograman  dan  mampu menyajikan fitur </a:t>
            </a:r>
            <a:r>
              <a:rPr lang="en-US" sz="1800" b="0" i="1" u="none" strike="noStrike" cap="none">
                <a:solidFill>
                  <a:srgbClr val="000000"/>
                </a:solidFill>
                <a:latin typeface="Cambria"/>
                <a:ea typeface="Cambria"/>
                <a:cs typeface="Cambria"/>
              </a:rPr>
              <a:t>syntax highlight </a:t>
            </a:r>
            <a:r>
              <a:rPr lang="en-US" sz="1800" b="0" i="0" u="none" strike="noStrike" cap="none">
                <a:solidFill>
                  <a:srgbClr val="000000"/>
                </a:solidFill>
                <a:latin typeface="Cambria"/>
                <a:ea typeface="Cambria"/>
                <a:cs typeface="Cambria"/>
              </a:rPr>
              <a:t> hampir di semua bahasa pemrograman yang didukung  ataupun  dikembangkan oleh  komunitas  seperti;  C,  C++, C#, CSS,  D, Dylan, Erlang, HTML, Perl, PHP, Python, R, Ruby, SQL, dan lain-lain.</a:t>
            </a:r>
            <a:endParaRPr sz="1400" b="0" i="0" u="none" strike="noStrike" cap="none">
              <a:solidFill>
                <a:srgbClr val="000000"/>
              </a:solidFill>
              <a:latin typeface="Cambria"/>
              <a:ea typeface="Cambria"/>
              <a:cs typeface="Cambria"/>
            </a:endParaRPr>
          </a:p>
        </p:txBody>
      </p:sp>
      <p:pic>
        <p:nvPicPr>
          <p:cNvPr id="645" name="Google Shape;645;p61" hidden="0"/>
          <p:cNvPicPr/>
          <p:nvPr isPhoto="0" userDrawn="0"/>
        </p:nvPicPr>
        <p:blipFill>
          <a:blip r:embed="rId5">
            <a:alphaModFix/>
          </a:blip>
          <a:stretch/>
        </p:blipFill>
        <p:spPr bwMode="auto">
          <a:xfrm>
            <a:off x="331176" y="998700"/>
            <a:ext cx="4026899" cy="27541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650" name="Google Shape;650;p62"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651" name="Google Shape;651;p62"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652" name="Google Shape;652;p62"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653" name="Google Shape;653;p62"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654" name="Google Shape;654;p62" hidden="0"/>
          <p:cNvSpPr/>
          <p:nvPr isPhoto="0" userDrawn="0"/>
        </p:nvSpPr>
        <p:spPr bwMode="auto">
          <a:xfrm>
            <a:off x="1746891" y="2385078"/>
            <a:ext cx="5650217" cy="954067"/>
          </a:xfrm>
          <a:prstGeom prst="rect">
            <a:avLst/>
          </a:prstGeom>
          <a:noFill/>
          <a:ln>
            <a:noFill/>
          </a:ln>
        </p:spPr>
        <p:txBody>
          <a:bodyPr spcFirstLastPara="1" wrap="square" lIns="91425" tIns="45700" rIns="91425" bIns="45700" anchor="t" anchorCtr="0">
            <a:spAutoFit/>
          </a:bodyPr>
          <a:lstStyle/>
          <a:p>
            <a:pPr marL="0" marR="0" lvl="0" indent="0" algn="ctr">
              <a:lnSpc>
                <a:spcPct val="100000"/>
              </a:lnSpc>
              <a:spcBef>
                <a:spcPts val="0"/>
              </a:spcBef>
              <a:spcAft>
                <a:spcPts val="0"/>
              </a:spcAft>
              <a:buClr>
                <a:srgbClr val="000000"/>
              </a:buClr>
              <a:buSzPts val="2800"/>
              <a:buFont typeface="Arial"/>
              <a:buNone/>
              <a:defRPr/>
            </a:pPr>
            <a:r>
              <a:rPr lang="en-US" sz="2800" b="1" i="0" u="none" strike="noStrike" cap="none">
                <a:solidFill>
                  <a:srgbClr val="000000"/>
                </a:solidFill>
                <a:latin typeface="Arial"/>
                <a:ea typeface="Arial"/>
                <a:cs typeface="Arial"/>
              </a:rPr>
              <a:t>PENGANTAR ALGORITMA DAN FLOWCHART</a:t>
            </a:r>
            <a:endParaRPr sz="1400" b="0" i="0" u="none" strike="noStrike" cap="none">
              <a:solidFill>
                <a:srgbClr val="000000"/>
              </a:solidFill>
              <a:latin typeface="Arial"/>
              <a:ea typeface="Arial"/>
              <a:cs typeface="Arial"/>
            </a:endParaRPr>
          </a:p>
        </p:txBody>
      </p:sp>
      <p:sp>
        <p:nvSpPr>
          <p:cNvPr id="655" name="Google Shape;655;p62"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660" name="Google Shape;660;p63"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661" name="Google Shape;661;p63"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662" name="Google Shape;662;p63"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663" name="Google Shape;663;p63"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664" name="Google Shape;664;p63"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Arial"/>
                <a:ea typeface="Arial"/>
                <a:cs typeface="Arial"/>
              </a:rPr>
              <a:t>Definisi Algoritma</a:t>
            </a:r>
            <a:endParaRPr sz="2800" b="1" i="0" u="none" strike="noStrike" cap="none">
              <a:solidFill>
                <a:srgbClr val="002060"/>
              </a:solidFill>
              <a:latin typeface="Arial"/>
              <a:ea typeface="Arial"/>
              <a:cs typeface="Arial"/>
            </a:endParaRPr>
          </a:p>
        </p:txBody>
      </p:sp>
      <p:sp>
        <p:nvSpPr>
          <p:cNvPr id="665" name="Google Shape;665;p63"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666" name="Google Shape;666;p63" hidden="0"/>
          <p:cNvSpPr/>
          <p:nvPr isPhoto="0" userDrawn="0"/>
        </p:nvSpPr>
        <p:spPr bwMode="auto">
          <a:xfrm>
            <a:off x="331180" y="876953"/>
            <a:ext cx="8464028" cy="6601767"/>
          </a:xfrm>
          <a:prstGeom prst="rect">
            <a:avLst/>
          </a:prstGeom>
          <a:noFill/>
          <a:ln>
            <a:noFill/>
          </a:ln>
        </p:spPr>
        <p:txBody>
          <a:bodyPr spcFirstLastPara="1" wrap="square" lIns="91425" tIns="45700" rIns="91425" bIns="45700" anchor="t" anchorCtr="0">
            <a:spAutoFit/>
          </a:bodyPr>
          <a:lstStyle/>
          <a:p>
            <a:pPr marL="285750" marR="0" lvl="0" indent="-285750" algn="l">
              <a:lnSpc>
                <a:spcPct val="150000"/>
              </a:lnSpc>
              <a:spcBef>
                <a:spcPts val="0"/>
              </a:spcBef>
              <a:spcAft>
                <a:spcPts val="0"/>
              </a:spcAft>
              <a:buClr>
                <a:srgbClr val="000000"/>
              </a:buClr>
              <a:buSzPts val="1800"/>
              <a:buFont typeface="Noto Sans Symbols"/>
              <a:buChar char="❑"/>
              <a:defRPr/>
            </a:pPr>
            <a:r>
              <a:rPr lang="en-US" sz="1800" b="0" i="0" u="none" strike="noStrike" cap="none">
                <a:solidFill>
                  <a:srgbClr val="000000"/>
                </a:solidFill>
                <a:latin typeface="Arial"/>
                <a:ea typeface="Arial"/>
                <a:cs typeface="Arial"/>
              </a:rPr>
              <a:t>Algoritma adalah urutan langkah-langkah logis penyelesaian masalah yang disusun secara sistematis dan logis.</a:t>
            </a:r>
            <a:endParaRPr sz="1400" b="0" i="0" u="none" strike="noStrike" cap="none">
              <a:solidFill>
                <a:srgbClr val="000000"/>
              </a:solidFill>
              <a:latin typeface="Arial"/>
              <a:ea typeface="Arial"/>
              <a:cs typeface="Arial"/>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rgbClr val="000000"/>
              </a:solidFill>
              <a:latin typeface="Arial"/>
              <a:ea typeface="Arial"/>
              <a:cs typeface="Arial"/>
            </a:endParaRPr>
          </a:p>
          <a:p>
            <a:pPr marL="285750" marR="0" lvl="0" indent="-285750" algn="l">
              <a:lnSpc>
                <a:spcPct val="150000"/>
              </a:lnSpc>
              <a:spcBef>
                <a:spcPts val="0"/>
              </a:spcBef>
              <a:spcAft>
                <a:spcPts val="0"/>
              </a:spcAft>
              <a:buClr>
                <a:srgbClr val="000000"/>
              </a:buClr>
              <a:buSzPts val="1800"/>
              <a:buFont typeface="Noto Sans Symbols"/>
              <a:buChar char="❑"/>
              <a:defRPr/>
            </a:pPr>
            <a:r>
              <a:rPr lang="en-US" sz="1800" b="0" i="0" u="none" strike="noStrike" cap="none">
                <a:solidFill>
                  <a:srgbClr val="000000"/>
                </a:solidFill>
                <a:latin typeface="Arial"/>
                <a:ea typeface="Arial"/>
                <a:cs typeface="Arial"/>
              </a:rPr>
              <a:t>Kata logis (</a:t>
            </a:r>
            <a:r>
              <a:rPr lang="en-US" sz="1800" b="1" i="0" u="none" strike="noStrike" cap="none">
                <a:solidFill>
                  <a:srgbClr val="000000"/>
                </a:solidFill>
              </a:rPr>
              <a:t>logika</a:t>
            </a:r>
            <a:r>
              <a:rPr lang="en-US" sz="1800" b="0" i="0" u="none" strike="noStrike" cap="none">
                <a:solidFill>
                  <a:srgbClr val="000000"/>
                </a:solidFill>
                <a:latin typeface="Arial"/>
                <a:ea typeface="Arial"/>
                <a:cs typeface="Arial"/>
              </a:rPr>
              <a:t>) merupakan kata kunci dalam algoritma.</a:t>
            </a:r>
            <a:endParaRPr sz="1400" b="0" i="0" u="none" strike="noStrike" cap="none">
              <a:solidFill>
                <a:srgbClr val="000000"/>
              </a:solidFill>
              <a:latin typeface="Arial"/>
              <a:ea typeface="Arial"/>
              <a:cs typeface="Arial"/>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rgbClr val="000000"/>
              </a:solidFill>
              <a:latin typeface="Arial"/>
              <a:ea typeface="Arial"/>
              <a:cs typeface="Arial"/>
            </a:endParaRPr>
          </a:p>
          <a:p>
            <a:pPr marL="285750" marR="0" lvl="0" indent="-285750" algn="l">
              <a:lnSpc>
                <a:spcPct val="150000"/>
              </a:lnSpc>
              <a:spcBef>
                <a:spcPts val="0"/>
              </a:spcBef>
              <a:spcAft>
                <a:spcPts val="0"/>
              </a:spcAft>
              <a:buClr>
                <a:srgbClr val="000000"/>
              </a:buClr>
              <a:buSzPts val="1800"/>
              <a:buFont typeface="Noto Sans Symbols"/>
              <a:buChar char="❑"/>
              <a:defRPr/>
            </a:pPr>
            <a:r>
              <a:rPr lang="en-US" sz="1800" b="0" i="0" u="none" strike="noStrike" cap="none">
                <a:solidFill>
                  <a:srgbClr val="000000"/>
                </a:solidFill>
                <a:latin typeface="Arial"/>
                <a:ea typeface="Arial"/>
                <a:cs typeface="Arial"/>
              </a:rPr>
              <a:t>Langkah-langkah dalam algoritma harus dapat ditentukan </a:t>
            </a:r>
            <a:r>
              <a:rPr lang="en-US" sz="1800" b="1" i="0" u="none" strike="noStrike" cap="none">
                <a:solidFill>
                  <a:srgbClr val="000000"/>
                </a:solidFill>
              </a:rPr>
              <a:t>bernilai benar atau salah</a:t>
            </a:r>
            <a:r>
              <a:rPr lang="en-US" sz="1800" b="0" i="0" u="none" strike="noStrike" cap="none">
                <a:solidFill>
                  <a:srgbClr val="000000"/>
                </a:solidFill>
                <a:latin typeface="Arial"/>
                <a:ea typeface="Arial"/>
                <a:cs typeface="Arial"/>
              </a:rPr>
              <a:t>.</a:t>
            </a:r>
            <a:endParaRPr sz="1800" b="0" i="0" u="none" strike="noStrike" cap="none">
              <a:solidFill>
                <a:srgbClr val="000000"/>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671" name="Google Shape;671;p64"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672" name="Google Shape;672;p64"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673" name="Google Shape;673;p64"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674" name="Google Shape;674;p64"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675" name="Google Shape;675;p64"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Arial"/>
                <a:ea typeface="Arial"/>
                <a:cs typeface="Arial"/>
              </a:rPr>
              <a:t>Konsep Dasar Algoritma</a:t>
            </a:r>
            <a:endParaRPr sz="2800" b="1" i="0" u="none" strike="noStrike" cap="none">
              <a:solidFill>
                <a:srgbClr val="002060"/>
              </a:solidFill>
              <a:latin typeface="Arial"/>
              <a:ea typeface="Arial"/>
              <a:cs typeface="Arial"/>
            </a:endParaRPr>
          </a:p>
        </p:txBody>
      </p:sp>
      <p:sp>
        <p:nvSpPr>
          <p:cNvPr id="676" name="Google Shape;676;p64"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677" name="Google Shape;677;p64" hidden="0"/>
          <p:cNvSpPr/>
          <p:nvPr isPhoto="0" userDrawn="0"/>
        </p:nvSpPr>
        <p:spPr bwMode="auto">
          <a:xfrm>
            <a:off x="331180" y="876953"/>
            <a:ext cx="8464028" cy="7017265"/>
          </a:xfrm>
          <a:prstGeom prst="rect">
            <a:avLst/>
          </a:prstGeom>
          <a:noFill/>
          <a:ln>
            <a:noFill/>
          </a:ln>
        </p:spPr>
        <p:txBody>
          <a:bodyPr spcFirstLastPara="1" wrap="square" lIns="91425" tIns="45700" rIns="91425" bIns="45700" anchor="t" anchorCtr="0">
            <a:spAutoFit/>
          </a:bodyPr>
          <a:lstStyle/>
          <a:p>
            <a:pPr marL="285750" marR="0" lvl="0" indent="-285750" algn="l">
              <a:lnSpc>
                <a:spcPct val="15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Algoritma adalah </a:t>
            </a:r>
            <a:r>
              <a:rPr lang="en-US" sz="1800" b="1" i="0" u="none" strike="noStrike" cap="none">
                <a:solidFill>
                  <a:srgbClr val="000000"/>
                </a:solidFill>
                <a:latin typeface="Cambria"/>
                <a:ea typeface="Cambria"/>
                <a:cs typeface="Cambria"/>
              </a:rPr>
              <a:t>kumpulan instruksi/perintah</a:t>
            </a:r>
            <a:r>
              <a:rPr lang="en-US" sz="1800" b="0" i="0" u="none" strike="noStrike" cap="none">
                <a:solidFill>
                  <a:srgbClr val="000000"/>
                </a:solidFill>
                <a:latin typeface="Cambria"/>
                <a:ea typeface="Cambria"/>
                <a:cs typeface="Cambria"/>
              </a:rPr>
              <a:t> yang dibuat </a:t>
            </a:r>
            <a:r>
              <a:rPr lang="en-US" sz="1800" b="1" i="0" u="none" strike="noStrike" cap="none">
                <a:solidFill>
                  <a:srgbClr val="000000"/>
                </a:solidFill>
                <a:latin typeface="Cambria"/>
                <a:ea typeface="Cambria"/>
                <a:cs typeface="Cambria"/>
              </a:rPr>
              <a:t>secara jelas dan sistematis</a:t>
            </a:r>
            <a:r>
              <a:rPr lang="en-US" sz="1800" b="0" i="0" u="none" strike="noStrike" cap="none">
                <a:solidFill>
                  <a:srgbClr val="000000"/>
                </a:solidFill>
                <a:latin typeface="Cambria"/>
                <a:ea typeface="Cambria"/>
                <a:cs typeface="Cambria"/>
              </a:rPr>
              <a:t> berdasarkan urutan yang logis (logika) untuk penyelesaian suatu masalah.</a:t>
            </a:r>
            <a:endParaRPr sz="1400" b="0" i="0" u="none" strike="noStrike" cap="none">
              <a:solidFill>
                <a:srgbClr val="000000"/>
              </a:solidFill>
              <a:latin typeface="Cambria"/>
              <a:ea typeface="Cambria"/>
              <a:cs typeface="Cambria"/>
            </a:endParaRPr>
          </a:p>
          <a:p>
            <a:pPr marL="285750" marR="0" lvl="0" indent="-285750" algn="l">
              <a:lnSpc>
                <a:spcPct val="15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French, c.s. (1984) menyatakan sejumlah konsep yang mempunyai relevansi dengan masalah rancangan program yaitu kemampuan </a:t>
            </a:r>
            <a:r>
              <a:rPr lang="en-US" sz="1800">
                <a:latin typeface="Cambria"/>
                <a:ea typeface="Cambria"/>
                <a:cs typeface="Cambria"/>
              </a:rPr>
              <a:t>ko</a:t>
            </a:r>
            <a:r>
              <a:rPr lang="en-US" sz="1800" b="0" i="0" u="none" strike="noStrike" cap="none">
                <a:solidFill>
                  <a:srgbClr val="000000"/>
                </a:solidFill>
                <a:latin typeface="Cambria"/>
                <a:ea typeface="Cambria"/>
                <a:cs typeface="Cambria"/>
              </a:rPr>
              <a:t>mputer, kesulitan dan ketepatan.</a:t>
            </a:r>
            <a:endParaRPr sz="1400" b="0" i="0" u="none" strike="noStrike" cap="none">
              <a:solidFill>
                <a:srgbClr val="000000"/>
              </a:solidFill>
              <a:latin typeface="Cambria"/>
              <a:ea typeface="Cambria"/>
              <a:cs typeface="Cambria"/>
            </a:endParaRPr>
          </a:p>
          <a:p>
            <a:pPr marL="285750" marR="0" lvl="0" indent="-285750" algn="l">
              <a:lnSpc>
                <a:spcPct val="15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Penerapan dari konsep tersebut biasanya digunakan dalam rancangan algoritma.</a:t>
            </a:r>
            <a:endParaRPr sz="1400" b="0" i="0" u="none" strike="noStrike" cap="none">
              <a:solidFill>
                <a:srgbClr val="000000"/>
              </a:solidFill>
              <a:latin typeface="Cambria"/>
              <a:ea typeface="Cambria"/>
              <a:cs typeface="Cambria"/>
            </a:endParaRPr>
          </a:p>
          <a:p>
            <a:pPr marL="285750" marR="0" lvl="0" indent="-171450" algn="l">
              <a:lnSpc>
                <a:spcPct val="10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682" name="Google Shape;682;p65"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683" name="Google Shape;683;p65"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684" name="Google Shape;684;p65"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685" name="Google Shape;685;p65"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686" name="Google Shape;686;p65"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Arial"/>
                <a:ea typeface="Arial"/>
                <a:cs typeface="Arial"/>
              </a:rPr>
              <a:t>Konsep Dasar Algoritma</a:t>
            </a:r>
            <a:endParaRPr sz="2800" b="1" i="0" u="none" strike="noStrike" cap="none">
              <a:solidFill>
                <a:srgbClr val="002060"/>
              </a:solidFill>
              <a:latin typeface="Arial"/>
              <a:ea typeface="Arial"/>
              <a:cs typeface="Arial"/>
            </a:endParaRPr>
          </a:p>
        </p:txBody>
      </p:sp>
      <p:sp>
        <p:nvSpPr>
          <p:cNvPr id="687" name="Google Shape;687;p65"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688" name="Google Shape;688;p65" hidden="0"/>
          <p:cNvSpPr/>
          <p:nvPr isPhoto="0" userDrawn="0"/>
        </p:nvSpPr>
        <p:spPr bwMode="auto">
          <a:xfrm>
            <a:off x="331175" y="876950"/>
            <a:ext cx="8463900" cy="3629700"/>
          </a:xfrm>
          <a:prstGeom prst="rect">
            <a:avLst/>
          </a:prstGeom>
          <a:noFill/>
          <a:ln>
            <a:noFill/>
          </a:ln>
        </p:spPr>
        <p:txBody>
          <a:bodyPr spcFirstLastPara="1" wrap="square" lIns="91425" tIns="45700" rIns="91425" bIns="45700" anchor="t" anchorCtr="0">
            <a:spAutoFit/>
          </a:bodyPr>
          <a:lstStyle/>
          <a:p>
            <a:pPr marL="0" marR="0" lvl="0" indent="0" algn="l">
              <a:lnSpc>
                <a:spcPct val="150000"/>
              </a:lnSpc>
              <a:spcBef>
                <a:spcPts val="0"/>
              </a:spcBef>
              <a:spcAft>
                <a:spcPts val="0"/>
              </a:spcAft>
              <a:buClr>
                <a:srgbClr val="000000"/>
              </a:buClr>
              <a:buSzPts val="1800"/>
              <a:buFont typeface="Arial"/>
              <a:buNone/>
              <a:defRPr/>
            </a:pPr>
            <a:r>
              <a:rPr lang="en-US" sz="1800" b="0" i="0" u="none" strike="noStrike" cap="none">
                <a:solidFill>
                  <a:srgbClr val="000000"/>
                </a:solidFill>
                <a:latin typeface="Cambria"/>
                <a:ea typeface="Cambria"/>
                <a:cs typeface="Cambria"/>
              </a:rPr>
              <a:t>Dalam merancang sebuah algoritma, Fletcher (1991) memberikan beberapa cara atau metode yaitu kumpulan perintah, ekspresi, tabel instruksi, program </a:t>
            </a:r>
            <a:r>
              <a:rPr lang="en-US" sz="1800">
                <a:latin typeface="Cambria"/>
                <a:ea typeface="Cambria"/>
                <a:cs typeface="Cambria"/>
              </a:rPr>
              <a:t>k</a:t>
            </a:r>
            <a:r>
              <a:rPr lang="en-US" sz="1800" b="0" i="0" u="none" strike="noStrike" cap="none">
                <a:solidFill>
                  <a:srgbClr val="000000"/>
                </a:solidFill>
                <a:latin typeface="Cambria"/>
                <a:ea typeface="Cambria"/>
                <a:cs typeface="Cambria"/>
              </a:rPr>
              <a:t>omputer, kode semu, dan </a:t>
            </a:r>
            <a:r>
              <a:rPr lang="en-US" sz="1800" b="0" i="1" u="none" strike="noStrike" cap="none">
                <a:solidFill>
                  <a:srgbClr val="000000"/>
                </a:solidFill>
                <a:latin typeface="Cambria"/>
                <a:ea typeface="Cambria"/>
                <a:cs typeface="Cambria"/>
              </a:rPr>
              <a:t>flowchart</a:t>
            </a:r>
            <a:r>
              <a:rPr lang="en-US" sz="1800" b="0" i="0" u="none" strike="noStrike" cap="none">
                <a:solidFill>
                  <a:srgbClr val="000000"/>
                </a:solidFill>
                <a:latin typeface="Cambria"/>
                <a:ea typeface="Cambria"/>
                <a:cs typeface="Cambria"/>
              </a:rPr>
              <a:t>, sedangkan Knuth (1973) menyarankan algoritma fundamental untuk keperluan matematika dan program </a:t>
            </a:r>
            <a:r>
              <a:rPr lang="en-US" sz="1800">
                <a:latin typeface="Cambria"/>
                <a:ea typeface="Cambria"/>
                <a:cs typeface="Cambria"/>
              </a:rPr>
              <a:t>k</a:t>
            </a:r>
            <a:r>
              <a:rPr lang="en-US" sz="1800" b="0" i="0" u="none" strike="noStrike" cap="none">
                <a:solidFill>
                  <a:srgbClr val="000000"/>
                </a:solidFill>
                <a:latin typeface="Cambria"/>
                <a:ea typeface="Cambria"/>
                <a:cs typeface="Cambria"/>
              </a:rPr>
              <a:t>omputer, metode yang sering digunakan yaitu:</a:t>
            </a:r>
            <a:endParaRPr sz="1400" b="0" i="0" u="none" strike="noStrike" cap="none">
              <a:solidFill>
                <a:srgbClr val="000000"/>
              </a:solidFill>
              <a:latin typeface="Cambria"/>
              <a:ea typeface="Cambria"/>
              <a:cs typeface="Cambria"/>
            </a:endParaRPr>
          </a:p>
          <a:p>
            <a:pPr marL="285750" marR="0" lvl="0" indent="-285750" algn="l">
              <a:lnSpc>
                <a:spcPct val="15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Diagram Alir (</a:t>
            </a:r>
            <a:r>
              <a:rPr lang="en-US" sz="1800" b="0" i="1" u="none" strike="noStrike" cap="none">
                <a:solidFill>
                  <a:srgbClr val="000000"/>
                </a:solidFill>
                <a:latin typeface="Cambria"/>
                <a:ea typeface="Cambria"/>
                <a:cs typeface="Cambria"/>
              </a:rPr>
              <a:t>Flow</a:t>
            </a:r>
            <a:r>
              <a:rPr lang="en-US" sz="1800" i="1">
                <a:latin typeface="Cambria"/>
                <a:ea typeface="Cambria"/>
                <a:cs typeface="Cambria"/>
              </a:rPr>
              <a:t>c</a:t>
            </a:r>
            <a:r>
              <a:rPr lang="en-US" sz="1800" b="0" i="1" u="none" strike="noStrike" cap="none">
                <a:solidFill>
                  <a:srgbClr val="000000"/>
                </a:solidFill>
                <a:latin typeface="Cambria"/>
                <a:ea typeface="Cambria"/>
                <a:cs typeface="Cambria"/>
              </a:rPr>
              <a:t>hart</a:t>
            </a:r>
            <a:r>
              <a:rPr lang="en-US" sz="1800" b="0" i="0" u="none" strike="noStrike" cap="none">
                <a:solidFill>
                  <a:srgbClr val="000000"/>
                </a:solidFill>
                <a:latin typeface="Cambria"/>
                <a:ea typeface="Cambria"/>
                <a:cs typeface="Cambria"/>
              </a:rPr>
              <a:t>)</a:t>
            </a:r>
            <a:endParaRPr sz="1400" b="0" i="0" u="none" strike="noStrike" cap="none">
              <a:solidFill>
                <a:srgbClr val="000000"/>
              </a:solidFill>
              <a:latin typeface="Cambria"/>
              <a:ea typeface="Cambria"/>
              <a:cs typeface="Cambria"/>
            </a:endParaRPr>
          </a:p>
          <a:p>
            <a:pPr marL="285750" marR="0" lvl="0" indent="-285750" algn="l">
              <a:lnSpc>
                <a:spcPct val="15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Kode Semu (</a:t>
            </a:r>
            <a:r>
              <a:rPr lang="en-US" sz="1800" b="0" i="1" u="none" strike="noStrike" cap="none">
                <a:solidFill>
                  <a:srgbClr val="000000"/>
                </a:solidFill>
                <a:latin typeface="Cambria"/>
                <a:ea typeface="Cambria"/>
                <a:cs typeface="Cambria"/>
              </a:rPr>
              <a:t>Pseudo Code</a:t>
            </a:r>
            <a:r>
              <a:rPr lang="en-US" sz="1800" b="0" i="0" u="none" strike="noStrike" cap="none">
                <a:solidFill>
                  <a:srgbClr val="000000"/>
                </a:solidFill>
                <a:latin typeface="Cambria"/>
                <a:ea typeface="Cambria"/>
                <a:cs typeface="Cambria"/>
              </a:rPr>
              <a:t>)</a:t>
            </a:r>
            <a:endParaRPr sz="1400" b="0" i="0" u="none" strike="noStrike" cap="none">
              <a:solidFill>
                <a:srgbClr val="000000"/>
              </a:solidFill>
              <a:latin typeface="Cambria"/>
              <a:ea typeface="Cambria"/>
              <a:cs typeface="Cambria"/>
            </a:endParaRPr>
          </a:p>
          <a:p>
            <a:pPr marL="285750" marR="0" lvl="0" indent="-285750" algn="l">
              <a:lnSpc>
                <a:spcPct val="15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Algoritma Fundamental</a:t>
            </a:r>
            <a:endParaRPr sz="1400" b="0" i="0" u="none" strike="noStrike" cap="none">
              <a:solidFill>
                <a:srgbClr val="000000"/>
              </a:solidFill>
              <a:latin typeface="Cambria"/>
              <a:ea typeface="Cambria"/>
              <a:cs typeface="Cambria"/>
            </a:endParaRPr>
          </a:p>
          <a:p>
            <a:pPr marL="285750" marR="0" lvl="0" indent="-171450" algn="l">
              <a:lnSpc>
                <a:spcPct val="10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149" name="Google Shape;149;p4"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150" name="Google Shape;150;p4"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151" name="Google Shape;151;p4"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152" name="Google Shape;152;p4"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153" name="Google Shape;153;p4" hidden="0"/>
          <p:cNvSpPr/>
          <p:nvPr isPhoto="0" userDrawn="0"/>
        </p:nvSpPr>
        <p:spPr bwMode="auto">
          <a:xfrm>
            <a:off x="331181" y="118750"/>
            <a:ext cx="5650217" cy="52322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a:solidFill>
                  <a:srgbClr val="243A62"/>
                </a:solidFill>
                <a:latin typeface="Cambria"/>
                <a:ea typeface="Cambria"/>
                <a:cs typeface="Cambria"/>
              </a:rPr>
              <a:t>Mengunduh </a:t>
            </a:r>
            <a:r>
              <a:rPr lang="en-US" sz="2800" b="1" i="0" u="none" strike="noStrike" cap="none">
                <a:solidFill>
                  <a:srgbClr val="243A62"/>
                </a:solidFill>
                <a:latin typeface="Cambria"/>
                <a:ea typeface="Cambria"/>
                <a:cs typeface="Cambria"/>
              </a:rPr>
              <a:t>XAMPP</a:t>
            </a:r>
            <a:endParaRPr sz="2800" b="0" i="0" u="none" strike="noStrike" cap="none">
              <a:solidFill>
                <a:srgbClr val="243A62"/>
              </a:solidFill>
              <a:latin typeface="Cambria"/>
              <a:ea typeface="Cambria"/>
              <a:cs typeface="Cambria"/>
            </a:endParaRPr>
          </a:p>
        </p:txBody>
      </p:sp>
      <p:sp>
        <p:nvSpPr>
          <p:cNvPr id="154" name="Google Shape;154;p4"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pic>
        <p:nvPicPr>
          <p:cNvPr id="155" name="Google Shape;155;p4" hidden="0"/>
          <p:cNvPicPr/>
          <p:nvPr isPhoto="0" userDrawn="0"/>
        </p:nvPicPr>
        <p:blipFill>
          <a:blip r:embed="rId5">
            <a:alphaModFix/>
          </a:blip>
          <a:stretch/>
        </p:blipFill>
        <p:spPr bwMode="auto">
          <a:xfrm>
            <a:off x="331163" y="785025"/>
            <a:ext cx="4247198" cy="2720340"/>
          </a:xfrm>
          <a:prstGeom prst="rect">
            <a:avLst/>
          </a:prstGeom>
          <a:noFill/>
          <a:ln>
            <a:noFill/>
          </a:ln>
        </p:spPr>
      </p:pic>
      <p:sp>
        <p:nvSpPr>
          <p:cNvPr id="156" name="Google Shape;156;p4" hidden="0"/>
          <p:cNvSpPr/>
          <p:nvPr isPhoto="0" userDrawn="0"/>
        </p:nvSpPr>
        <p:spPr bwMode="auto">
          <a:xfrm>
            <a:off x="4572000" y="785023"/>
            <a:ext cx="4223100" cy="4062300"/>
          </a:xfrm>
          <a:prstGeom prst="rect">
            <a:avLst/>
          </a:prstGeom>
          <a:noFill/>
          <a:ln>
            <a:noFill/>
          </a:ln>
        </p:spPr>
        <p:txBody>
          <a:bodyPr spcFirstLastPara="1" wrap="square" lIns="91425" tIns="45700" rIns="91425" bIns="45700" anchor="t" anchorCtr="0">
            <a:spAutoFit/>
          </a:bodyPr>
          <a:lstStyle/>
          <a:p>
            <a:pPr marL="342900" marR="0" lvl="0" indent="-342900" algn="l">
              <a:lnSpc>
                <a:spcPct val="100000"/>
              </a:lnSpc>
              <a:spcBef>
                <a:spcPts val="0"/>
              </a:spcBef>
              <a:spcAft>
                <a:spcPts val="0"/>
              </a:spcAft>
              <a:buClr>
                <a:srgbClr val="000000"/>
              </a:buClr>
              <a:buSzPts val="1800"/>
              <a:buFont typeface="Cambria"/>
              <a:buChar char="❖"/>
              <a:defRPr/>
            </a:pPr>
            <a:r>
              <a:rPr lang="en-US" sz="1800">
                <a:latin typeface="Cambria"/>
                <a:ea typeface="Cambria"/>
                <a:cs typeface="Cambria"/>
              </a:rPr>
              <a:t>Unduh </a:t>
            </a:r>
            <a:r>
              <a:rPr lang="en-US" sz="1800" b="0" i="0" u="none" strike="noStrike" cap="none">
                <a:solidFill>
                  <a:srgbClr val="000000"/>
                </a:solidFill>
                <a:latin typeface="Cambria"/>
                <a:ea typeface="Cambria"/>
                <a:cs typeface="Cambria"/>
              </a:rPr>
              <a:t>aplikasi XAMPP terbaru </a:t>
            </a:r>
            <a:r>
              <a:rPr lang="en-US" sz="1800">
                <a:latin typeface="Cambria"/>
                <a:ea typeface="Cambria"/>
                <a:cs typeface="Cambria"/>
              </a:rPr>
              <a:t>pada </a:t>
            </a:r>
            <a:r>
              <a:rPr lang="en-US" sz="1800" b="0" i="0" u="none" strike="noStrike" cap="none">
                <a:solidFill>
                  <a:srgbClr val="000000"/>
                </a:solidFill>
                <a:latin typeface="Cambria"/>
                <a:ea typeface="Cambria"/>
                <a:cs typeface="Cambria"/>
              </a:rPr>
              <a:t> </a:t>
            </a:r>
            <a:r>
              <a:rPr lang="en-US" sz="1800">
                <a:latin typeface="Cambria"/>
                <a:ea typeface="Cambria"/>
                <a:cs typeface="Cambria"/>
              </a:rPr>
              <a:t>tautan: </a:t>
            </a:r>
            <a:r>
              <a:rPr lang="en-US" sz="1800" b="0" i="0" u="sng" strike="noStrike" cap="none">
                <a:solidFill>
                  <a:srgbClr val="0070C0"/>
                </a:solidFill>
                <a:latin typeface="Cambria"/>
                <a:ea typeface="Cambria"/>
                <a:cs typeface="Cambria"/>
                <a:hlinkClick r:id="rId6" tooltip="https://www.apachefriends.org/download.html"/>
              </a:rPr>
              <a:t>https://www.apachefriends.org/download.html</a:t>
            </a:r>
            <a:endParaRPr sz="1800" b="0" i="0" u="none" strike="noStrike" cap="none">
              <a:solidFill>
                <a:srgbClr val="0070C0"/>
              </a:solidFill>
              <a:latin typeface="Cambria"/>
              <a:ea typeface="Cambria"/>
              <a:cs typeface="Cambria"/>
            </a:endParaRPr>
          </a:p>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Pilih salah satu sesuai dengan sistem operasi dan versi yang diinginkan.</a:t>
            </a:r>
            <a:endParaRPr sz="1800" b="1" i="0" u="none" strike="noStrike" cap="none">
              <a:solidFill>
                <a:srgbClr val="000000"/>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693" name="Google Shape;693;p66"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694" name="Google Shape;694;p66"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695" name="Google Shape;695;p66"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696" name="Google Shape;696;p66"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697" name="Google Shape;697;p66"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Arial"/>
                <a:ea typeface="Arial"/>
                <a:cs typeface="Arial"/>
              </a:rPr>
              <a:t>Diagram Alir (</a:t>
            </a:r>
            <a:r>
              <a:rPr lang="en-US" sz="2800" b="1" i="1" u="none" strike="noStrike" cap="none">
                <a:solidFill>
                  <a:srgbClr val="002060"/>
                </a:solidFill>
                <a:latin typeface="Arial"/>
                <a:ea typeface="Arial"/>
                <a:cs typeface="Arial"/>
              </a:rPr>
              <a:t>Flowchart</a:t>
            </a:r>
            <a:r>
              <a:rPr lang="en-US" sz="2800" b="1" i="0" u="none" strike="noStrike" cap="none">
                <a:solidFill>
                  <a:srgbClr val="002060"/>
                </a:solidFill>
                <a:latin typeface="Arial"/>
                <a:ea typeface="Arial"/>
                <a:cs typeface="Arial"/>
              </a:rPr>
              <a:t>)</a:t>
            </a:r>
            <a:endParaRPr sz="2800" b="1" i="0" u="none" strike="noStrike" cap="none">
              <a:solidFill>
                <a:srgbClr val="002060"/>
              </a:solidFill>
              <a:latin typeface="Arial"/>
              <a:ea typeface="Arial"/>
              <a:cs typeface="Arial"/>
            </a:endParaRPr>
          </a:p>
        </p:txBody>
      </p:sp>
      <p:sp>
        <p:nvSpPr>
          <p:cNvPr id="698" name="Google Shape;698;p66"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699" name="Google Shape;699;p66" hidden="0"/>
          <p:cNvSpPr/>
          <p:nvPr isPhoto="0" userDrawn="0"/>
        </p:nvSpPr>
        <p:spPr bwMode="auto">
          <a:xfrm>
            <a:off x="331175" y="876950"/>
            <a:ext cx="8463900" cy="3970200"/>
          </a:xfrm>
          <a:prstGeom prst="rect">
            <a:avLst/>
          </a:prstGeom>
          <a:noFill/>
          <a:ln>
            <a:noFill/>
          </a:ln>
        </p:spPr>
        <p:txBody>
          <a:bodyPr spcFirstLastPara="1" wrap="square" lIns="91425" tIns="45700" rIns="91425" bIns="45700" anchor="t" anchorCtr="0">
            <a:spAutoFit/>
          </a:bodyPr>
          <a:lstStyle/>
          <a:p>
            <a:pPr marL="285750" marR="0" lvl="0" indent="-285750" algn="l">
              <a:lnSpc>
                <a:spcPct val="150000"/>
              </a:lnSpc>
              <a:spcBef>
                <a:spcPts val="0"/>
              </a:spcBef>
              <a:spcAft>
                <a:spcPts val="0"/>
              </a:spcAft>
              <a:buClr>
                <a:srgbClr val="000000"/>
              </a:buClr>
              <a:buSzPts val="1800"/>
              <a:buFont typeface="Noto Sans Symbols"/>
              <a:buChar char="❑"/>
              <a:defRPr/>
            </a:pPr>
            <a:r>
              <a:rPr lang="en-US" sz="1800" b="0" i="1" u="none" strike="noStrike" cap="none">
                <a:solidFill>
                  <a:srgbClr val="000000"/>
                </a:solidFill>
                <a:latin typeface="Arial"/>
                <a:ea typeface="Arial"/>
                <a:cs typeface="Arial"/>
              </a:rPr>
              <a:t>Flowchart</a:t>
            </a:r>
            <a:r>
              <a:rPr lang="en-US" sz="1800" b="0" i="0" u="none" strike="noStrike" cap="none">
                <a:solidFill>
                  <a:srgbClr val="000000"/>
                </a:solidFill>
                <a:latin typeface="Arial"/>
                <a:ea typeface="Arial"/>
                <a:cs typeface="Arial"/>
              </a:rPr>
              <a:t> adalah suatu representasi secara diagram yang </a:t>
            </a:r>
            <a:r>
              <a:rPr lang="en-US" sz="1800"/>
              <a:t>mengilustrasikan </a:t>
            </a:r>
            <a:r>
              <a:rPr lang="en-US" sz="1800" b="0" i="0" u="none" strike="noStrike" cap="none">
                <a:solidFill>
                  <a:srgbClr val="000000"/>
                </a:solidFill>
                <a:latin typeface="Arial"/>
                <a:ea typeface="Arial"/>
                <a:cs typeface="Arial"/>
              </a:rPr>
              <a:t>urutan dari operasi yang dilakukan untuk mendapatkan suatu hasil.</a:t>
            </a:r>
            <a:endParaRPr sz="1400" b="0" i="0" u="none" strike="noStrike" cap="none">
              <a:solidFill>
                <a:srgbClr val="000000"/>
              </a:solidFill>
              <a:latin typeface="Arial"/>
              <a:ea typeface="Arial"/>
              <a:cs typeface="Arial"/>
            </a:endParaRPr>
          </a:p>
          <a:p>
            <a:pPr marL="285750" marR="0" lvl="0" indent="-285750" algn="l">
              <a:lnSpc>
                <a:spcPct val="150000"/>
              </a:lnSpc>
              <a:spcBef>
                <a:spcPts val="0"/>
              </a:spcBef>
              <a:spcAft>
                <a:spcPts val="0"/>
              </a:spcAft>
              <a:buClr>
                <a:srgbClr val="000000"/>
              </a:buClr>
              <a:buSzPts val="1800"/>
              <a:buFont typeface="Noto Sans Symbols"/>
              <a:buChar char="❑"/>
              <a:defRPr/>
            </a:pPr>
            <a:r>
              <a:rPr lang="en-US" sz="1800" b="0" i="0" u="none" strike="noStrike" cap="none">
                <a:solidFill>
                  <a:srgbClr val="000000"/>
                </a:solidFill>
                <a:latin typeface="Arial"/>
                <a:ea typeface="Arial"/>
                <a:cs typeface="Arial"/>
              </a:rPr>
              <a:t>Dengan kata lain, </a:t>
            </a:r>
            <a:r>
              <a:rPr lang="en-US" sz="1800" b="0" i="1" u="none" strike="noStrike" cap="none">
                <a:solidFill>
                  <a:srgbClr val="000000"/>
                </a:solidFill>
                <a:latin typeface="Arial"/>
                <a:ea typeface="Arial"/>
                <a:cs typeface="Arial"/>
              </a:rPr>
              <a:t>flowchart</a:t>
            </a:r>
            <a:r>
              <a:rPr lang="en-US" sz="1800" b="0" i="0" u="none" strike="noStrike" cap="none">
                <a:solidFill>
                  <a:srgbClr val="000000"/>
                </a:solidFill>
                <a:latin typeface="Arial"/>
                <a:ea typeface="Arial"/>
                <a:cs typeface="Arial"/>
              </a:rPr>
              <a:t> membantu kita untuk mengerti dan melihat bentuk algoritma dengan </a:t>
            </a:r>
            <a:r>
              <a:rPr lang="en-US" sz="1800"/>
              <a:t>menampilkan </a:t>
            </a:r>
            <a:r>
              <a:rPr lang="en-US" sz="1800" b="0" i="0" u="none" strike="noStrike" cap="none">
                <a:solidFill>
                  <a:srgbClr val="000000"/>
                </a:solidFill>
                <a:latin typeface="Arial"/>
                <a:ea typeface="Arial"/>
                <a:cs typeface="Arial"/>
              </a:rPr>
              <a:t>algoritma dalam s</a:t>
            </a:r>
            <a:r>
              <a:rPr lang="en-US" sz="1800"/>
              <a:t>i</a:t>
            </a:r>
            <a:r>
              <a:rPr lang="en-US" sz="1800" b="0" i="0" u="none" strike="noStrike" cap="none">
                <a:solidFill>
                  <a:srgbClr val="000000"/>
                </a:solidFill>
                <a:latin typeface="Arial"/>
                <a:ea typeface="Arial"/>
                <a:cs typeface="Arial"/>
              </a:rPr>
              <a:t>mbol-simbol gambar.</a:t>
            </a:r>
            <a:endParaRPr sz="1400" b="0" i="0" u="none" strike="noStrike" cap="none">
              <a:solidFill>
                <a:srgbClr val="000000"/>
              </a:solidFill>
              <a:latin typeface="Arial"/>
              <a:ea typeface="Arial"/>
              <a:cs typeface="Arial"/>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704" name="Google Shape;704;p67"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705" name="Google Shape;705;p67"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706" name="Google Shape;706;p67"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707" name="Google Shape;707;p67"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708" name="Google Shape;708;p67"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Arial"/>
                <a:ea typeface="Arial"/>
                <a:cs typeface="Arial"/>
              </a:rPr>
              <a:t>Kode Semu (</a:t>
            </a:r>
            <a:r>
              <a:rPr lang="en-US" sz="2800" b="1" i="1" u="none" strike="noStrike" cap="none">
                <a:solidFill>
                  <a:srgbClr val="002060"/>
                </a:solidFill>
                <a:latin typeface="Arial"/>
                <a:ea typeface="Arial"/>
                <a:cs typeface="Arial"/>
              </a:rPr>
              <a:t>Pseudo Code</a:t>
            </a:r>
            <a:r>
              <a:rPr lang="en-US" sz="2800" b="1" i="0" u="none" strike="noStrike" cap="none">
                <a:solidFill>
                  <a:srgbClr val="002060"/>
                </a:solidFill>
                <a:latin typeface="Arial"/>
                <a:ea typeface="Arial"/>
                <a:cs typeface="Arial"/>
              </a:rPr>
              <a:t>)</a:t>
            </a:r>
            <a:endParaRPr sz="2800" b="1" i="0" u="none" strike="noStrike" cap="none">
              <a:solidFill>
                <a:srgbClr val="002060"/>
              </a:solidFill>
              <a:latin typeface="Arial"/>
              <a:ea typeface="Arial"/>
              <a:cs typeface="Arial"/>
            </a:endParaRPr>
          </a:p>
        </p:txBody>
      </p:sp>
      <p:sp>
        <p:nvSpPr>
          <p:cNvPr id="709" name="Google Shape;709;p67"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710" name="Google Shape;710;p67" hidden="0"/>
          <p:cNvSpPr/>
          <p:nvPr isPhoto="0" userDrawn="0"/>
        </p:nvSpPr>
        <p:spPr bwMode="auto">
          <a:xfrm>
            <a:off x="331175" y="876950"/>
            <a:ext cx="8463900" cy="3970200"/>
          </a:xfrm>
          <a:prstGeom prst="rect">
            <a:avLst/>
          </a:prstGeom>
          <a:noFill/>
          <a:ln>
            <a:noFill/>
          </a:ln>
        </p:spPr>
        <p:txBody>
          <a:bodyPr spcFirstLastPara="1" wrap="square" lIns="91425" tIns="45700" rIns="91425" bIns="45700" anchor="t" anchorCtr="0">
            <a:spAutoFit/>
          </a:bodyPr>
          <a:lstStyle/>
          <a:p>
            <a:pPr marL="285750" marR="0" lvl="0" indent="-285750" algn="l">
              <a:lnSpc>
                <a:spcPct val="150000"/>
              </a:lnSpc>
              <a:spcBef>
                <a:spcPts val="0"/>
              </a:spcBef>
              <a:spcAft>
                <a:spcPts val="0"/>
              </a:spcAft>
              <a:buClr>
                <a:srgbClr val="000000"/>
              </a:buClr>
              <a:buSzPts val="1800"/>
              <a:buFont typeface="Cambria"/>
              <a:buChar char="❑"/>
              <a:defRPr/>
            </a:pPr>
            <a:r>
              <a:rPr lang="en-US" sz="1800" b="0" i="1" u="none" strike="noStrike" cap="none">
                <a:solidFill>
                  <a:srgbClr val="000000"/>
                </a:solidFill>
                <a:latin typeface="Cambria"/>
                <a:ea typeface="Cambria"/>
                <a:cs typeface="Cambria"/>
              </a:rPr>
              <a:t>Pseudo code</a:t>
            </a:r>
            <a:r>
              <a:rPr lang="en-US" sz="1800" b="0" i="0" u="none" strike="noStrike" cap="none">
                <a:solidFill>
                  <a:srgbClr val="000000"/>
                </a:solidFill>
                <a:latin typeface="Cambria"/>
                <a:ea typeface="Cambria"/>
                <a:cs typeface="Cambria"/>
              </a:rPr>
              <a:t> adalah urutan baris algoritma seperti </a:t>
            </a:r>
            <a:r>
              <a:rPr lang="en-US" sz="1800">
                <a:latin typeface="Cambria"/>
                <a:ea typeface="Cambria"/>
                <a:cs typeface="Cambria"/>
              </a:rPr>
              <a:t>k</a:t>
            </a:r>
            <a:r>
              <a:rPr lang="en-US" sz="1800" b="0" i="0" u="none" strike="noStrike" cap="none">
                <a:solidFill>
                  <a:srgbClr val="000000"/>
                </a:solidFill>
                <a:latin typeface="Cambria"/>
                <a:ea typeface="Cambria"/>
                <a:cs typeface="Cambria"/>
              </a:rPr>
              <a:t>ode pemrograman dan tidak memiliki sintak yang baku.</a:t>
            </a:r>
            <a:endParaRPr sz="1400" b="0" i="0" u="none" strike="noStrike" cap="none">
              <a:solidFill>
                <a:srgbClr val="000000"/>
              </a:solidFill>
              <a:latin typeface="Cambria"/>
              <a:ea typeface="Cambria"/>
              <a:cs typeface="Cambria"/>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rgbClr val="000000"/>
              </a:solidFill>
              <a:latin typeface="Cambria"/>
              <a:ea typeface="Cambria"/>
              <a:cs typeface="Cambria"/>
            </a:endParaRPr>
          </a:p>
          <a:p>
            <a:pPr marL="285750" marR="0" lvl="0" indent="-285750" algn="l">
              <a:lnSpc>
                <a:spcPct val="15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Contoh:</a:t>
            </a:r>
            <a:endParaRPr sz="1400" b="0" i="0" u="none" strike="noStrike" cap="none">
              <a:solidFill>
                <a:srgbClr val="000000"/>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r>
              <a:rPr lang="en-US" sz="1800" b="0" i="0" u="none" strike="noStrike" cap="none">
                <a:solidFill>
                  <a:srgbClr val="000000"/>
                </a:solidFill>
                <a:latin typeface="Cambria"/>
                <a:ea typeface="Cambria"/>
                <a:cs typeface="Cambria"/>
              </a:rPr>
              <a:t>START</a:t>
            </a:r>
            <a:endParaRPr sz="1400" b="0" i="0" u="none" strike="noStrike" cap="none">
              <a:solidFill>
                <a:srgbClr val="000000"/>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r>
              <a:rPr lang="en-US" sz="1800" b="0" i="0" u="none" strike="noStrike" cap="none">
                <a:solidFill>
                  <a:srgbClr val="000000"/>
                </a:solidFill>
                <a:latin typeface="Cambria"/>
                <a:ea typeface="Cambria"/>
                <a:cs typeface="Cambria"/>
              </a:rPr>
              <a:t>Masukkan A</a:t>
            </a:r>
            <a:endParaRPr sz="1400" b="0" i="0" u="none" strike="noStrike" cap="none">
              <a:solidFill>
                <a:srgbClr val="000000"/>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r>
              <a:rPr lang="en-US" sz="1800" b="0" i="0" u="none" strike="noStrike" cap="none">
                <a:solidFill>
                  <a:srgbClr val="000000"/>
                </a:solidFill>
                <a:latin typeface="Cambria"/>
                <a:ea typeface="Cambria"/>
                <a:cs typeface="Cambria"/>
              </a:rPr>
              <a:t>Masukkan B, Tampilkan B</a:t>
            </a:r>
            <a:endParaRPr sz="1400" b="0" i="0" u="none" strike="noStrike" cap="none">
              <a:solidFill>
                <a:srgbClr val="000000"/>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r>
              <a:rPr lang="en-US" sz="1800" b="0" i="0" u="none" strike="noStrike" cap="none">
                <a:solidFill>
                  <a:srgbClr val="000000"/>
                </a:solidFill>
                <a:latin typeface="Cambria"/>
                <a:ea typeface="Cambria"/>
                <a:cs typeface="Cambria"/>
              </a:rPr>
              <a:t>Tampilkan A</a:t>
            </a:r>
            <a:endParaRPr sz="1400" b="0" i="0" u="none" strike="noStrike" cap="none">
              <a:solidFill>
                <a:srgbClr val="000000"/>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r>
              <a:rPr lang="en-US" sz="1800" b="0" i="0" u="none" strike="noStrike" cap="none">
                <a:solidFill>
                  <a:srgbClr val="000000"/>
                </a:solidFill>
                <a:latin typeface="Cambria"/>
                <a:ea typeface="Cambria"/>
                <a:cs typeface="Cambria"/>
              </a:rPr>
              <a:t>End.</a:t>
            </a:r>
            <a:endParaRPr sz="1800" b="0" i="0" u="none" strike="noStrike" cap="none">
              <a:solidFill>
                <a:schemeClr val="dk1"/>
              </a:solidFill>
              <a:latin typeface="Cambria"/>
              <a:ea typeface="Cambria"/>
              <a:cs typeface="Cambria"/>
            </a:endParaRPr>
          </a:p>
          <a:p>
            <a:pPr marL="285750" marR="0" lvl="0" indent="-171450" algn="l">
              <a:lnSpc>
                <a:spcPct val="10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715" name="Google Shape;715;p68"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716" name="Google Shape;716;p68"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717" name="Google Shape;717;p68"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718" name="Google Shape;718;p68"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719" name="Google Shape;719;p68"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Arial"/>
                <a:ea typeface="Arial"/>
                <a:cs typeface="Arial"/>
              </a:rPr>
              <a:t>Algoritma Fundamental</a:t>
            </a:r>
            <a:endParaRPr sz="2800" b="1" i="0" u="none" strike="noStrike" cap="none">
              <a:solidFill>
                <a:srgbClr val="002060"/>
              </a:solidFill>
              <a:latin typeface="Arial"/>
              <a:ea typeface="Arial"/>
              <a:cs typeface="Arial"/>
            </a:endParaRPr>
          </a:p>
        </p:txBody>
      </p:sp>
      <p:sp>
        <p:nvSpPr>
          <p:cNvPr id="720" name="Google Shape;720;p68"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721" name="Google Shape;721;p68" hidden="0"/>
          <p:cNvSpPr/>
          <p:nvPr isPhoto="0" userDrawn="0"/>
        </p:nvSpPr>
        <p:spPr bwMode="auto">
          <a:xfrm>
            <a:off x="331180" y="876953"/>
            <a:ext cx="8464028" cy="7155765"/>
          </a:xfrm>
          <a:prstGeom prst="rect">
            <a:avLst/>
          </a:prstGeom>
          <a:noFill/>
          <a:ln>
            <a:noFill/>
          </a:ln>
        </p:spPr>
        <p:txBody>
          <a:bodyPr spcFirstLastPara="1" wrap="square" lIns="91425" tIns="45700" rIns="91425" bIns="45700" anchor="t" anchorCtr="0">
            <a:spAutoFit/>
          </a:bodyPr>
          <a:lstStyle/>
          <a:p>
            <a:pPr marL="0" marR="0" lvl="0" indent="0" algn="l">
              <a:lnSpc>
                <a:spcPct val="150000"/>
              </a:lnSpc>
              <a:spcBef>
                <a:spcPts val="0"/>
              </a:spcBef>
              <a:spcAft>
                <a:spcPts val="0"/>
              </a:spcAft>
              <a:buClr>
                <a:srgbClr val="000000"/>
              </a:buClr>
              <a:buSzPts val="1800"/>
              <a:buFont typeface="Arial"/>
              <a:buNone/>
              <a:defRPr/>
            </a:pPr>
            <a:r>
              <a:rPr lang="en-US" sz="1800" b="0" i="0" u="none" strike="noStrike" cap="none">
                <a:solidFill>
                  <a:srgbClr val="000000"/>
                </a:solidFill>
                <a:latin typeface="Cambria"/>
                <a:ea typeface="Cambria"/>
                <a:cs typeface="Cambria"/>
              </a:rPr>
              <a:t>Aturan Algoritma Fundamental</a:t>
            </a:r>
            <a:endParaRPr sz="1400" b="0" i="0" u="none" strike="noStrike" cap="none">
              <a:solidFill>
                <a:srgbClr val="000000"/>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r>
              <a:rPr lang="en-US" sz="1800" b="0" i="0" u="none" strike="noStrike" cap="none">
                <a:solidFill>
                  <a:srgbClr val="000000"/>
                </a:solidFill>
                <a:latin typeface="Cambria"/>
                <a:ea typeface="Cambria"/>
                <a:cs typeface="Cambria"/>
              </a:rPr>
              <a:t>1. Nama/judul algoritma harus ditulis dengan huruf kapital</a:t>
            </a:r>
            <a:endParaRPr sz="1800" b="0" i="0" u="none" strike="noStrike" cap="none">
              <a:solidFill>
                <a:srgbClr val="000000"/>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r>
              <a:rPr lang="en-US" sz="1800" b="0" i="0" u="none" strike="noStrike" cap="none">
                <a:solidFill>
                  <a:srgbClr val="000000"/>
                </a:solidFill>
                <a:latin typeface="Cambria"/>
                <a:ea typeface="Cambria"/>
                <a:cs typeface="Cambria"/>
              </a:rPr>
              <a:t>2. Berikan komentar dan penjelasan pendahuluan.</a:t>
            </a:r>
            <a:endParaRPr sz="1400" b="0" i="0" u="none" strike="noStrike" cap="none">
              <a:solidFill>
                <a:srgbClr val="000000"/>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r>
              <a:rPr lang="en-US" sz="1800" b="0" i="0" u="none" strike="noStrike" cap="none">
                <a:solidFill>
                  <a:srgbClr val="000000"/>
                </a:solidFill>
                <a:latin typeface="Cambria"/>
                <a:ea typeface="Cambria"/>
                <a:cs typeface="Cambria"/>
              </a:rPr>
              <a:t>3. Pernyataan dan struktur </a:t>
            </a:r>
            <a:r>
              <a:rPr lang="en-US" sz="1800">
                <a:latin typeface="Cambria"/>
                <a:ea typeface="Cambria"/>
                <a:cs typeface="Cambria"/>
              </a:rPr>
              <a:t>k</a:t>
            </a:r>
            <a:r>
              <a:rPr lang="en-US" sz="1800" b="0" i="0" u="none" strike="noStrike" cap="none">
                <a:solidFill>
                  <a:srgbClr val="000000"/>
                </a:solidFill>
                <a:latin typeface="Cambria"/>
                <a:ea typeface="Cambria"/>
                <a:cs typeface="Cambria"/>
              </a:rPr>
              <a:t>ontrol</a:t>
            </a:r>
            <a:endParaRPr sz="1800" b="0" i="0" u="none" strike="noStrike" cap="none">
              <a:solidFill>
                <a:srgbClr val="000000"/>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r>
              <a:rPr lang="en-US" sz="1800" b="0" i="0" u="none" strike="noStrike" cap="none">
                <a:solidFill>
                  <a:srgbClr val="000000"/>
                </a:solidFill>
                <a:latin typeface="Cambria"/>
                <a:ea typeface="Cambria"/>
                <a:cs typeface="Cambria"/>
              </a:rPr>
              <a:t>4. Nama-nama variabel harus ditulis dengan huruf besar</a:t>
            </a:r>
            <a:endParaRPr sz="1800" b="0" i="0" u="none" strike="noStrike" cap="none">
              <a:solidFill>
                <a:srgbClr val="000000"/>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r>
              <a:rPr lang="en-US" sz="1800" b="0" i="0" u="none" strike="noStrike" cap="none">
                <a:solidFill>
                  <a:srgbClr val="000000"/>
                </a:solidFill>
                <a:latin typeface="Cambria"/>
                <a:ea typeface="Cambria"/>
                <a:cs typeface="Cambria"/>
              </a:rPr>
              <a:t>5. Input dan </a:t>
            </a:r>
            <a:r>
              <a:rPr lang="en-US" sz="1800">
                <a:latin typeface="Cambria"/>
                <a:ea typeface="Cambria"/>
                <a:cs typeface="Cambria"/>
              </a:rPr>
              <a:t>O</a:t>
            </a:r>
            <a:r>
              <a:rPr lang="en-US" sz="1800" b="0" i="0" u="none" strike="noStrike" cap="none">
                <a:solidFill>
                  <a:srgbClr val="000000"/>
                </a:solidFill>
                <a:latin typeface="Cambria"/>
                <a:ea typeface="Cambria"/>
                <a:cs typeface="Cambria"/>
              </a:rPr>
              <a:t>utput</a:t>
            </a:r>
            <a:endParaRPr sz="1400" b="0" i="0" u="none" strike="noStrike" cap="none">
              <a:solidFill>
                <a:srgbClr val="000000"/>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r>
              <a:rPr lang="en-US" sz="1800" b="0" i="0" u="none" strike="noStrike" cap="none">
                <a:solidFill>
                  <a:srgbClr val="000000"/>
                </a:solidFill>
                <a:latin typeface="Cambria"/>
                <a:ea typeface="Cambria"/>
                <a:cs typeface="Cambria"/>
              </a:rPr>
              <a:t>6. Prosedur</a:t>
            </a:r>
            <a:endParaRPr sz="1800" b="0" i="0" u="none" strike="noStrike" cap="none">
              <a:solidFill>
                <a:srgbClr val="000000"/>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r>
              <a:rPr lang="en-US" sz="1800" b="0" i="0" u="none" strike="noStrike" cap="none">
                <a:solidFill>
                  <a:srgbClr val="000000"/>
                </a:solidFill>
                <a:latin typeface="Cambria"/>
                <a:ea typeface="Cambria"/>
                <a:cs typeface="Cambria"/>
              </a:rPr>
              <a:t>7. Fungsi</a:t>
            </a:r>
            <a:endParaRPr sz="1800" b="0" i="0" u="none" strike="noStrike" cap="none">
              <a:solidFill>
                <a:srgbClr val="000000"/>
              </a:solidFill>
              <a:latin typeface="Cambria"/>
              <a:ea typeface="Cambria"/>
              <a:cs typeface="Cambria"/>
            </a:endParaRPr>
          </a:p>
          <a:p>
            <a:pPr marL="0" marR="0" lvl="0" indent="0" algn="just">
              <a:lnSpc>
                <a:spcPct val="15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285750" marR="0" lvl="0" indent="-171450" algn="l">
              <a:lnSpc>
                <a:spcPct val="10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726" name="Google Shape;726;p69"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727" name="Google Shape;727;p69"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728" name="Google Shape;728;p69"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729" name="Google Shape;729;p69"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730" name="Google Shape;730;p69"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Cambria"/>
                <a:ea typeface="Cambria"/>
                <a:cs typeface="Cambria"/>
              </a:rPr>
              <a:t>Komponen Algoritma</a:t>
            </a:r>
            <a:endParaRPr sz="2800" b="1" i="0" u="none" strike="noStrike" cap="none">
              <a:solidFill>
                <a:srgbClr val="002060"/>
              </a:solidFill>
              <a:latin typeface="Cambria"/>
              <a:ea typeface="Cambria"/>
              <a:cs typeface="Cambria"/>
            </a:endParaRPr>
          </a:p>
        </p:txBody>
      </p:sp>
      <p:sp>
        <p:nvSpPr>
          <p:cNvPr id="731" name="Google Shape;731;p69"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732" name="Google Shape;732;p69" hidden="0"/>
          <p:cNvSpPr/>
          <p:nvPr isPhoto="0" userDrawn="0"/>
        </p:nvSpPr>
        <p:spPr bwMode="auto">
          <a:xfrm>
            <a:off x="331180" y="876953"/>
            <a:ext cx="8464028" cy="7986761"/>
          </a:xfrm>
          <a:prstGeom prst="rect">
            <a:avLst/>
          </a:prstGeom>
          <a:noFill/>
          <a:ln>
            <a:noFill/>
          </a:ln>
        </p:spPr>
        <p:txBody>
          <a:bodyPr spcFirstLastPara="1" wrap="square" lIns="91425" tIns="45700" rIns="91425" bIns="45700" anchor="t" anchorCtr="0">
            <a:spAutoFit/>
          </a:bodyPr>
          <a:lstStyle/>
          <a:p>
            <a:pPr marL="0" marR="0" lvl="0" indent="0" algn="l">
              <a:lnSpc>
                <a:spcPct val="150000"/>
              </a:lnSpc>
              <a:spcBef>
                <a:spcPts val="0"/>
              </a:spcBef>
              <a:spcAft>
                <a:spcPts val="0"/>
              </a:spcAft>
              <a:buClr>
                <a:srgbClr val="000000"/>
              </a:buClr>
              <a:buSzPts val="1800"/>
              <a:buFont typeface="Arial"/>
              <a:buNone/>
              <a:defRPr/>
            </a:pPr>
            <a:r>
              <a:rPr lang="en-US" sz="1800" b="0" i="0" u="none" strike="noStrike" cap="none">
                <a:solidFill>
                  <a:srgbClr val="000000"/>
                </a:solidFill>
                <a:latin typeface="Cambria"/>
                <a:ea typeface="Cambria"/>
                <a:cs typeface="Cambria"/>
              </a:rPr>
              <a:t>Knuth (1973) menyatakan 5 komponen utama dalam algoritma yaitu </a:t>
            </a:r>
            <a:r>
              <a:rPr lang="en-US" sz="1800" b="0" i="1" u="none" strike="noStrike" cap="none">
                <a:solidFill>
                  <a:srgbClr val="000000"/>
                </a:solidFill>
                <a:latin typeface="Cambria"/>
                <a:ea typeface="Cambria"/>
                <a:cs typeface="Cambria"/>
              </a:rPr>
              <a:t>finiteness</a:t>
            </a:r>
            <a:r>
              <a:rPr lang="en-US" sz="1800" b="0" i="0" u="none" strike="noStrike" cap="none">
                <a:solidFill>
                  <a:srgbClr val="000000"/>
                </a:solidFill>
                <a:latin typeface="Cambria"/>
                <a:ea typeface="Cambria"/>
                <a:cs typeface="Cambria"/>
              </a:rPr>
              <a:t>, </a:t>
            </a:r>
            <a:r>
              <a:rPr lang="en-US" sz="1800" b="0" i="1" u="none" strike="noStrike" cap="none">
                <a:solidFill>
                  <a:srgbClr val="000000"/>
                </a:solidFill>
                <a:latin typeface="Cambria"/>
                <a:ea typeface="Cambria"/>
                <a:cs typeface="Cambria"/>
              </a:rPr>
              <a:t>defineteness</a:t>
            </a:r>
            <a:r>
              <a:rPr lang="en-US" sz="1800" b="0" i="0" u="none" strike="noStrike" cap="none">
                <a:solidFill>
                  <a:srgbClr val="000000"/>
                </a:solidFill>
                <a:latin typeface="Cambria"/>
                <a:ea typeface="Cambria"/>
                <a:cs typeface="Cambria"/>
              </a:rPr>
              <a:t>, </a:t>
            </a:r>
            <a:r>
              <a:rPr lang="en-US" sz="1800" b="0" i="1" u="none" strike="noStrike" cap="none">
                <a:solidFill>
                  <a:srgbClr val="000000"/>
                </a:solidFill>
                <a:latin typeface="Cambria"/>
                <a:ea typeface="Cambria"/>
                <a:cs typeface="Cambria"/>
              </a:rPr>
              <a:t>input</a:t>
            </a:r>
            <a:r>
              <a:rPr lang="en-US" sz="1800" b="0" i="0" u="none" strike="noStrike" cap="none">
                <a:solidFill>
                  <a:srgbClr val="000000"/>
                </a:solidFill>
                <a:latin typeface="Cambria"/>
                <a:ea typeface="Cambria"/>
                <a:cs typeface="Cambria"/>
              </a:rPr>
              <a:t>, </a:t>
            </a:r>
            <a:r>
              <a:rPr lang="en-US" sz="1800" b="0" i="1" u="none" strike="noStrike" cap="none">
                <a:solidFill>
                  <a:srgbClr val="000000"/>
                </a:solidFill>
                <a:latin typeface="Cambria"/>
                <a:ea typeface="Cambria"/>
                <a:cs typeface="Cambria"/>
              </a:rPr>
              <a:t>output</a:t>
            </a:r>
            <a:r>
              <a:rPr lang="en-US" sz="1800" b="0" i="0" u="none" strike="noStrike" cap="none">
                <a:solidFill>
                  <a:srgbClr val="000000"/>
                </a:solidFill>
                <a:latin typeface="Cambria"/>
                <a:ea typeface="Cambria"/>
                <a:cs typeface="Cambria"/>
              </a:rPr>
              <a:t> dan </a:t>
            </a:r>
            <a:r>
              <a:rPr lang="en-US" sz="1800" b="0" i="1" u="none" strike="noStrike" cap="none">
                <a:solidFill>
                  <a:srgbClr val="000000"/>
                </a:solidFill>
                <a:latin typeface="Cambria"/>
                <a:ea typeface="Cambria"/>
                <a:cs typeface="Cambria"/>
              </a:rPr>
              <a:t>effectivities</a:t>
            </a:r>
            <a:r>
              <a:rPr lang="en-US" sz="1800" b="0" i="0" u="none" strike="noStrike" cap="none">
                <a:solidFill>
                  <a:srgbClr val="000000"/>
                </a:solidFill>
                <a:latin typeface="Cambria"/>
                <a:ea typeface="Cambria"/>
                <a:cs typeface="Cambria"/>
              </a:rPr>
              <a:t>. Sehingga dalam merancang sebuah algoritma ada 3 komponen yang harus ada yaitu :</a:t>
            </a:r>
            <a:endParaRPr sz="1400" b="0" i="0" u="none" strike="noStrike" cap="none">
              <a:solidFill>
                <a:srgbClr val="000000"/>
              </a:solidFill>
              <a:latin typeface="Cambria"/>
              <a:ea typeface="Cambria"/>
              <a:cs typeface="Cambria"/>
            </a:endParaRPr>
          </a:p>
          <a:p>
            <a:pPr marL="342900" marR="0" lvl="0" indent="-342900" algn="l">
              <a:lnSpc>
                <a:spcPct val="15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Komponen Masukan (Input)</a:t>
            </a:r>
            <a:endParaRPr sz="1400" b="0" i="0" u="none" strike="noStrike" cap="none">
              <a:solidFill>
                <a:srgbClr val="000000"/>
              </a:solidFill>
              <a:latin typeface="Cambria"/>
              <a:ea typeface="Cambria"/>
              <a:cs typeface="Cambria"/>
            </a:endParaRPr>
          </a:p>
          <a:p>
            <a:pPr marL="342900" marR="0" lvl="0" indent="-342900" algn="l">
              <a:lnSpc>
                <a:spcPct val="15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Komponen Keluaran (Output)</a:t>
            </a:r>
            <a:endParaRPr sz="1400" b="0" i="0" u="none" strike="noStrike" cap="none">
              <a:solidFill>
                <a:srgbClr val="000000"/>
              </a:solidFill>
              <a:latin typeface="Cambria"/>
              <a:ea typeface="Cambria"/>
              <a:cs typeface="Cambria"/>
            </a:endParaRPr>
          </a:p>
          <a:p>
            <a:pPr marL="342900" marR="0" lvl="0" indent="-342900" algn="l">
              <a:lnSpc>
                <a:spcPct val="15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Komponen Proses (Processing)</a:t>
            </a:r>
            <a:endParaRPr sz="1400" b="0" i="0" u="none" strike="noStrike" cap="none">
              <a:solidFill>
                <a:srgbClr val="000000"/>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737" name="Google Shape;737;p70"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738" name="Google Shape;738;p70"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739" name="Google Shape;739;p70"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740" name="Google Shape;740;p70"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741" name="Google Shape;741;p70"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Cambria"/>
                <a:ea typeface="Cambria"/>
                <a:cs typeface="Cambria"/>
              </a:rPr>
              <a:t>Komponen Masukan (</a:t>
            </a:r>
            <a:r>
              <a:rPr lang="en-US" sz="2800" b="1" i="1" u="none" strike="noStrike" cap="none">
                <a:solidFill>
                  <a:srgbClr val="002060"/>
                </a:solidFill>
                <a:latin typeface="Cambria"/>
                <a:ea typeface="Cambria"/>
                <a:cs typeface="Cambria"/>
              </a:rPr>
              <a:t>Input</a:t>
            </a:r>
            <a:r>
              <a:rPr lang="en-US" sz="2800" b="1" i="0" u="none" strike="noStrike" cap="none">
                <a:solidFill>
                  <a:srgbClr val="002060"/>
                </a:solidFill>
                <a:latin typeface="Cambria"/>
                <a:ea typeface="Cambria"/>
                <a:cs typeface="Cambria"/>
              </a:rPr>
              <a:t>)</a:t>
            </a:r>
            <a:endParaRPr sz="2800" b="1" i="0" u="none" strike="noStrike" cap="none">
              <a:solidFill>
                <a:srgbClr val="002060"/>
              </a:solidFill>
              <a:latin typeface="Cambria"/>
              <a:ea typeface="Cambria"/>
              <a:cs typeface="Cambria"/>
            </a:endParaRPr>
          </a:p>
        </p:txBody>
      </p:sp>
      <p:sp>
        <p:nvSpPr>
          <p:cNvPr id="742" name="Google Shape;742;p70"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743" name="Google Shape;743;p70" hidden="0"/>
          <p:cNvSpPr/>
          <p:nvPr isPhoto="0" userDrawn="0"/>
        </p:nvSpPr>
        <p:spPr bwMode="auto">
          <a:xfrm>
            <a:off x="331180" y="876953"/>
            <a:ext cx="8464028" cy="6324768"/>
          </a:xfrm>
          <a:prstGeom prst="rect">
            <a:avLst/>
          </a:prstGeom>
          <a:noFill/>
          <a:ln>
            <a:noFill/>
          </a:ln>
        </p:spPr>
        <p:txBody>
          <a:bodyPr spcFirstLastPara="1" wrap="square" lIns="91425" tIns="45700" rIns="91425" bIns="45700" anchor="t" anchorCtr="0">
            <a:spAutoFit/>
          </a:bodyPr>
          <a:lstStyle/>
          <a:p>
            <a:pPr marL="0" marR="0" lvl="0" indent="0" algn="just">
              <a:lnSpc>
                <a:spcPct val="150000"/>
              </a:lnSpc>
              <a:spcBef>
                <a:spcPts val="0"/>
              </a:spcBef>
              <a:spcAft>
                <a:spcPts val="0"/>
              </a:spcAft>
              <a:buClr>
                <a:srgbClr val="000000"/>
              </a:buClr>
              <a:buSzPts val="1800"/>
              <a:buFont typeface="Arial"/>
              <a:buNone/>
              <a:defRPr/>
            </a:pPr>
            <a:r>
              <a:rPr lang="en-US" sz="1800" b="0" i="0" u="none" strike="noStrike" cap="none">
                <a:solidFill>
                  <a:srgbClr val="000000"/>
                </a:solidFill>
                <a:latin typeface="Cambria"/>
                <a:ea typeface="Cambria"/>
                <a:cs typeface="Cambria"/>
              </a:rPr>
              <a:t>Komponen ini biasanya terdiri dari pemilihan</a:t>
            </a:r>
            <a:r>
              <a:rPr lang="en-US" sz="1800">
                <a:latin typeface="Cambria"/>
                <a:ea typeface="Cambria"/>
                <a:cs typeface="Cambria"/>
              </a:rPr>
              <a:t>:</a:t>
            </a:r>
            <a:endParaRPr sz="1800">
              <a:latin typeface="Cambria"/>
              <a:ea typeface="Cambria"/>
              <a:cs typeface="Cambria"/>
            </a:endParaRPr>
          </a:p>
          <a:p>
            <a:pPr marL="457200" marR="0" lvl="0" indent="-342900" algn="just">
              <a:lnSpc>
                <a:spcPct val="150000"/>
              </a:lnSpc>
              <a:spcBef>
                <a:spcPts val="0"/>
              </a:spcBef>
              <a:spcAft>
                <a:spcPts val="0"/>
              </a:spcAft>
              <a:buClr>
                <a:srgbClr val="000000"/>
              </a:buClr>
              <a:buSzPts val="1800"/>
              <a:buFont typeface="Cambria"/>
              <a:buAutoNum type="arabicPeriod"/>
              <a:defRPr/>
            </a:pPr>
            <a:r>
              <a:rPr lang="en-US" sz="1800" b="0" i="0" u="none" strike="noStrike" cap="none">
                <a:solidFill>
                  <a:srgbClr val="000000"/>
                </a:solidFill>
                <a:latin typeface="Cambria"/>
                <a:ea typeface="Cambria"/>
                <a:cs typeface="Cambria"/>
              </a:rPr>
              <a:t>variabel, </a:t>
            </a:r>
            <a:endParaRPr sz="1800" b="0" i="0" u="none" strike="noStrike" cap="none">
              <a:solidFill>
                <a:srgbClr val="000000"/>
              </a:solidFill>
              <a:latin typeface="Cambria"/>
              <a:ea typeface="Cambria"/>
              <a:cs typeface="Cambria"/>
            </a:endParaRPr>
          </a:p>
          <a:p>
            <a:pPr marL="457200" marR="0" lvl="0" indent="-342900" algn="just">
              <a:lnSpc>
                <a:spcPct val="150000"/>
              </a:lnSpc>
              <a:spcBef>
                <a:spcPts val="0"/>
              </a:spcBef>
              <a:spcAft>
                <a:spcPts val="0"/>
              </a:spcAft>
              <a:buClr>
                <a:srgbClr val="000000"/>
              </a:buClr>
              <a:buSzPts val="1800"/>
              <a:buFont typeface="Cambria"/>
              <a:buAutoNum type="arabicPeriod"/>
              <a:defRPr/>
            </a:pPr>
            <a:r>
              <a:rPr lang="en-US" sz="1800" b="0" i="0" u="none" strike="noStrike" cap="none">
                <a:solidFill>
                  <a:srgbClr val="000000"/>
                </a:solidFill>
                <a:latin typeface="Cambria"/>
                <a:ea typeface="Cambria"/>
                <a:cs typeface="Cambria"/>
              </a:rPr>
              <a:t>jenis variabel, </a:t>
            </a:r>
            <a:endParaRPr sz="1800" b="0" i="0" u="none" strike="noStrike" cap="none">
              <a:solidFill>
                <a:srgbClr val="000000"/>
              </a:solidFill>
              <a:latin typeface="Cambria"/>
              <a:ea typeface="Cambria"/>
              <a:cs typeface="Cambria"/>
            </a:endParaRPr>
          </a:p>
          <a:p>
            <a:pPr marL="457200" marR="0" lvl="0" indent="-342900" algn="just">
              <a:lnSpc>
                <a:spcPct val="150000"/>
              </a:lnSpc>
              <a:spcBef>
                <a:spcPts val="0"/>
              </a:spcBef>
              <a:spcAft>
                <a:spcPts val="0"/>
              </a:spcAft>
              <a:buClr>
                <a:srgbClr val="000000"/>
              </a:buClr>
              <a:buSzPts val="1800"/>
              <a:buFont typeface="Cambria"/>
              <a:buAutoNum type="arabicPeriod"/>
              <a:defRPr/>
            </a:pPr>
            <a:r>
              <a:rPr lang="en-US" sz="1800" b="0" i="0" u="none" strike="noStrike" cap="none">
                <a:solidFill>
                  <a:srgbClr val="000000"/>
                </a:solidFill>
                <a:latin typeface="Cambria"/>
                <a:ea typeface="Cambria"/>
                <a:cs typeface="Cambria"/>
              </a:rPr>
              <a:t>tipe variabel, </a:t>
            </a:r>
            <a:endParaRPr sz="1800" b="0" i="0" u="none" strike="noStrike" cap="none">
              <a:solidFill>
                <a:srgbClr val="000000"/>
              </a:solidFill>
              <a:latin typeface="Cambria"/>
              <a:ea typeface="Cambria"/>
              <a:cs typeface="Cambria"/>
            </a:endParaRPr>
          </a:p>
          <a:p>
            <a:pPr marL="457200" marR="0" lvl="0" indent="-342900" algn="just">
              <a:lnSpc>
                <a:spcPct val="150000"/>
              </a:lnSpc>
              <a:spcBef>
                <a:spcPts val="0"/>
              </a:spcBef>
              <a:spcAft>
                <a:spcPts val="0"/>
              </a:spcAft>
              <a:buClr>
                <a:srgbClr val="000000"/>
              </a:buClr>
              <a:buSzPts val="1800"/>
              <a:buFont typeface="Cambria"/>
              <a:buAutoNum type="arabicPeriod"/>
              <a:defRPr/>
            </a:pPr>
            <a:r>
              <a:rPr lang="en-US" sz="1800" b="0" i="0" u="none" strike="noStrike" cap="none">
                <a:solidFill>
                  <a:srgbClr val="000000"/>
                </a:solidFill>
                <a:latin typeface="Cambria"/>
                <a:ea typeface="Cambria"/>
                <a:cs typeface="Cambria"/>
              </a:rPr>
              <a:t>konstanta, dan </a:t>
            </a:r>
            <a:endParaRPr sz="1800" b="0" i="0" u="none" strike="noStrike" cap="none">
              <a:solidFill>
                <a:srgbClr val="000000"/>
              </a:solidFill>
              <a:latin typeface="Cambria"/>
              <a:ea typeface="Cambria"/>
              <a:cs typeface="Cambria"/>
            </a:endParaRPr>
          </a:p>
          <a:p>
            <a:pPr marL="457200" marR="0" lvl="0" indent="-342900" algn="just">
              <a:lnSpc>
                <a:spcPct val="150000"/>
              </a:lnSpc>
              <a:spcBef>
                <a:spcPts val="0"/>
              </a:spcBef>
              <a:spcAft>
                <a:spcPts val="0"/>
              </a:spcAft>
              <a:buClr>
                <a:srgbClr val="000000"/>
              </a:buClr>
              <a:buSzPts val="1800"/>
              <a:buFont typeface="Cambria"/>
              <a:buAutoNum type="arabicPeriod"/>
              <a:defRPr/>
            </a:pPr>
            <a:r>
              <a:rPr lang="en-US" sz="1800" b="0" i="0" u="none" strike="noStrike" cap="none">
                <a:solidFill>
                  <a:srgbClr val="000000"/>
                </a:solidFill>
                <a:latin typeface="Cambria"/>
                <a:ea typeface="Cambria"/>
                <a:cs typeface="Cambria"/>
              </a:rPr>
              <a:t>parameter (dalam fungsi)</a:t>
            </a:r>
            <a:endParaRPr sz="1400" b="0" i="0" u="none" strike="noStrike" cap="none">
              <a:solidFill>
                <a:srgbClr val="000000"/>
              </a:solidFill>
              <a:latin typeface="Cambria"/>
              <a:ea typeface="Cambria"/>
              <a:cs typeface="Cambria"/>
            </a:endParaRPr>
          </a:p>
          <a:p>
            <a:pPr marL="0" marR="0" lvl="0" indent="0" algn="just">
              <a:lnSpc>
                <a:spcPct val="15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748" name="Google Shape;748;p71"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749" name="Google Shape;749;p71"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750" name="Google Shape;750;p71"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751" name="Google Shape;751;p71"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752" name="Google Shape;752;p71"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Cambria"/>
                <a:ea typeface="Cambria"/>
                <a:cs typeface="Cambria"/>
              </a:rPr>
              <a:t>Komponen Keluaran (</a:t>
            </a:r>
            <a:r>
              <a:rPr lang="en-US" sz="2800" b="1" i="1" u="none" strike="noStrike" cap="none">
                <a:solidFill>
                  <a:srgbClr val="002060"/>
                </a:solidFill>
                <a:latin typeface="Cambria"/>
                <a:ea typeface="Cambria"/>
                <a:cs typeface="Cambria"/>
              </a:rPr>
              <a:t>Output</a:t>
            </a:r>
            <a:r>
              <a:rPr lang="en-US" sz="2800" b="1" i="0" u="none" strike="noStrike" cap="none">
                <a:solidFill>
                  <a:srgbClr val="002060"/>
                </a:solidFill>
                <a:latin typeface="Cambria"/>
                <a:ea typeface="Cambria"/>
                <a:cs typeface="Cambria"/>
              </a:rPr>
              <a:t>)</a:t>
            </a:r>
            <a:endParaRPr sz="2800" b="1" i="0" u="none" strike="noStrike" cap="none">
              <a:solidFill>
                <a:srgbClr val="002060"/>
              </a:solidFill>
              <a:latin typeface="Cambria"/>
              <a:ea typeface="Cambria"/>
              <a:cs typeface="Cambria"/>
            </a:endParaRPr>
          </a:p>
        </p:txBody>
      </p:sp>
      <p:sp>
        <p:nvSpPr>
          <p:cNvPr id="753" name="Google Shape;753;p71"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754" name="Google Shape;754;p71" hidden="0"/>
          <p:cNvSpPr/>
          <p:nvPr isPhoto="0" userDrawn="0"/>
        </p:nvSpPr>
        <p:spPr bwMode="auto">
          <a:xfrm>
            <a:off x="331180" y="876953"/>
            <a:ext cx="8464028" cy="6324768"/>
          </a:xfrm>
          <a:prstGeom prst="rect">
            <a:avLst/>
          </a:prstGeom>
          <a:noFill/>
          <a:ln>
            <a:noFill/>
          </a:ln>
        </p:spPr>
        <p:txBody>
          <a:bodyPr spcFirstLastPara="1" wrap="square" lIns="91425" tIns="45700" rIns="91425" bIns="45700" anchor="t" anchorCtr="0">
            <a:spAutoFit/>
          </a:bodyPr>
          <a:lstStyle/>
          <a:p>
            <a:pPr marL="285750" marR="0" lvl="0" indent="-285750" algn="just">
              <a:lnSpc>
                <a:spcPct val="15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Komponen ini merupakan tujuan dari perancangan algoritma dan program.</a:t>
            </a:r>
            <a:endParaRPr sz="1400" b="0" i="0" u="none" strike="noStrike" cap="none">
              <a:solidFill>
                <a:srgbClr val="000000"/>
              </a:solidFill>
              <a:latin typeface="Cambria"/>
              <a:ea typeface="Cambria"/>
              <a:cs typeface="Cambria"/>
            </a:endParaRPr>
          </a:p>
          <a:p>
            <a:pPr marL="285750" marR="0" lvl="0" indent="-285750" algn="just">
              <a:lnSpc>
                <a:spcPct val="15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Permasalahan yang diselesaikan dalam algoritma dan program harus ditampilkan dalam komponen keluaran.</a:t>
            </a:r>
            <a:endParaRPr sz="1400" b="0" i="0" u="none" strike="noStrike" cap="none">
              <a:solidFill>
                <a:srgbClr val="000000"/>
              </a:solidFill>
              <a:latin typeface="Cambria"/>
              <a:ea typeface="Cambria"/>
              <a:cs typeface="Cambria"/>
            </a:endParaRPr>
          </a:p>
          <a:p>
            <a:pPr marL="285750" marR="0" lvl="0" indent="-285750" algn="just">
              <a:lnSpc>
                <a:spcPct val="15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Karakteristik yang baik adalah benar (menjawab) permasalahan dan tampilan yang ramah (friendly).</a:t>
            </a:r>
            <a:endParaRPr sz="1400" b="0" i="0" u="none" strike="noStrike" cap="none">
              <a:solidFill>
                <a:srgbClr val="000000"/>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759" name="Google Shape;759;p72"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760" name="Google Shape;760;p72"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761" name="Google Shape;761;p72"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762" name="Google Shape;762;p72"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763" name="Google Shape;763;p72"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Cambria"/>
                <a:ea typeface="Cambria"/>
                <a:cs typeface="Cambria"/>
              </a:rPr>
              <a:t>Komponen Proses (</a:t>
            </a:r>
            <a:r>
              <a:rPr lang="en-US" sz="2800" b="1" i="1" u="none" strike="noStrike" cap="none">
                <a:solidFill>
                  <a:srgbClr val="002060"/>
                </a:solidFill>
                <a:latin typeface="Cambria"/>
                <a:ea typeface="Cambria"/>
                <a:cs typeface="Cambria"/>
              </a:rPr>
              <a:t>Processing</a:t>
            </a:r>
            <a:r>
              <a:rPr lang="en-US" sz="2800" b="1" i="0" u="none" strike="noStrike" cap="none">
                <a:solidFill>
                  <a:srgbClr val="002060"/>
                </a:solidFill>
                <a:latin typeface="Cambria"/>
                <a:ea typeface="Cambria"/>
                <a:cs typeface="Cambria"/>
              </a:rPr>
              <a:t>)</a:t>
            </a:r>
            <a:endParaRPr sz="2800" b="1" i="0" u="none" strike="noStrike" cap="none">
              <a:solidFill>
                <a:srgbClr val="002060"/>
              </a:solidFill>
              <a:latin typeface="Cambria"/>
              <a:ea typeface="Cambria"/>
              <a:cs typeface="Cambria"/>
            </a:endParaRPr>
          </a:p>
        </p:txBody>
      </p:sp>
      <p:sp>
        <p:nvSpPr>
          <p:cNvPr id="764" name="Google Shape;764;p72"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765" name="Google Shape;765;p72" hidden="0"/>
          <p:cNvSpPr/>
          <p:nvPr isPhoto="0" userDrawn="0"/>
        </p:nvSpPr>
        <p:spPr bwMode="auto">
          <a:xfrm>
            <a:off x="331180" y="876953"/>
            <a:ext cx="8464028" cy="3970277"/>
          </a:xfrm>
          <a:prstGeom prst="rect">
            <a:avLst/>
          </a:prstGeom>
          <a:noFill/>
          <a:ln>
            <a:noFill/>
          </a:ln>
        </p:spPr>
        <p:txBody>
          <a:bodyPr spcFirstLastPara="1" wrap="square" lIns="91425" tIns="45700" rIns="91425" bIns="45700" anchor="t" anchorCtr="0">
            <a:spAutoFit/>
          </a:bodyPr>
          <a:lstStyle/>
          <a:p>
            <a:pPr marL="285750" marR="0" lvl="0" indent="-28575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Komponen ini merupakan bagian utama dan terpenting dalam merancang sebuah algoritma.</a:t>
            </a:r>
            <a:endParaRPr sz="1400" b="0" i="0" u="none" strike="noStrike" cap="none">
              <a:solidFill>
                <a:srgbClr val="000000"/>
              </a:solidFill>
              <a:latin typeface="Cambria"/>
              <a:ea typeface="Cambria"/>
              <a:cs typeface="Cambria"/>
            </a:endParaRPr>
          </a:p>
          <a:p>
            <a:pPr marL="285750" marR="0" lvl="0" indent="-28575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Dalam bagian ini terdapat logika masalah, logika algoritma (sintaksis dan semanti</a:t>
            </a:r>
            <a:r>
              <a:rPr lang="en-US" sz="1800">
                <a:latin typeface="Cambria"/>
                <a:ea typeface="Cambria"/>
                <a:cs typeface="Cambria"/>
              </a:rPr>
              <a:t>k</a:t>
            </a:r>
            <a:r>
              <a:rPr lang="en-US" sz="1800" b="0" i="0" u="none" strike="noStrike" cap="none">
                <a:solidFill>
                  <a:srgbClr val="000000"/>
                </a:solidFill>
                <a:latin typeface="Cambria"/>
                <a:ea typeface="Cambria"/>
                <a:cs typeface="Cambria"/>
              </a:rPr>
              <a:t>), rumusan, metode (rekursi, perbandingan, penggabungan, pengurangan, dan lain-lain).</a:t>
            </a:r>
            <a:endParaRPr sz="1800" b="0" i="0" u="none" strike="noStrike" cap="none">
              <a:solidFill>
                <a:schemeClr val="dk1"/>
              </a:solidFill>
              <a:latin typeface="Cambria"/>
              <a:ea typeface="Cambria"/>
              <a:cs typeface="Cambria"/>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Cambria"/>
              <a:ea typeface="Cambria"/>
              <a:cs typeface="Cambria"/>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Cambria"/>
              <a:ea typeface="Cambria"/>
              <a:cs typeface="Cambria"/>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Cambria"/>
              <a:ea typeface="Cambria"/>
              <a:cs typeface="Cambria"/>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Cambria"/>
              <a:ea typeface="Cambria"/>
              <a:cs typeface="Cambria"/>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Cambria"/>
              <a:ea typeface="Cambria"/>
              <a:cs typeface="Cambria"/>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Cambria"/>
              <a:ea typeface="Cambria"/>
              <a:cs typeface="Cambr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770" name="Google Shape;770;p73"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771" name="Google Shape;771;p73"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772" name="Google Shape;772;p73"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773" name="Google Shape;773;p73"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774" name="Google Shape;774;p73"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Cambria"/>
                <a:ea typeface="Cambria"/>
                <a:cs typeface="Cambria"/>
              </a:rPr>
              <a:t>Pemrograman Dasar</a:t>
            </a:r>
            <a:endParaRPr sz="2800" b="1" i="0" u="none" strike="noStrike" cap="none">
              <a:solidFill>
                <a:srgbClr val="002060"/>
              </a:solidFill>
              <a:latin typeface="Cambria"/>
              <a:ea typeface="Cambria"/>
              <a:cs typeface="Cambria"/>
            </a:endParaRPr>
          </a:p>
        </p:txBody>
      </p:sp>
      <p:sp>
        <p:nvSpPr>
          <p:cNvPr id="775" name="Google Shape;775;p73"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776" name="Google Shape;776;p73" hidden="0"/>
          <p:cNvSpPr/>
          <p:nvPr isPhoto="0" userDrawn="0"/>
        </p:nvSpPr>
        <p:spPr bwMode="auto">
          <a:xfrm>
            <a:off x="331180" y="876953"/>
            <a:ext cx="8464028" cy="3416279"/>
          </a:xfrm>
          <a:prstGeom prst="rect">
            <a:avLst/>
          </a:prstGeom>
          <a:noFill/>
          <a:ln>
            <a:noFill/>
          </a:ln>
        </p:spPr>
        <p:txBody>
          <a:bodyPr spcFirstLastPara="1" wrap="square" lIns="91425" tIns="45700" rIns="91425" bIns="45700" anchor="t" anchorCtr="0">
            <a:spAutoFit/>
          </a:bodyPr>
          <a:lstStyle/>
          <a:p>
            <a:pPr marL="285750" marR="0" lvl="0" indent="-28575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Pemrograman merupakan suatu proses yang meliputi menulis, </a:t>
            </a:r>
            <a:r>
              <a:rPr lang="en-US" sz="1800" b="0" i="1" u="none" strike="noStrike" cap="none">
                <a:solidFill>
                  <a:srgbClr val="000000"/>
                </a:solidFill>
                <a:latin typeface="Cambria"/>
                <a:ea typeface="Cambria"/>
                <a:cs typeface="Cambria"/>
              </a:rPr>
              <a:t>testing</a:t>
            </a:r>
            <a:r>
              <a:rPr lang="en-US" sz="1800" b="0" i="0" u="none" strike="noStrike" cap="none">
                <a:solidFill>
                  <a:srgbClr val="000000"/>
                </a:solidFill>
                <a:latin typeface="Cambria"/>
                <a:ea typeface="Cambria"/>
                <a:cs typeface="Cambria"/>
              </a:rPr>
              <a:t>,  memperbaiki, dan memelihara</a:t>
            </a:r>
            <a:r>
              <a:rPr lang="en-US" sz="1800">
                <a:latin typeface="Cambria"/>
                <a:ea typeface="Cambria"/>
                <a:cs typeface="Cambria"/>
              </a:rPr>
              <a:t> (</a:t>
            </a:r>
            <a:r>
              <a:rPr lang="en-US" sz="1800" i="1">
                <a:latin typeface="Cambria"/>
                <a:ea typeface="Cambria"/>
                <a:cs typeface="Cambria"/>
              </a:rPr>
              <a:t>maintenance</a:t>
            </a:r>
            <a:r>
              <a:rPr lang="en-US" sz="1800">
                <a:latin typeface="Cambria"/>
                <a:ea typeface="Cambria"/>
                <a:cs typeface="Cambria"/>
              </a:rPr>
              <a:t>)</a:t>
            </a:r>
            <a:r>
              <a:rPr lang="en-US" sz="1800" b="0" i="0" u="none" strike="noStrike" cap="none">
                <a:solidFill>
                  <a:srgbClr val="000000"/>
                </a:solidFill>
                <a:latin typeface="Cambria"/>
                <a:ea typeface="Cambria"/>
                <a:cs typeface="Cambria"/>
              </a:rPr>
              <a:t> perintah-perintah (kode/ script) sebuah program komputer.</a:t>
            </a:r>
            <a:endParaRPr sz="1400" b="0" i="0" u="none" strike="noStrike" cap="none">
              <a:solidFill>
                <a:srgbClr val="000000"/>
              </a:solidFill>
              <a:latin typeface="Cambria"/>
              <a:ea typeface="Cambria"/>
              <a:cs typeface="Cambria"/>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Arial"/>
              <a:ea typeface="Arial"/>
              <a:cs typeface="Arial"/>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Arial"/>
              <a:ea typeface="Arial"/>
              <a:cs typeface="Arial"/>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Arial"/>
              <a:ea typeface="Arial"/>
              <a:cs typeface="Arial"/>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Arial"/>
              <a:ea typeface="Arial"/>
              <a:cs typeface="Arial"/>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Arial"/>
              <a:ea typeface="Arial"/>
              <a:cs typeface="Arial"/>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781" name="Google Shape;781;p74"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782" name="Google Shape;782;p74"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783" name="Google Shape;783;p74"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784" name="Google Shape;784;p74"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785" name="Google Shape;785;p74"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Cambria"/>
                <a:ea typeface="Cambria"/>
                <a:cs typeface="Cambria"/>
              </a:rPr>
              <a:t>Pemrograman Dasar</a:t>
            </a:r>
            <a:endParaRPr sz="2800" b="1" i="0" u="none" strike="noStrike" cap="none">
              <a:solidFill>
                <a:srgbClr val="002060"/>
              </a:solidFill>
              <a:latin typeface="Cambria"/>
              <a:ea typeface="Cambria"/>
              <a:cs typeface="Cambria"/>
            </a:endParaRPr>
          </a:p>
        </p:txBody>
      </p:sp>
      <p:sp>
        <p:nvSpPr>
          <p:cNvPr id="786" name="Google Shape;786;p74"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787" name="Google Shape;787;p74" hidden="0"/>
          <p:cNvSpPr/>
          <p:nvPr isPhoto="0" userDrawn="0"/>
        </p:nvSpPr>
        <p:spPr bwMode="auto">
          <a:xfrm>
            <a:off x="331180" y="876953"/>
            <a:ext cx="8464028" cy="590927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r>
              <a:rPr lang="en-US" sz="1800" b="0" i="0" u="none" strike="noStrike" cap="none">
                <a:solidFill>
                  <a:srgbClr val="000000"/>
                </a:solidFill>
                <a:latin typeface="Cambria"/>
                <a:ea typeface="Cambria"/>
                <a:cs typeface="Cambria"/>
              </a:rPr>
              <a:t>Sesuai dengan pengertian </a:t>
            </a:r>
            <a:r>
              <a:rPr lang="en-US" sz="1800">
                <a:latin typeface="Cambria"/>
                <a:ea typeface="Cambria"/>
                <a:cs typeface="Cambria"/>
              </a:rPr>
              <a:t>yang telah dijelaskan sebelumnya, </a:t>
            </a:r>
            <a:r>
              <a:rPr lang="en-US" sz="1800" b="0" i="0" u="none" strike="noStrike" cap="none">
                <a:solidFill>
                  <a:srgbClr val="000000"/>
                </a:solidFill>
                <a:latin typeface="Cambria"/>
                <a:ea typeface="Cambria"/>
                <a:cs typeface="Cambria"/>
              </a:rPr>
              <a:t>maka proses pemrograman yang akan dilalui yaitu:</a:t>
            </a:r>
            <a:endParaRPr sz="1400" b="0" i="0" u="none" strike="noStrike" cap="none">
              <a:solidFill>
                <a:srgbClr val="000000"/>
              </a:solidFill>
              <a:latin typeface="Cambria"/>
              <a:ea typeface="Cambria"/>
              <a:cs typeface="Cambria"/>
            </a:endParaRPr>
          </a:p>
          <a:p>
            <a:pPr marL="285750" marR="0" lvl="0" indent="-285750" algn="l">
              <a:lnSpc>
                <a:spcPct val="100000"/>
              </a:lnSpc>
              <a:spcBef>
                <a:spcPts val="0"/>
              </a:spcBef>
              <a:spcAft>
                <a:spcPts val="0"/>
              </a:spcAft>
              <a:buClr>
                <a:srgbClr val="000000"/>
              </a:buClr>
              <a:buSzPts val="1800"/>
              <a:buFont typeface="Cambria"/>
              <a:buChar char="❑"/>
              <a:defRPr/>
            </a:pPr>
            <a:r>
              <a:rPr lang="en-US" sz="1800" b="0" i="1" u="none" strike="noStrike" cap="none">
                <a:solidFill>
                  <a:srgbClr val="000000"/>
                </a:solidFill>
                <a:latin typeface="Cambria"/>
                <a:ea typeface="Cambria"/>
                <a:cs typeface="Cambria"/>
              </a:rPr>
              <a:t>Programmer</a:t>
            </a:r>
            <a:r>
              <a:rPr lang="en-US" sz="1800" b="0" i="0" u="none" strike="noStrike" cap="none">
                <a:solidFill>
                  <a:srgbClr val="000000"/>
                </a:solidFill>
                <a:latin typeface="Cambria"/>
                <a:ea typeface="Cambria"/>
                <a:cs typeface="Cambria"/>
              </a:rPr>
              <a:t> menulis kode-kode program menggunakan bahasa pemrograman tertentu</a:t>
            </a:r>
            <a:endParaRPr sz="1800" b="0" i="0" u="none" strike="noStrike" cap="none">
              <a:solidFill>
                <a:srgbClr val="000000"/>
              </a:solidFill>
              <a:latin typeface="Cambria"/>
              <a:ea typeface="Cambria"/>
              <a:cs typeface="Cambria"/>
            </a:endParaRPr>
          </a:p>
          <a:p>
            <a:pPr marL="285750" marR="0" lvl="0" indent="-28575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Setelah kode-kode selesai ditulis, </a:t>
            </a:r>
            <a:r>
              <a:rPr lang="en-US" sz="1800" b="0" i="1" u="none" strike="noStrike" cap="none">
                <a:solidFill>
                  <a:srgbClr val="000000"/>
                </a:solidFill>
                <a:latin typeface="Cambria"/>
                <a:ea typeface="Cambria"/>
                <a:cs typeface="Cambria"/>
              </a:rPr>
              <a:t>programmer</a:t>
            </a:r>
            <a:r>
              <a:rPr lang="en-US" sz="1800" b="0" i="0" u="none" strike="noStrike" cap="none">
                <a:solidFill>
                  <a:srgbClr val="000000"/>
                </a:solidFill>
                <a:latin typeface="Cambria"/>
                <a:ea typeface="Cambria"/>
                <a:cs typeface="Cambria"/>
              </a:rPr>
              <a:t> akan melakukan rilis (biasanya ada versi program alfa, beta, dan stable) dan </a:t>
            </a:r>
            <a:r>
              <a:rPr lang="en-US" sz="1800" b="0" i="1" u="none" strike="noStrike" cap="none">
                <a:solidFill>
                  <a:srgbClr val="000000"/>
                </a:solidFill>
                <a:latin typeface="Cambria"/>
                <a:ea typeface="Cambria"/>
                <a:cs typeface="Cambria"/>
              </a:rPr>
              <a:t>testing</a:t>
            </a:r>
            <a:r>
              <a:rPr lang="en-US" sz="1800" b="0" i="0" u="none" strike="noStrike" cap="none">
                <a:solidFill>
                  <a:srgbClr val="000000"/>
                </a:solidFill>
                <a:latin typeface="Cambria"/>
                <a:ea typeface="Cambria"/>
                <a:cs typeface="Cambria"/>
              </a:rPr>
              <a:t>.</a:t>
            </a:r>
            <a:endParaRPr sz="1400" b="0" i="0" u="none" strike="noStrike" cap="none">
              <a:solidFill>
                <a:srgbClr val="000000"/>
              </a:solidFill>
              <a:latin typeface="Cambria"/>
              <a:ea typeface="Cambria"/>
              <a:cs typeface="Cambria"/>
            </a:endParaRPr>
          </a:p>
          <a:p>
            <a:pPr marL="285750" marR="0" lvl="0" indent="-28575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Lalu </a:t>
            </a:r>
            <a:r>
              <a:rPr lang="en-US" sz="1800" b="0" i="1" u="none" strike="noStrike" cap="none">
                <a:solidFill>
                  <a:srgbClr val="000000"/>
                </a:solidFill>
                <a:latin typeface="Cambria"/>
                <a:ea typeface="Cambria"/>
                <a:cs typeface="Cambria"/>
              </a:rPr>
              <a:t>programmer </a:t>
            </a:r>
            <a:r>
              <a:rPr lang="en-US" sz="1800" b="0" i="0" u="none" strike="noStrike" cap="none">
                <a:solidFill>
                  <a:srgbClr val="000000"/>
                </a:solidFill>
                <a:latin typeface="Cambria"/>
                <a:ea typeface="Cambria"/>
                <a:cs typeface="Cambria"/>
              </a:rPr>
              <a:t>akan mencari apakah ada kesalahan (</a:t>
            </a:r>
            <a:r>
              <a:rPr lang="en-US" sz="1800" b="0" i="1" u="none" strike="noStrike" cap="none">
                <a:solidFill>
                  <a:srgbClr val="000000"/>
                </a:solidFill>
                <a:latin typeface="Cambria"/>
                <a:ea typeface="Cambria"/>
                <a:cs typeface="Cambria"/>
              </a:rPr>
              <a:t>error</a:t>
            </a:r>
            <a:r>
              <a:rPr lang="en-US" sz="1800" b="0" i="0" u="none" strike="noStrike" cap="none">
                <a:solidFill>
                  <a:srgbClr val="000000"/>
                </a:solidFill>
                <a:latin typeface="Cambria"/>
                <a:ea typeface="Cambria"/>
                <a:cs typeface="Cambria"/>
              </a:rPr>
              <a:t> atau </a:t>
            </a:r>
            <a:r>
              <a:rPr lang="en-US" sz="1800" i="1">
                <a:latin typeface="Cambria"/>
                <a:ea typeface="Cambria"/>
                <a:cs typeface="Cambria"/>
              </a:rPr>
              <a:t>bug</a:t>
            </a:r>
            <a:r>
              <a:rPr lang="en-US" sz="1800" b="0" i="0" u="none" strike="noStrike" cap="none">
                <a:solidFill>
                  <a:srgbClr val="000000"/>
                </a:solidFill>
                <a:latin typeface="Cambria"/>
                <a:ea typeface="Cambria"/>
                <a:cs typeface="Cambria"/>
              </a:rPr>
              <a:t>) pada program yang sudah </a:t>
            </a:r>
            <a:r>
              <a:rPr lang="en-US" sz="1800">
                <a:latin typeface="Cambria"/>
                <a:ea typeface="Cambria"/>
                <a:cs typeface="Cambria"/>
              </a:rPr>
              <a:t>dirilis</a:t>
            </a:r>
            <a:endParaRPr sz="1800" b="0" i="0" u="none" strike="noStrike" cap="none">
              <a:solidFill>
                <a:srgbClr val="000000"/>
              </a:solidFill>
              <a:latin typeface="Cambria"/>
              <a:ea typeface="Cambria"/>
              <a:cs typeface="Cambria"/>
            </a:endParaRPr>
          </a:p>
          <a:p>
            <a:pPr marL="285750" marR="0" lvl="0" indent="-28575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Jika ditemukan </a:t>
            </a:r>
            <a:r>
              <a:rPr lang="en-US" sz="1800" b="0" i="1" u="none" strike="noStrike" cap="none">
                <a:solidFill>
                  <a:srgbClr val="000000"/>
                </a:solidFill>
                <a:latin typeface="Cambria"/>
                <a:ea typeface="Cambria"/>
                <a:cs typeface="Cambria"/>
              </a:rPr>
              <a:t>error</a:t>
            </a:r>
            <a:r>
              <a:rPr lang="en-US" sz="1800" b="0" i="0" u="none" strike="noStrike" cap="none">
                <a:solidFill>
                  <a:srgbClr val="000000"/>
                </a:solidFill>
                <a:latin typeface="Cambria"/>
                <a:ea typeface="Cambria"/>
                <a:cs typeface="Cambria"/>
              </a:rPr>
              <a:t> atau </a:t>
            </a:r>
            <a:r>
              <a:rPr lang="en-US" sz="1800" i="1">
                <a:latin typeface="Cambria"/>
                <a:ea typeface="Cambria"/>
                <a:cs typeface="Cambria"/>
              </a:rPr>
              <a:t>bug</a:t>
            </a:r>
            <a:r>
              <a:rPr lang="en-US" sz="1800" b="0" i="0" u="none" strike="noStrike" cap="none">
                <a:solidFill>
                  <a:srgbClr val="000000"/>
                </a:solidFill>
                <a:latin typeface="Cambria"/>
                <a:ea typeface="Cambria"/>
                <a:cs typeface="Cambria"/>
              </a:rPr>
              <a:t>, </a:t>
            </a:r>
            <a:r>
              <a:rPr lang="en-US" sz="1800" b="0" i="1" u="none" strike="noStrike" cap="none">
                <a:solidFill>
                  <a:srgbClr val="000000"/>
                </a:solidFill>
                <a:latin typeface="Cambria"/>
                <a:ea typeface="Cambria"/>
                <a:cs typeface="Cambria"/>
              </a:rPr>
              <a:t>programmer</a:t>
            </a:r>
            <a:r>
              <a:rPr lang="en-US" sz="1800" b="0" i="0" u="none" strike="noStrike" cap="none">
                <a:solidFill>
                  <a:srgbClr val="000000"/>
                </a:solidFill>
                <a:latin typeface="Cambria"/>
                <a:ea typeface="Cambria"/>
                <a:cs typeface="Cambria"/>
              </a:rPr>
              <a:t> akan mencari dimana letak kesalahannya kemudian memperbaikinya</a:t>
            </a:r>
            <a:endParaRPr sz="1800" b="0" i="0" u="none" strike="noStrike" cap="none">
              <a:solidFill>
                <a:srgbClr val="000000"/>
              </a:solidFill>
              <a:latin typeface="Cambria"/>
              <a:ea typeface="Cambria"/>
              <a:cs typeface="Cambria"/>
            </a:endParaRPr>
          </a:p>
          <a:p>
            <a:pPr marL="285750" marR="0" lvl="0" indent="-28575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Tahap selanjutnya </a:t>
            </a:r>
            <a:r>
              <a:rPr lang="en-US" sz="1800" b="0" i="1" u="none" strike="noStrike" cap="none">
                <a:solidFill>
                  <a:srgbClr val="000000"/>
                </a:solidFill>
                <a:latin typeface="Cambria"/>
                <a:ea typeface="Cambria"/>
                <a:cs typeface="Cambria"/>
              </a:rPr>
              <a:t>programmer</a:t>
            </a:r>
            <a:r>
              <a:rPr lang="en-US" sz="1800" b="0" i="0" u="none" strike="noStrike" cap="none">
                <a:solidFill>
                  <a:srgbClr val="000000"/>
                </a:solidFill>
                <a:latin typeface="Cambria"/>
                <a:ea typeface="Cambria"/>
                <a:cs typeface="Cambria"/>
              </a:rPr>
              <a:t> akan merilis program dengan versi yang lebih baru. Lalu </a:t>
            </a:r>
            <a:r>
              <a:rPr lang="en-US" sz="1800">
                <a:latin typeface="Cambria"/>
                <a:ea typeface="Cambria"/>
                <a:cs typeface="Cambria"/>
              </a:rPr>
              <a:t>melakukan </a:t>
            </a:r>
            <a:r>
              <a:rPr lang="en-US" sz="1800" b="0" i="0" u="none" strike="noStrike" cap="none">
                <a:solidFill>
                  <a:srgbClr val="000000"/>
                </a:solidFill>
                <a:latin typeface="Cambria"/>
                <a:ea typeface="Cambria"/>
                <a:cs typeface="Cambria"/>
              </a:rPr>
              <a:t>pemeliharaan program secara berkala.</a:t>
            </a:r>
            <a:endParaRPr sz="1400" b="0" i="0" u="none" strike="noStrike" cap="none">
              <a:solidFill>
                <a:srgbClr val="000000"/>
              </a:solidFill>
              <a:latin typeface="Cambria"/>
              <a:ea typeface="Cambria"/>
              <a:cs typeface="Cambria"/>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Cambria"/>
              <a:ea typeface="Cambria"/>
              <a:cs typeface="Cambria"/>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Cambria"/>
              <a:ea typeface="Cambria"/>
              <a:cs typeface="Cambria"/>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Cambria"/>
              <a:ea typeface="Cambria"/>
              <a:cs typeface="Cambria"/>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Cambria"/>
              <a:ea typeface="Cambria"/>
              <a:cs typeface="Cambria"/>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Cambria"/>
              <a:ea typeface="Cambria"/>
              <a:cs typeface="Cambria"/>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Cambria"/>
              <a:ea typeface="Cambria"/>
              <a:cs typeface="Cambr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792" name="Google Shape;792;p75"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793" name="Google Shape;793;p75"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794" name="Google Shape;794;p75"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795" name="Google Shape;795;p75"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796" name="Google Shape;796;p75"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Cambria"/>
                <a:ea typeface="Cambria"/>
                <a:cs typeface="Cambria"/>
              </a:rPr>
              <a:t>Konsep Dasar Pemrograman</a:t>
            </a:r>
            <a:endParaRPr sz="2800" b="1" i="0" u="none" strike="noStrike" cap="none">
              <a:solidFill>
                <a:srgbClr val="002060"/>
              </a:solidFill>
              <a:latin typeface="Cambria"/>
              <a:ea typeface="Cambria"/>
              <a:cs typeface="Cambria"/>
            </a:endParaRPr>
          </a:p>
        </p:txBody>
      </p:sp>
      <p:sp>
        <p:nvSpPr>
          <p:cNvPr id="797" name="Google Shape;797;p75"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798" name="Google Shape;798;p75" hidden="0"/>
          <p:cNvSpPr/>
          <p:nvPr isPhoto="0" userDrawn="0"/>
        </p:nvSpPr>
        <p:spPr bwMode="auto">
          <a:xfrm>
            <a:off x="331180" y="876953"/>
            <a:ext cx="8464028" cy="5078273"/>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r>
              <a:rPr lang="en-US" sz="1800" b="0" i="0" u="none" strike="noStrike" cap="none">
                <a:solidFill>
                  <a:srgbClr val="000000"/>
                </a:solidFill>
                <a:latin typeface="Cambria"/>
                <a:ea typeface="Cambria"/>
                <a:cs typeface="Cambria"/>
              </a:rPr>
              <a:t>Konsep dasar pemrograman komputer yaitu:</a:t>
            </a:r>
            <a:endParaRPr sz="1400" b="0" i="0" u="none" strike="noStrike" cap="none">
              <a:solidFill>
                <a:srgbClr val="000000"/>
              </a:solidFill>
              <a:latin typeface="Cambria"/>
              <a:ea typeface="Cambria"/>
              <a:cs typeface="Cambria"/>
            </a:endParaRPr>
          </a:p>
          <a:p>
            <a:pPr marL="285750" marR="0" lvl="0" indent="-28575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Input merupakan proses memasukan data ke dalam komputer menggunakan perangkat input (mouse, keyboard atau lainnya)</a:t>
            </a:r>
            <a:endParaRPr sz="1400" b="0" i="0" u="none" strike="noStrike" cap="none">
              <a:solidFill>
                <a:srgbClr val="000000"/>
              </a:solidFill>
              <a:latin typeface="Cambria"/>
              <a:ea typeface="Cambria"/>
              <a:cs typeface="Cambria"/>
            </a:endParaRPr>
          </a:p>
          <a:p>
            <a:pPr marL="285750" marR="0" lvl="0" indent="-28575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Setelah data </a:t>
            </a:r>
            <a:r>
              <a:rPr lang="en-US" sz="1800" b="0" u="none" strike="noStrike" cap="none">
                <a:solidFill>
                  <a:srgbClr val="000000"/>
                </a:solidFill>
                <a:latin typeface="Cambria"/>
                <a:ea typeface="Cambria"/>
                <a:cs typeface="Cambria"/>
              </a:rPr>
              <a:t>di</a:t>
            </a:r>
            <a:r>
              <a:rPr lang="en-US" sz="1800" i="1">
                <a:latin typeface="Cambria"/>
                <a:ea typeface="Cambria"/>
                <a:cs typeface="Cambria"/>
              </a:rPr>
              <a:t>-</a:t>
            </a:r>
            <a:r>
              <a:rPr lang="en-US" sz="1800" b="0" i="1" u="none" strike="noStrike" cap="none">
                <a:solidFill>
                  <a:srgbClr val="000000"/>
                </a:solidFill>
                <a:latin typeface="Cambria"/>
                <a:ea typeface="Cambria"/>
                <a:cs typeface="Cambria"/>
              </a:rPr>
              <a:t>input</a:t>
            </a:r>
            <a:r>
              <a:rPr lang="en-US" sz="1800" b="0" i="0" u="none" strike="noStrike" cap="none">
                <a:solidFill>
                  <a:srgbClr val="000000"/>
                </a:solidFill>
                <a:latin typeface="Cambria"/>
                <a:ea typeface="Cambria"/>
                <a:cs typeface="Cambria"/>
              </a:rPr>
              <a:t>-kan maka akan diproses menggunakan perangkat yang biasanya terdiri dari : menghitung, membandingkan, mengurutkan, mengelompokkan, dan mencari perangkat penyimpanan (</a:t>
            </a:r>
            <a:r>
              <a:rPr lang="en-US" sz="1800" b="0" i="1" u="none" strike="noStrike" cap="none">
                <a:solidFill>
                  <a:srgbClr val="000000"/>
                </a:solidFill>
                <a:latin typeface="Cambria"/>
                <a:ea typeface="Cambria"/>
                <a:cs typeface="Cambria"/>
              </a:rPr>
              <a:t>storage</a:t>
            </a:r>
            <a:r>
              <a:rPr lang="en-US" sz="1800" b="0" i="0" u="none" strike="noStrike" cap="none">
                <a:solidFill>
                  <a:srgbClr val="000000"/>
                </a:solidFill>
                <a:latin typeface="Cambria"/>
                <a:ea typeface="Cambria"/>
                <a:cs typeface="Cambria"/>
              </a:rPr>
              <a:t>).</a:t>
            </a:r>
            <a:endParaRPr sz="1400" b="0" i="0" u="none" strike="noStrike" cap="none">
              <a:solidFill>
                <a:srgbClr val="000000"/>
              </a:solidFill>
              <a:latin typeface="Cambria"/>
              <a:ea typeface="Cambria"/>
              <a:cs typeface="Cambria"/>
            </a:endParaRPr>
          </a:p>
          <a:p>
            <a:pPr marL="285750" marR="0" lvl="0" indent="-28575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Data yang sudah diproses akan ditampilkan berupa informasi melalui perangkat </a:t>
            </a:r>
            <a:r>
              <a:rPr lang="en-US" sz="1800" b="0" i="1" u="none" strike="noStrike" cap="none">
                <a:solidFill>
                  <a:srgbClr val="000000"/>
                </a:solidFill>
                <a:latin typeface="Cambria"/>
                <a:ea typeface="Cambria"/>
                <a:cs typeface="Cambria"/>
              </a:rPr>
              <a:t>output</a:t>
            </a:r>
            <a:r>
              <a:rPr lang="en-US" sz="1800" b="0" i="0" u="none" strike="noStrike" cap="none">
                <a:solidFill>
                  <a:srgbClr val="000000"/>
                </a:solidFill>
                <a:latin typeface="Cambria"/>
                <a:ea typeface="Cambria"/>
                <a:cs typeface="Cambria"/>
              </a:rPr>
              <a:t> (</a:t>
            </a:r>
            <a:r>
              <a:rPr lang="en-US" sz="1800" b="0" i="1" u="none" strike="noStrike" cap="none">
                <a:solidFill>
                  <a:srgbClr val="000000"/>
                </a:solidFill>
                <a:latin typeface="Cambria"/>
                <a:ea typeface="Cambria"/>
                <a:cs typeface="Cambria"/>
              </a:rPr>
              <a:t>speaker</a:t>
            </a:r>
            <a:r>
              <a:rPr lang="en-US" sz="1800" b="0" i="0" u="none" strike="noStrike" cap="none">
                <a:solidFill>
                  <a:srgbClr val="000000"/>
                </a:solidFill>
                <a:latin typeface="Cambria"/>
                <a:ea typeface="Cambria"/>
                <a:cs typeface="Cambria"/>
              </a:rPr>
              <a:t>, monitor, atau lainnya).</a:t>
            </a:r>
            <a:endParaRPr sz="1400" b="0" i="0" u="none" strike="noStrike" cap="none">
              <a:solidFill>
                <a:srgbClr val="000000"/>
              </a:solidFill>
              <a:latin typeface="Cambria"/>
              <a:ea typeface="Cambria"/>
              <a:cs typeface="Cambria"/>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Cambria"/>
              <a:ea typeface="Cambria"/>
              <a:cs typeface="Cambria"/>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Cambria"/>
              <a:ea typeface="Cambria"/>
              <a:cs typeface="Cambria"/>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Cambria"/>
              <a:ea typeface="Cambria"/>
              <a:cs typeface="Cambria"/>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Cambria"/>
              <a:ea typeface="Cambria"/>
              <a:cs typeface="Cambria"/>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Cambria"/>
              <a:ea typeface="Cambria"/>
              <a:cs typeface="Cambria"/>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Cambria"/>
              <a:ea typeface="Cambria"/>
              <a:cs typeface="Cambr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161" name="Google Shape;161;p22"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162" name="Google Shape;162;p22"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163" name="Google Shape;163;p22"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164" name="Google Shape;164;p22"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165" name="Google Shape;165;p22" hidden="0"/>
          <p:cNvSpPr/>
          <p:nvPr isPhoto="0" userDrawn="0"/>
        </p:nvSpPr>
        <p:spPr bwMode="auto">
          <a:xfrm>
            <a:off x="331181" y="118750"/>
            <a:ext cx="5650217" cy="52322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a:solidFill>
                  <a:srgbClr val="002060"/>
                </a:solidFill>
                <a:latin typeface="Cambria"/>
                <a:ea typeface="Cambria"/>
                <a:cs typeface="Cambria"/>
              </a:rPr>
              <a:t>Instalasi </a:t>
            </a:r>
            <a:r>
              <a:rPr lang="en-US" sz="2800" b="1" i="0" u="none" strike="noStrike" cap="none">
                <a:solidFill>
                  <a:srgbClr val="002060"/>
                </a:solidFill>
                <a:latin typeface="Cambria"/>
                <a:ea typeface="Cambria"/>
                <a:cs typeface="Cambria"/>
              </a:rPr>
              <a:t>XAMPP</a:t>
            </a:r>
            <a:endParaRPr sz="2400" b="0" i="0" u="none" strike="noStrike" cap="none">
              <a:solidFill>
                <a:srgbClr val="002060"/>
              </a:solidFill>
              <a:latin typeface="Cambria"/>
              <a:ea typeface="Cambria"/>
              <a:cs typeface="Cambria"/>
            </a:endParaRPr>
          </a:p>
        </p:txBody>
      </p:sp>
      <p:sp>
        <p:nvSpPr>
          <p:cNvPr id="166" name="Google Shape;166;p22"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167" name="Google Shape;167;p22" hidden="0"/>
          <p:cNvSpPr/>
          <p:nvPr isPhoto="0" userDrawn="0"/>
        </p:nvSpPr>
        <p:spPr bwMode="auto">
          <a:xfrm>
            <a:off x="4572000" y="876950"/>
            <a:ext cx="4223100" cy="3970200"/>
          </a:xfrm>
          <a:prstGeom prst="rect">
            <a:avLst/>
          </a:prstGeom>
          <a:noFill/>
          <a:ln>
            <a:noFill/>
          </a:ln>
        </p:spPr>
        <p:txBody>
          <a:bodyPr spcFirstLastPara="1" wrap="square" lIns="91425" tIns="45700" rIns="91425" bIns="45700" anchor="t" anchorCtr="0">
            <a:spAutoFit/>
          </a:bodyPr>
          <a:lstStyle/>
          <a:p>
            <a:pPr marL="342900" marR="0" lvl="0" indent="-342900" algn="l">
              <a:lnSpc>
                <a:spcPct val="100000"/>
              </a:lnSpc>
              <a:spcBef>
                <a:spcPts val="0"/>
              </a:spcBef>
              <a:spcAft>
                <a:spcPts val="0"/>
              </a:spcAft>
              <a:buClr>
                <a:srgbClr val="000000"/>
              </a:buClr>
              <a:buSzPts val="1800"/>
              <a:buFont typeface="Cambria"/>
              <a:buChar char="❖"/>
              <a:defRPr/>
            </a:pPr>
            <a:r>
              <a:rPr lang="en-US" sz="1800">
                <a:latin typeface="Cambria"/>
                <a:ea typeface="Cambria"/>
                <a:cs typeface="Cambria"/>
              </a:rPr>
              <a:t>Klik ganda </a:t>
            </a:r>
            <a:r>
              <a:rPr lang="en-US" sz="1800" b="0" i="1" u="none" strike="noStrike" cap="none">
                <a:solidFill>
                  <a:srgbClr val="000000"/>
                </a:solidFill>
                <a:latin typeface="Cambria"/>
                <a:ea typeface="Cambria"/>
                <a:cs typeface="Cambria"/>
              </a:rPr>
              <a:t>file</a:t>
            </a:r>
            <a:r>
              <a:rPr lang="en-US" sz="1800" b="0" i="0" u="none" strike="noStrike" cap="none">
                <a:solidFill>
                  <a:srgbClr val="000000"/>
                </a:solidFill>
                <a:latin typeface="Cambria"/>
                <a:ea typeface="Cambria"/>
                <a:cs typeface="Cambria"/>
              </a:rPr>
              <a:t> XAMPP yang terbaru </a:t>
            </a:r>
            <a:r>
              <a:rPr lang="en-US" sz="1800">
                <a:latin typeface="Cambria"/>
                <a:ea typeface="Cambria"/>
                <a:cs typeface="Cambria"/>
              </a:rPr>
              <a:t>pada halaman </a:t>
            </a:r>
            <a:r>
              <a:rPr lang="en-US" sz="1800" i="1">
                <a:latin typeface="Cambria"/>
                <a:ea typeface="Cambria"/>
                <a:cs typeface="Cambria"/>
              </a:rPr>
              <a:t>download</a:t>
            </a:r>
            <a:r>
              <a:rPr lang="en-US" sz="1800" b="0" i="0" u="none" strike="noStrike" cap="none">
                <a:solidFill>
                  <a:srgbClr val="000000"/>
                </a:solidFill>
                <a:latin typeface="Cambria"/>
                <a:ea typeface="Cambria"/>
                <a:cs typeface="Cambria"/>
              </a:rPr>
              <a:t>, selanjutnya akan muncul jendela ”</a:t>
            </a:r>
            <a:r>
              <a:rPr lang="en-US" sz="1800" b="0" i="1" u="none" strike="noStrike" cap="none">
                <a:solidFill>
                  <a:srgbClr val="000000"/>
                </a:solidFill>
                <a:latin typeface="Cambria"/>
                <a:ea typeface="Cambria"/>
                <a:cs typeface="Cambria"/>
              </a:rPr>
              <a:t>Installer Language</a:t>
            </a:r>
            <a:r>
              <a:rPr lang="en-US" sz="1800" b="0" i="0" u="none" strike="noStrike" cap="none">
                <a:solidFill>
                  <a:srgbClr val="000000"/>
                </a:solidFill>
                <a:latin typeface="Cambria"/>
                <a:ea typeface="Cambria"/>
                <a:cs typeface="Cambria"/>
              </a:rPr>
              <a:t>” seperti pada gambar di samping.</a:t>
            </a:r>
            <a:endParaRPr sz="1400" b="0" i="0" u="none" strike="noStrike" cap="none">
              <a:solidFill>
                <a:srgbClr val="000000"/>
              </a:solidFill>
              <a:latin typeface="Cambria"/>
              <a:ea typeface="Cambria"/>
              <a:cs typeface="Cambria"/>
            </a:endParaRPr>
          </a:p>
          <a:p>
            <a:pPr marL="342900" marR="0" lvl="0" indent="-342900" algn="l">
              <a:lnSpc>
                <a:spcPct val="100000"/>
              </a:lnSpc>
              <a:spcBef>
                <a:spcPts val="0"/>
              </a:spcBef>
              <a:spcAft>
                <a:spcPts val="0"/>
              </a:spcAft>
              <a:buClr>
                <a:srgbClr val="000000"/>
              </a:buClr>
              <a:buSzPts val="1800"/>
              <a:buFont typeface="Noto Sans Symbols"/>
              <a:buChar char="❖"/>
              <a:defRPr/>
            </a:pPr>
            <a:r>
              <a:rPr lang="en-US" sz="1800" b="0" i="0" u="none" strike="noStrike" cap="none">
                <a:solidFill>
                  <a:srgbClr val="000000"/>
                </a:solidFill>
                <a:latin typeface="Cambria"/>
                <a:ea typeface="Cambria"/>
                <a:cs typeface="Cambria"/>
              </a:rPr>
              <a:t>Pilih bahasa yang akan digunakan. Pada </a:t>
            </a:r>
            <a:r>
              <a:rPr lang="en-US" sz="1800">
                <a:latin typeface="Cambria"/>
                <a:ea typeface="Cambria"/>
                <a:cs typeface="Cambria"/>
              </a:rPr>
              <a:t>contoh </a:t>
            </a:r>
            <a:r>
              <a:rPr lang="en-US" sz="1800" b="0" i="0" u="none" strike="noStrike" cap="none">
                <a:solidFill>
                  <a:srgbClr val="000000"/>
                </a:solidFill>
                <a:latin typeface="Cambria"/>
                <a:ea typeface="Cambria"/>
                <a:cs typeface="Cambria"/>
              </a:rPr>
              <a:t>ini pilih </a:t>
            </a:r>
            <a:r>
              <a:rPr lang="en-US" sz="1800" b="1" i="0" u="none" strike="noStrike" cap="none">
                <a:solidFill>
                  <a:srgbClr val="000000"/>
                </a:solidFill>
                <a:latin typeface="Cambria"/>
                <a:ea typeface="Cambria"/>
                <a:cs typeface="Cambria"/>
              </a:rPr>
              <a:t>English</a:t>
            </a:r>
            <a:r>
              <a:rPr lang="en-US" sz="1800" b="0" i="0" u="none" strike="noStrike" cap="none">
                <a:solidFill>
                  <a:srgbClr val="000000"/>
                </a:solidFill>
                <a:latin typeface="Cambria"/>
                <a:ea typeface="Cambria"/>
                <a:cs typeface="Cambria"/>
              </a:rPr>
              <a:t> dan klik O</a:t>
            </a:r>
            <a:r>
              <a:rPr lang="en-US" sz="1800">
                <a:latin typeface="Cambria"/>
                <a:ea typeface="Cambria"/>
                <a:cs typeface="Cambria"/>
              </a:rPr>
              <a:t>K</a:t>
            </a:r>
            <a:r>
              <a:rPr lang="en-US" sz="1800" b="0" i="0" u="none" strike="noStrike" cap="none">
                <a:solidFill>
                  <a:srgbClr val="000000"/>
                </a:solidFill>
                <a:latin typeface="Cambria"/>
                <a:ea typeface="Cambria"/>
                <a:cs typeface="Cambria"/>
              </a:rPr>
              <a:t>.</a:t>
            </a:r>
            <a:endParaRPr sz="1800" b="0" i="0" u="none" strike="noStrike" cap="none">
              <a:solidFill>
                <a:schemeClr val="dk1"/>
              </a:solidFill>
              <a:latin typeface="Cambria"/>
              <a:ea typeface="Cambria"/>
              <a:cs typeface="Cambria"/>
            </a:endParaRPr>
          </a:p>
        </p:txBody>
      </p:sp>
      <p:pic>
        <p:nvPicPr>
          <p:cNvPr id="168" name="Google Shape;168;p22" hidden="0"/>
          <p:cNvPicPr/>
          <p:nvPr isPhoto="0" userDrawn="0"/>
        </p:nvPicPr>
        <p:blipFill>
          <a:blip r:embed="rId5">
            <a:alphaModFix/>
          </a:blip>
          <a:srcRect l="0" t="0" r="0" b="0"/>
          <a:stretch/>
        </p:blipFill>
        <p:spPr bwMode="auto">
          <a:xfrm>
            <a:off x="331180" y="915623"/>
            <a:ext cx="4223208" cy="229976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803" name="Google Shape;803;p76"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804" name="Google Shape;804;p76"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805" name="Google Shape;805;p76"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806" name="Google Shape;806;p76"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807" name="Google Shape;807;p76"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Cambria"/>
                <a:ea typeface="Cambria"/>
                <a:cs typeface="Cambria"/>
              </a:rPr>
              <a:t>Konsep Dasar Pemrograman</a:t>
            </a:r>
            <a:endParaRPr sz="2800" b="1" i="0" u="none" strike="noStrike" cap="none">
              <a:solidFill>
                <a:srgbClr val="002060"/>
              </a:solidFill>
              <a:latin typeface="Cambria"/>
              <a:ea typeface="Cambria"/>
              <a:cs typeface="Cambria"/>
            </a:endParaRPr>
          </a:p>
        </p:txBody>
      </p:sp>
      <p:sp>
        <p:nvSpPr>
          <p:cNvPr id="808" name="Google Shape;808;p76"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809" name="Google Shape;809;p76" hidden="0"/>
          <p:cNvSpPr/>
          <p:nvPr isPhoto="0" userDrawn="0"/>
        </p:nvSpPr>
        <p:spPr bwMode="auto">
          <a:xfrm>
            <a:off x="331180" y="876953"/>
            <a:ext cx="8464028" cy="3693278"/>
          </a:xfrm>
          <a:prstGeom prst="rect">
            <a:avLst/>
          </a:prstGeom>
          <a:noFill/>
          <a:ln>
            <a:noFill/>
          </a:ln>
        </p:spPr>
        <p:txBody>
          <a:bodyPr spcFirstLastPara="1" wrap="square" lIns="91425" tIns="45700" rIns="91425" bIns="45700" anchor="t" anchorCtr="0">
            <a:spAutoFit/>
          </a:bodyPr>
          <a:lstStyle/>
          <a:p>
            <a:pPr marL="0" marR="0" lvl="0" indent="0" algn="just">
              <a:lnSpc>
                <a:spcPct val="100000"/>
              </a:lnSpc>
              <a:spcBef>
                <a:spcPts val="0"/>
              </a:spcBef>
              <a:spcAft>
                <a:spcPts val="0"/>
              </a:spcAft>
              <a:buClr>
                <a:srgbClr val="000000"/>
              </a:buClr>
              <a:buSzPts val="1800"/>
              <a:buFont typeface="Arial"/>
              <a:buNone/>
              <a:defRPr/>
            </a:pPr>
            <a:r>
              <a:rPr lang="en-US" sz="1800" b="0" i="0" u="none" strike="noStrike" cap="none">
                <a:solidFill>
                  <a:srgbClr val="000000"/>
                </a:solidFill>
                <a:latin typeface="Cambria"/>
                <a:ea typeface="Cambria"/>
                <a:cs typeface="Cambria"/>
              </a:rPr>
              <a:t>Namun kini konsep tersebut dikembangkan lagi menjadi Originating 🡪 Input 🡪 Proses 🡪 Output 🡪 Distribution.</a:t>
            </a:r>
            <a:endParaRPr sz="1400" b="0" i="0" u="none" strike="noStrike" cap="none">
              <a:solidFill>
                <a:srgbClr val="000000"/>
              </a:solidFill>
              <a:latin typeface="Cambria"/>
              <a:ea typeface="Cambria"/>
              <a:cs typeface="Cambria"/>
            </a:endParaRPr>
          </a:p>
          <a:p>
            <a:pPr marL="285750" marR="0" lvl="0" indent="-285750" algn="just">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Originating yaitu pengumpulan data yang biasanya berupa pencatatan data sebelum proses input.</a:t>
            </a:r>
            <a:endParaRPr sz="1400" b="0" i="0" u="none" strike="noStrike" cap="none">
              <a:solidFill>
                <a:srgbClr val="000000"/>
              </a:solidFill>
              <a:latin typeface="Cambria"/>
              <a:ea typeface="Cambria"/>
              <a:cs typeface="Cambria"/>
            </a:endParaRPr>
          </a:p>
          <a:p>
            <a:pPr marL="285750" marR="0" lvl="0" indent="-285750" algn="just">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Sedangkan </a:t>
            </a:r>
            <a:r>
              <a:rPr lang="en-US" sz="1800" b="0" i="1" u="none" strike="noStrike" cap="none">
                <a:solidFill>
                  <a:srgbClr val="000000"/>
                </a:solidFill>
                <a:latin typeface="Cambria"/>
                <a:ea typeface="Cambria"/>
                <a:cs typeface="Cambria"/>
              </a:rPr>
              <a:t>distribution </a:t>
            </a:r>
            <a:r>
              <a:rPr lang="en-US" sz="1800" b="0" i="0" u="none" strike="noStrike" cap="none">
                <a:solidFill>
                  <a:srgbClr val="000000"/>
                </a:solidFill>
                <a:latin typeface="Cambria"/>
                <a:ea typeface="Cambria"/>
                <a:cs typeface="Cambria"/>
              </a:rPr>
              <a:t>adalah proses menyebarkan informasi kepada pihak-pihak tertentu.</a:t>
            </a:r>
            <a:endParaRPr sz="1400" b="0" i="0" u="none" strike="noStrike" cap="none">
              <a:solidFill>
                <a:srgbClr val="000000"/>
              </a:solidFill>
              <a:latin typeface="Cambria"/>
              <a:ea typeface="Cambria"/>
              <a:cs typeface="Cambria"/>
            </a:endParaRPr>
          </a:p>
          <a:p>
            <a:pPr marL="0" marR="0" lvl="0" indent="0" algn="just">
              <a:lnSpc>
                <a:spcPct val="100000"/>
              </a:lnSpc>
              <a:spcBef>
                <a:spcPts val="0"/>
              </a:spcBef>
              <a:spcAft>
                <a:spcPts val="0"/>
              </a:spcAft>
              <a:buClr>
                <a:srgbClr val="000000"/>
              </a:buClr>
              <a:buSzPts val="1800"/>
              <a:buFont typeface="Arial"/>
              <a:buNone/>
              <a:defRPr/>
            </a:pPr>
            <a:endParaRPr sz="1800" b="0" i="0" u="none" strike="noStrike" cap="none">
              <a:solidFill>
                <a:srgbClr val="000000"/>
              </a:solidFill>
              <a:latin typeface="Cambria"/>
              <a:ea typeface="Cambria"/>
              <a:cs typeface="Cambria"/>
            </a:endParaRPr>
          </a:p>
          <a:p>
            <a:pPr marL="0" marR="0" lvl="0" indent="0" algn="just">
              <a:lnSpc>
                <a:spcPct val="100000"/>
              </a:lnSpc>
              <a:spcBef>
                <a:spcPts val="0"/>
              </a:spcBef>
              <a:spcAft>
                <a:spcPts val="0"/>
              </a:spcAft>
              <a:buClr>
                <a:srgbClr val="000000"/>
              </a:buClr>
              <a:buSzPts val="1800"/>
              <a:buFont typeface="Arial"/>
              <a:buNone/>
              <a:defRPr/>
            </a:pPr>
            <a:r>
              <a:rPr lang="en-US" sz="1800">
                <a:latin typeface="Cambria"/>
                <a:ea typeface="Cambria"/>
                <a:cs typeface="Cambria"/>
              </a:rPr>
              <a:t>Terdapat </a:t>
            </a:r>
            <a:r>
              <a:rPr lang="en-US" sz="1800" b="0" i="0" u="none" strike="noStrike" cap="none">
                <a:solidFill>
                  <a:srgbClr val="000000"/>
                </a:solidFill>
                <a:latin typeface="Cambria"/>
                <a:ea typeface="Cambria"/>
                <a:cs typeface="Cambria"/>
              </a:rPr>
              <a:t>satu lagi komponen yang penting yaitu </a:t>
            </a:r>
            <a:r>
              <a:rPr lang="en-US" sz="1800" i="1">
                <a:latin typeface="Cambria"/>
                <a:ea typeface="Cambria"/>
                <a:cs typeface="Cambria"/>
              </a:rPr>
              <a:t>s</a:t>
            </a:r>
            <a:r>
              <a:rPr lang="en-US" sz="1800" b="0" i="1" u="none" strike="noStrike" cap="none">
                <a:solidFill>
                  <a:srgbClr val="000000"/>
                </a:solidFill>
                <a:latin typeface="Cambria"/>
                <a:ea typeface="Cambria"/>
                <a:cs typeface="Cambria"/>
              </a:rPr>
              <a:t>torage</a:t>
            </a:r>
            <a:r>
              <a:rPr lang="en-US" sz="1800" b="0" i="0" u="none" strike="noStrike" cap="none">
                <a:solidFill>
                  <a:srgbClr val="000000"/>
                </a:solidFill>
                <a:latin typeface="Cambria"/>
                <a:ea typeface="Cambria"/>
                <a:cs typeface="Cambria"/>
              </a:rPr>
              <a:t>.</a:t>
            </a:r>
            <a:endParaRPr sz="1400" b="0" i="0" u="none" strike="noStrike" cap="none">
              <a:solidFill>
                <a:srgbClr val="000000"/>
              </a:solidFill>
              <a:latin typeface="Cambria"/>
              <a:ea typeface="Cambria"/>
              <a:cs typeface="Cambria"/>
            </a:endParaRPr>
          </a:p>
          <a:p>
            <a:pPr marL="285750" marR="0" lvl="0" indent="-285750" algn="just">
              <a:lnSpc>
                <a:spcPct val="100000"/>
              </a:lnSpc>
              <a:spcBef>
                <a:spcPts val="0"/>
              </a:spcBef>
              <a:spcAft>
                <a:spcPts val="0"/>
              </a:spcAft>
              <a:buClr>
                <a:srgbClr val="000000"/>
              </a:buClr>
              <a:buSzPts val="1800"/>
              <a:buFont typeface="Cambria"/>
              <a:buChar char="❑"/>
              <a:defRPr/>
            </a:pPr>
            <a:r>
              <a:rPr lang="en-US" sz="1800" b="0" i="1" u="none" strike="noStrike" cap="none">
                <a:solidFill>
                  <a:srgbClr val="000000"/>
                </a:solidFill>
                <a:latin typeface="Cambria"/>
                <a:ea typeface="Cambria"/>
                <a:cs typeface="Cambria"/>
              </a:rPr>
              <a:t>Storage </a:t>
            </a:r>
            <a:r>
              <a:rPr lang="en-US" sz="1800" b="0" i="0" u="none" strike="noStrike" cap="none">
                <a:solidFill>
                  <a:srgbClr val="000000"/>
                </a:solidFill>
                <a:latin typeface="Cambria"/>
                <a:ea typeface="Cambria"/>
                <a:cs typeface="Cambria"/>
              </a:rPr>
              <a:t>adalah tahapan yang merekam hasil pengolahan data</a:t>
            </a:r>
            <a:r>
              <a:rPr lang="en-US" sz="1800">
                <a:latin typeface="Cambria"/>
                <a:ea typeface="Cambria"/>
                <a:cs typeface="Cambria"/>
              </a:rPr>
              <a:t>.</a:t>
            </a:r>
            <a:r>
              <a:rPr lang="en-US" sz="1800" b="0" i="0" u="none" strike="noStrike" cap="none">
                <a:solidFill>
                  <a:srgbClr val="000000"/>
                </a:solidFill>
                <a:latin typeface="Cambria"/>
                <a:ea typeface="Cambria"/>
                <a:cs typeface="Cambria"/>
              </a:rPr>
              <a:t> </a:t>
            </a:r>
            <a:r>
              <a:rPr lang="en-US" sz="1800">
                <a:latin typeface="Cambria"/>
                <a:ea typeface="Cambria"/>
                <a:cs typeface="Cambria"/>
              </a:rPr>
              <a:t>N</a:t>
            </a:r>
            <a:r>
              <a:rPr lang="en-US" sz="1800" b="0" i="0" u="none" strike="noStrike" cap="none">
                <a:solidFill>
                  <a:srgbClr val="000000"/>
                </a:solidFill>
                <a:latin typeface="Cambria"/>
                <a:ea typeface="Cambria"/>
                <a:cs typeface="Cambria"/>
              </a:rPr>
              <a:t>antinya akan digunakan untuk proses input selanjutnya.</a:t>
            </a:r>
            <a:endParaRPr sz="1400" b="0" i="0" u="none" strike="noStrike" cap="none">
              <a:solidFill>
                <a:srgbClr val="000000"/>
              </a:solidFill>
              <a:latin typeface="Cambria"/>
              <a:ea typeface="Cambria"/>
              <a:cs typeface="Cambria"/>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Cambria"/>
              <a:ea typeface="Cambria"/>
              <a:cs typeface="Cambria"/>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Cambria"/>
              <a:ea typeface="Cambria"/>
              <a:cs typeface="Cambr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814" name="Google Shape;814;p77"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815" name="Google Shape;815;p77"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816" name="Google Shape;816;p77"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817" name="Google Shape;817;p77"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818" name="Google Shape;818;p77"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Cambria"/>
                <a:ea typeface="Cambria"/>
                <a:cs typeface="Cambria"/>
              </a:rPr>
              <a:t>Konsep Dasar Pemrograman</a:t>
            </a:r>
            <a:endParaRPr sz="2800" b="1" i="0" u="none" strike="noStrike" cap="none">
              <a:solidFill>
                <a:srgbClr val="002060"/>
              </a:solidFill>
              <a:latin typeface="Cambria"/>
              <a:ea typeface="Cambria"/>
              <a:cs typeface="Cambria"/>
            </a:endParaRPr>
          </a:p>
        </p:txBody>
      </p:sp>
      <p:sp>
        <p:nvSpPr>
          <p:cNvPr id="819" name="Google Shape;819;p77"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820" name="Google Shape;820;p77" hidden="0"/>
          <p:cNvSpPr/>
          <p:nvPr isPhoto="0" userDrawn="0"/>
        </p:nvSpPr>
        <p:spPr bwMode="auto">
          <a:xfrm>
            <a:off x="331180" y="876953"/>
            <a:ext cx="8464028" cy="923289"/>
          </a:xfrm>
          <a:prstGeom prst="rect">
            <a:avLst/>
          </a:prstGeom>
          <a:noFill/>
          <a:ln>
            <a:noFill/>
          </a:ln>
        </p:spPr>
        <p:txBody>
          <a:bodyPr spcFirstLastPara="1" wrap="square" lIns="91425" tIns="45700" rIns="91425" bIns="45700" anchor="t" anchorCtr="0">
            <a:spAutoFit/>
          </a:bodyPr>
          <a:lstStyle/>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Arial"/>
              <a:ea typeface="Arial"/>
              <a:cs typeface="Arial"/>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Arial"/>
              <a:ea typeface="Arial"/>
              <a:cs typeface="Arial"/>
            </a:endParaRPr>
          </a:p>
        </p:txBody>
      </p:sp>
      <p:pic>
        <p:nvPicPr>
          <p:cNvPr id="821" name="Google Shape;821;p77" hidden="0"/>
          <p:cNvPicPr/>
          <p:nvPr isPhoto="0" userDrawn="0"/>
        </p:nvPicPr>
        <p:blipFill>
          <a:blip r:embed="rId5">
            <a:alphaModFix/>
          </a:blip>
          <a:srcRect l="0" t="0" r="0" b="0"/>
          <a:stretch/>
        </p:blipFill>
        <p:spPr bwMode="auto">
          <a:xfrm>
            <a:off x="1001463" y="1034471"/>
            <a:ext cx="7120679" cy="365528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826" name="Google Shape;826;p78"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827" name="Google Shape;827;p78"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828" name="Google Shape;828;p78"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829" name="Google Shape;829;p78"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830" name="Google Shape;830;p78"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0000"/>
                </a:solidFill>
                <a:latin typeface="Cambria"/>
                <a:ea typeface="Cambria"/>
                <a:cs typeface="Cambria"/>
              </a:rPr>
              <a:t>Bahasa Pemrograman</a:t>
            </a:r>
            <a:endParaRPr sz="2800" b="1" i="0" u="none" strike="noStrike" cap="none">
              <a:solidFill>
                <a:srgbClr val="002060"/>
              </a:solidFill>
              <a:latin typeface="Cambria"/>
              <a:ea typeface="Cambria"/>
              <a:cs typeface="Cambria"/>
            </a:endParaRPr>
          </a:p>
        </p:txBody>
      </p:sp>
      <p:sp>
        <p:nvSpPr>
          <p:cNvPr id="831" name="Google Shape;831;p78"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832" name="Google Shape;832;p78" hidden="0"/>
          <p:cNvSpPr/>
          <p:nvPr isPhoto="0" userDrawn="0"/>
        </p:nvSpPr>
        <p:spPr bwMode="auto">
          <a:xfrm>
            <a:off x="331180" y="876953"/>
            <a:ext cx="8464028" cy="923289"/>
          </a:xfrm>
          <a:prstGeom prst="rect">
            <a:avLst/>
          </a:prstGeom>
          <a:noFill/>
          <a:ln>
            <a:noFill/>
          </a:ln>
        </p:spPr>
        <p:txBody>
          <a:bodyPr spcFirstLastPara="1" wrap="square" lIns="91425" tIns="45700" rIns="91425" bIns="45700" anchor="t" anchorCtr="0">
            <a:spAutoFit/>
          </a:bodyPr>
          <a:lstStyle/>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Arial"/>
              <a:ea typeface="Arial"/>
              <a:cs typeface="Arial"/>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Arial"/>
              <a:ea typeface="Arial"/>
              <a:cs typeface="Arial"/>
            </a:endParaRPr>
          </a:p>
        </p:txBody>
      </p:sp>
      <p:sp>
        <p:nvSpPr>
          <p:cNvPr id="833" name="Google Shape;833;p78" hidden="0"/>
          <p:cNvSpPr/>
          <p:nvPr isPhoto="0" userDrawn="0"/>
        </p:nvSpPr>
        <p:spPr bwMode="auto">
          <a:xfrm>
            <a:off x="331180" y="876953"/>
            <a:ext cx="8464028" cy="2585283"/>
          </a:xfrm>
          <a:prstGeom prst="rect">
            <a:avLst/>
          </a:prstGeom>
          <a:noFill/>
          <a:ln>
            <a:noFill/>
          </a:ln>
        </p:spPr>
        <p:txBody>
          <a:bodyPr spcFirstLastPara="1" wrap="square" lIns="91425" tIns="45700" rIns="91425" bIns="45700" anchor="t" anchorCtr="0">
            <a:spAutoFit/>
          </a:bodyPr>
          <a:lstStyle/>
          <a:p>
            <a:pPr marL="285750" marR="0" lvl="0" indent="-28575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Bahasa pemrograman digunakan untuk membuat sebuah program komputer yang terdiri dari kumpulan kode-kode (sintaks) yang digunakan untuk mengerjakan proses tertentu pada komputer.</a:t>
            </a:r>
            <a:endParaRPr sz="1400" b="0" i="0" u="none" strike="noStrike" cap="none">
              <a:solidFill>
                <a:srgbClr val="000000"/>
              </a:solidFill>
              <a:latin typeface="Cambria"/>
              <a:ea typeface="Cambria"/>
              <a:cs typeface="Cambria"/>
            </a:endParaRPr>
          </a:p>
          <a:p>
            <a:pPr marL="285750" marR="0" lvl="0" indent="-28575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Bahasa pemrograman memiliki tugas untuk menghubungkan pengguna dengan mesin komputer karena dia bisa menerjemahkan perintah yang dimengerti oleh komputer.</a:t>
            </a:r>
            <a:endParaRPr sz="1400" b="0" i="0" u="none" strike="noStrike" cap="none">
              <a:solidFill>
                <a:srgbClr val="000000"/>
              </a:solidFill>
              <a:latin typeface="Cambria"/>
              <a:ea typeface="Cambria"/>
              <a:cs typeface="Cambria"/>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Cambria"/>
              <a:ea typeface="Cambria"/>
              <a:cs typeface="Cambria"/>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Cambria"/>
              <a:ea typeface="Cambria"/>
              <a:cs typeface="Cambr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838" name="Google Shape;838;p79"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839" name="Google Shape;839;p79"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840" name="Google Shape;840;p79"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841" name="Google Shape;841;p79"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842" name="Google Shape;842;p79"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0000"/>
                </a:solidFill>
                <a:latin typeface="Arial"/>
                <a:ea typeface="Arial"/>
                <a:cs typeface="Arial"/>
              </a:rPr>
              <a:t>Bahasa Pemrograman</a:t>
            </a:r>
            <a:endParaRPr sz="2800" b="1" i="0" u="none" strike="noStrike" cap="none">
              <a:solidFill>
                <a:srgbClr val="002060"/>
              </a:solidFill>
              <a:latin typeface="Arial"/>
              <a:ea typeface="Arial"/>
              <a:cs typeface="Arial"/>
            </a:endParaRPr>
          </a:p>
        </p:txBody>
      </p:sp>
      <p:sp>
        <p:nvSpPr>
          <p:cNvPr id="843" name="Google Shape;843;p79"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844" name="Google Shape;844;p79" hidden="0"/>
          <p:cNvSpPr/>
          <p:nvPr isPhoto="0" userDrawn="0"/>
        </p:nvSpPr>
        <p:spPr bwMode="auto">
          <a:xfrm>
            <a:off x="331180" y="876953"/>
            <a:ext cx="8464028" cy="923289"/>
          </a:xfrm>
          <a:prstGeom prst="rect">
            <a:avLst/>
          </a:prstGeom>
          <a:noFill/>
          <a:ln>
            <a:noFill/>
          </a:ln>
        </p:spPr>
        <p:txBody>
          <a:bodyPr spcFirstLastPara="1" wrap="square" lIns="91425" tIns="45700" rIns="91425" bIns="45700" anchor="t" anchorCtr="0">
            <a:spAutoFit/>
          </a:bodyPr>
          <a:lstStyle/>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Arial"/>
              <a:ea typeface="Arial"/>
              <a:cs typeface="Arial"/>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Arial"/>
              <a:ea typeface="Arial"/>
              <a:cs typeface="Arial"/>
            </a:endParaRPr>
          </a:p>
        </p:txBody>
      </p:sp>
      <p:sp>
        <p:nvSpPr>
          <p:cNvPr id="845" name="Google Shape;845;p79" hidden="0"/>
          <p:cNvSpPr/>
          <p:nvPr isPhoto="0" userDrawn="0"/>
        </p:nvSpPr>
        <p:spPr bwMode="auto">
          <a:xfrm>
            <a:off x="331180" y="876953"/>
            <a:ext cx="8464028" cy="369291"/>
          </a:xfrm>
          <a:prstGeom prst="rect">
            <a:avLst/>
          </a:prstGeom>
          <a:noFill/>
          <a:ln>
            <a:noFill/>
          </a:ln>
        </p:spPr>
        <p:txBody>
          <a:bodyPr spcFirstLastPara="1" wrap="square" lIns="91425" tIns="45700" rIns="91425" bIns="45700" anchor="t" anchorCtr="0">
            <a:spAutoFit/>
          </a:bodyPr>
          <a:lstStyle/>
          <a:p>
            <a:pPr marL="0" marR="0" lvl="0" indent="0" algn="just">
              <a:lnSpc>
                <a:spcPct val="100000"/>
              </a:lnSpc>
              <a:spcBef>
                <a:spcPts val="0"/>
              </a:spcBef>
              <a:spcAft>
                <a:spcPts val="0"/>
              </a:spcAft>
              <a:buClr>
                <a:srgbClr val="000000"/>
              </a:buClr>
              <a:buSzPts val="1800"/>
              <a:buFont typeface="Arial"/>
              <a:buNone/>
              <a:defRPr/>
            </a:pPr>
            <a:r>
              <a:rPr lang="en-US" sz="1800">
                <a:latin typeface="Cambria"/>
                <a:ea typeface="Cambria"/>
                <a:cs typeface="Cambria"/>
              </a:rPr>
              <a:t>Berikut ini merupakan g</a:t>
            </a:r>
            <a:r>
              <a:rPr lang="en-US" sz="1800" b="0" i="0" u="none" strike="noStrike" cap="none">
                <a:solidFill>
                  <a:srgbClr val="000000"/>
                </a:solidFill>
                <a:latin typeface="Cambria"/>
                <a:ea typeface="Cambria"/>
                <a:cs typeface="Cambria"/>
              </a:rPr>
              <a:t>ambaran sederhana komputer dan instruksi program.</a:t>
            </a:r>
            <a:endParaRPr sz="1800" b="0" i="0" u="none" strike="noStrike" cap="none">
              <a:solidFill>
                <a:srgbClr val="000000"/>
              </a:solidFill>
              <a:latin typeface="Cambria"/>
              <a:ea typeface="Cambria"/>
              <a:cs typeface="Cambria"/>
            </a:endParaRPr>
          </a:p>
        </p:txBody>
      </p:sp>
      <p:pic>
        <p:nvPicPr>
          <p:cNvPr id="846" name="Google Shape;846;p79" hidden="0"/>
          <p:cNvPicPr/>
          <p:nvPr isPhoto="0" userDrawn="0"/>
        </p:nvPicPr>
        <p:blipFill>
          <a:blip r:embed="rId5">
            <a:alphaModFix/>
          </a:blip>
          <a:srcRect l="0" t="0" r="0" b="0"/>
          <a:stretch/>
        </p:blipFill>
        <p:spPr bwMode="auto">
          <a:xfrm>
            <a:off x="1892479" y="1519897"/>
            <a:ext cx="5359040" cy="292960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851" name="Google Shape;851;p80"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852" name="Google Shape;852;p80"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853" name="Google Shape;853;p80"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854" name="Google Shape;854;p80"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855" name="Google Shape;855;p80"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Arial"/>
                <a:ea typeface="Arial"/>
                <a:cs typeface="Arial"/>
              </a:rPr>
              <a:t>Kategori Bahasa </a:t>
            </a:r>
            <a:r>
              <a:rPr lang="en-US" sz="2800" b="1">
                <a:solidFill>
                  <a:srgbClr val="002060"/>
                </a:solidFill>
              </a:rPr>
              <a:t>P</a:t>
            </a:r>
            <a:r>
              <a:rPr lang="en-US" sz="2800" b="1" i="0" u="none" strike="noStrike" cap="none">
                <a:solidFill>
                  <a:srgbClr val="002060"/>
                </a:solidFill>
                <a:latin typeface="Arial"/>
                <a:ea typeface="Arial"/>
                <a:cs typeface="Arial"/>
              </a:rPr>
              <a:t>emrograman</a:t>
            </a:r>
            <a:endParaRPr sz="2800" b="1" i="0" u="none" strike="noStrike" cap="none">
              <a:solidFill>
                <a:srgbClr val="002060"/>
              </a:solidFill>
              <a:latin typeface="Arial"/>
              <a:ea typeface="Arial"/>
              <a:cs typeface="Arial"/>
            </a:endParaRPr>
          </a:p>
        </p:txBody>
      </p:sp>
      <p:sp>
        <p:nvSpPr>
          <p:cNvPr id="856" name="Google Shape;856;p80"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857" name="Google Shape;857;p80" hidden="0"/>
          <p:cNvSpPr/>
          <p:nvPr isPhoto="0" userDrawn="0"/>
        </p:nvSpPr>
        <p:spPr bwMode="auto">
          <a:xfrm>
            <a:off x="434696" y="940741"/>
            <a:ext cx="8464028" cy="923289"/>
          </a:xfrm>
          <a:prstGeom prst="rect">
            <a:avLst/>
          </a:prstGeom>
          <a:noFill/>
          <a:ln>
            <a:noFill/>
          </a:ln>
        </p:spPr>
        <p:txBody>
          <a:bodyPr spcFirstLastPara="1" wrap="square" lIns="91425" tIns="45700" rIns="91425" bIns="45700" anchor="t" anchorCtr="0">
            <a:spAutoFit/>
          </a:bodyPr>
          <a:lstStyle/>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Arial"/>
              <a:ea typeface="Arial"/>
              <a:cs typeface="Arial"/>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Arial"/>
              <a:ea typeface="Arial"/>
              <a:cs typeface="Arial"/>
            </a:endParaRPr>
          </a:p>
        </p:txBody>
      </p:sp>
      <p:sp>
        <p:nvSpPr>
          <p:cNvPr id="858" name="Google Shape;858;p80" hidden="0"/>
          <p:cNvSpPr/>
          <p:nvPr isPhoto="0" userDrawn="0"/>
        </p:nvSpPr>
        <p:spPr bwMode="auto">
          <a:xfrm>
            <a:off x="331180" y="876953"/>
            <a:ext cx="8464028" cy="2585283"/>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r>
              <a:rPr lang="en-US" sz="1800" b="0" i="0" u="none" strike="noStrike" cap="none">
                <a:solidFill>
                  <a:srgbClr val="000000"/>
                </a:solidFill>
                <a:latin typeface="Cambria"/>
                <a:ea typeface="Cambria"/>
                <a:cs typeface="Cambria"/>
              </a:rPr>
              <a:t>Berdasarkan tingkatannya bahasa pemrograman komputer dibedakan menjadi 2 yaitu:</a:t>
            </a:r>
            <a:endParaRPr sz="1400" b="0" i="0" u="none" strike="noStrike" cap="none">
              <a:solidFill>
                <a:srgbClr val="000000"/>
              </a:solidFill>
              <a:latin typeface="Cambria"/>
              <a:ea typeface="Cambria"/>
              <a:cs typeface="Cambria"/>
            </a:endParaRPr>
          </a:p>
          <a:p>
            <a:pPr marL="285750" marR="0" lvl="0" indent="-28575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Bahasa Tingkat Rendah : yaitu bahasa pemrograman yang hanya dimengerti oleh mesin. Bahasa ini dikerjakan langsung oleh mesin. Contohnya yaitu bahasa standar rakitan atau biasa kita kenal dengan assembler.</a:t>
            </a:r>
            <a:endParaRPr sz="1400" b="0" i="0" u="none" strike="noStrike" cap="none">
              <a:solidFill>
                <a:srgbClr val="000000"/>
              </a:solidFill>
              <a:latin typeface="Cambria"/>
              <a:ea typeface="Cambria"/>
              <a:cs typeface="Cambria"/>
            </a:endParaRPr>
          </a:p>
          <a:p>
            <a:pPr marL="285750" marR="0" lvl="0" indent="-28575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Bahasa tingkat tinggi : Bahasa ini sudah mendekati bahasa manusia. Artinya pengguna sudah dapat memahami bahasa ini. Mesin membutuhkan </a:t>
            </a:r>
            <a:r>
              <a:rPr lang="en-US" sz="1800" b="0" i="1" u="none" strike="noStrike" cap="none">
                <a:solidFill>
                  <a:srgbClr val="000000"/>
                </a:solidFill>
                <a:latin typeface="Cambria"/>
                <a:ea typeface="Cambria"/>
                <a:cs typeface="Cambria"/>
              </a:rPr>
              <a:t>compiler</a:t>
            </a:r>
            <a:r>
              <a:rPr lang="en-US" sz="1800" b="0" i="0" u="none" strike="noStrike" cap="none">
                <a:solidFill>
                  <a:srgbClr val="000000"/>
                </a:solidFill>
                <a:latin typeface="Cambria"/>
                <a:ea typeface="Cambria"/>
                <a:cs typeface="Cambria"/>
              </a:rPr>
              <a:t> atau </a:t>
            </a:r>
            <a:r>
              <a:rPr lang="en-US" sz="1800" b="1" i="1" u="none" strike="noStrike" cap="none">
                <a:solidFill>
                  <a:srgbClr val="000000"/>
                </a:solidFill>
                <a:latin typeface="Cambria"/>
                <a:ea typeface="Cambria"/>
                <a:cs typeface="Cambria"/>
              </a:rPr>
              <a:t>interpreter</a:t>
            </a:r>
            <a:r>
              <a:rPr lang="en-US" sz="1800" b="1" i="0" u="none" strike="noStrike" cap="none">
                <a:solidFill>
                  <a:srgbClr val="000000"/>
                </a:solidFill>
                <a:latin typeface="Cambria"/>
                <a:ea typeface="Cambria"/>
                <a:cs typeface="Cambria"/>
              </a:rPr>
              <a:t> </a:t>
            </a:r>
            <a:r>
              <a:rPr lang="en-US" sz="1800" b="0" i="0" u="none" strike="noStrike" cap="none">
                <a:solidFill>
                  <a:srgbClr val="000000"/>
                </a:solidFill>
                <a:latin typeface="Cambria"/>
                <a:ea typeface="Cambria"/>
                <a:cs typeface="Cambria"/>
              </a:rPr>
              <a:t>untuk mengerjakan perintah. </a:t>
            </a:r>
            <a:r>
              <a:rPr lang="en-US" sz="1800" b="1" i="0" u="none" strike="noStrike" cap="none">
                <a:solidFill>
                  <a:srgbClr val="000000"/>
                </a:solidFill>
                <a:latin typeface="Cambria"/>
                <a:ea typeface="Cambria"/>
                <a:cs typeface="Cambria"/>
              </a:rPr>
              <a:t>PHP</a:t>
            </a:r>
            <a:r>
              <a:rPr lang="en-US" sz="1800" b="0" i="0" u="none" strike="noStrike" cap="none">
                <a:solidFill>
                  <a:srgbClr val="000000"/>
                </a:solidFill>
                <a:latin typeface="Cambria"/>
                <a:ea typeface="Cambria"/>
                <a:cs typeface="Cambria"/>
              </a:rPr>
              <a:t>, </a:t>
            </a:r>
            <a:r>
              <a:rPr lang="en-US" sz="1800">
                <a:latin typeface="Cambria"/>
                <a:ea typeface="Cambria"/>
                <a:cs typeface="Cambria"/>
              </a:rPr>
              <a:t>J</a:t>
            </a:r>
            <a:r>
              <a:rPr lang="en-US" sz="1800" b="0" i="0" u="none" strike="noStrike" cap="none">
                <a:solidFill>
                  <a:srgbClr val="000000"/>
                </a:solidFill>
                <a:latin typeface="Cambria"/>
                <a:ea typeface="Cambria"/>
                <a:cs typeface="Cambria"/>
              </a:rPr>
              <a:t>ava, C++, Pascal dan masih banyak lainnya merupakan contoh dari bahasa tingkat tinggi.</a:t>
            </a:r>
            <a:endParaRPr sz="1400" b="0" i="0" u="none" strike="noStrike" cap="none">
              <a:solidFill>
                <a:srgbClr val="000000"/>
              </a:solidFill>
              <a:latin typeface="Cambria"/>
              <a:ea typeface="Cambria"/>
              <a:cs typeface="Cambr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863" name="Google Shape;863;p81" hidden="0"/>
          <p:cNvPicPr/>
          <p:nvPr isPhoto="0" userDrawn="0"/>
        </p:nvPicPr>
        <p:blipFill>
          <a:blip r:embed="rId3">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864" name="Google Shape;864;p81"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865" name="Google Shape;865;p81" hidden="0"/>
          <p:cNvPicPr/>
          <p:nvPr isPhoto="0" userDrawn="0"/>
        </p:nvPicPr>
        <p:blipFill>
          <a:blip r:embed="rId4">
            <a:alphaModFix/>
          </a:blip>
          <a:srcRect l="0" t="0" r="0" b="0"/>
          <a:stretch/>
        </p:blipFill>
        <p:spPr bwMode="auto">
          <a:xfrm>
            <a:off x="-33618" y="-24297"/>
            <a:ext cx="729600" cy="462301"/>
          </a:xfrm>
          <a:prstGeom prst="rect">
            <a:avLst/>
          </a:prstGeom>
          <a:noFill/>
          <a:ln>
            <a:noFill/>
          </a:ln>
        </p:spPr>
      </p:pic>
      <p:pic>
        <p:nvPicPr>
          <p:cNvPr id="866" name="Google Shape;866;p81" hidden="0"/>
          <p:cNvPicPr/>
          <p:nvPr isPhoto="0" userDrawn="0"/>
        </p:nvPicPr>
        <p:blipFill>
          <a:blip r:embed="rId5">
            <a:alphaModFix/>
          </a:blip>
          <a:srcRect l="0" t="0" r="0" b="0"/>
          <a:stretch/>
        </p:blipFill>
        <p:spPr bwMode="auto">
          <a:xfrm>
            <a:off x="8145433" y="4506596"/>
            <a:ext cx="1019991" cy="646331"/>
          </a:xfrm>
          <a:prstGeom prst="rect">
            <a:avLst/>
          </a:prstGeom>
          <a:noFill/>
          <a:ln>
            <a:noFill/>
          </a:ln>
        </p:spPr>
      </p:pic>
      <p:sp>
        <p:nvSpPr>
          <p:cNvPr id="867" name="Google Shape;867;p81"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1" u="none" strike="noStrike" cap="none">
                <a:solidFill>
                  <a:srgbClr val="002060"/>
                </a:solidFill>
                <a:latin typeface="Arial"/>
                <a:ea typeface="Arial"/>
                <a:cs typeface="Arial"/>
              </a:rPr>
              <a:t>Flowchart</a:t>
            </a:r>
            <a:endParaRPr sz="2800" b="1" i="1" u="none" strike="noStrike" cap="none">
              <a:solidFill>
                <a:srgbClr val="002060"/>
              </a:solidFill>
              <a:latin typeface="Arial"/>
              <a:ea typeface="Arial"/>
              <a:cs typeface="Arial"/>
            </a:endParaRPr>
          </a:p>
        </p:txBody>
      </p:sp>
      <p:sp>
        <p:nvSpPr>
          <p:cNvPr id="868" name="Google Shape;868;p81"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869" name="Google Shape;869;p81" hidden="0"/>
          <p:cNvSpPr/>
          <p:nvPr isPhoto="0" userDrawn="0"/>
        </p:nvSpPr>
        <p:spPr bwMode="auto">
          <a:xfrm>
            <a:off x="434696" y="940741"/>
            <a:ext cx="8464028" cy="923289"/>
          </a:xfrm>
          <a:prstGeom prst="rect">
            <a:avLst/>
          </a:prstGeom>
          <a:noFill/>
          <a:ln>
            <a:noFill/>
          </a:ln>
        </p:spPr>
        <p:txBody>
          <a:bodyPr spcFirstLastPara="1" wrap="square" lIns="91425" tIns="45700" rIns="91425" bIns="45700" anchor="t" anchorCtr="0">
            <a:spAutoFit/>
          </a:bodyPr>
          <a:lstStyle/>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Arial"/>
              <a:ea typeface="Arial"/>
              <a:cs typeface="Arial"/>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Arial"/>
              <a:ea typeface="Arial"/>
              <a:cs typeface="Arial"/>
            </a:endParaRPr>
          </a:p>
        </p:txBody>
      </p:sp>
      <p:sp>
        <p:nvSpPr>
          <p:cNvPr id="870" name="Google Shape;870;p81" hidden="0"/>
          <p:cNvSpPr/>
          <p:nvPr isPhoto="0" userDrawn="0"/>
        </p:nvSpPr>
        <p:spPr bwMode="auto">
          <a:xfrm>
            <a:off x="331180" y="876953"/>
            <a:ext cx="8464028" cy="1615787"/>
          </a:xfrm>
          <a:prstGeom prst="rect">
            <a:avLst/>
          </a:prstGeom>
          <a:noFill/>
          <a:ln>
            <a:noFill/>
          </a:ln>
        </p:spPr>
        <p:txBody>
          <a:bodyPr spcFirstLastPara="1" wrap="square" lIns="91425" tIns="45700" rIns="91425" bIns="45700" anchor="t" anchorCtr="0">
            <a:spAutoFit/>
          </a:bodyPr>
          <a:lstStyle/>
          <a:p>
            <a:pPr marL="342900" marR="0" lvl="0" indent="-342900" algn="l">
              <a:lnSpc>
                <a:spcPct val="15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Bagan-bagan yang mempunyai arus</a:t>
            </a:r>
            <a:endParaRPr sz="1800" b="0" i="0" u="none" strike="noStrike" cap="none">
              <a:solidFill>
                <a:srgbClr val="000000"/>
              </a:solidFill>
              <a:latin typeface="Cambria"/>
              <a:ea typeface="Cambria"/>
              <a:cs typeface="Cambria"/>
            </a:endParaRPr>
          </a:p>
          <a:p>
            <a:pPr marL="342900" marR="0" lvl="0" indent="-342900" algn="l">
              <a:lnSpc>
                <a:spcPct val="15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Menggambarkan langkah-langkah penyelesaian suatu masalah</a:t>
            </a:r>
            <a:endParaRPr sz="1800" b="0" i="0" u="none" strike="noStrike" cap="none">
              <a:solidFill>
                <a:srgbClr val="000000"/>
              </a:solidFill>
              <a:latin typeface="Cambria"/>
              <a:ea typeface="Cambria"/>
              <a:cs typeface="Cambria"/>
            </a:endParaRPr>
          </a:p>
          <a:p>
            <a:pPr marL="342900" marR="0" lvl="0" indent="-342900" algn="l">
              <a:lnSpc>
                <a:spcPct val="15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Merupakan salah satu cara penyajian algoritma</a:t>
            </a:r>
            <a:endParaRPr sz="1800" b="0" i="0" u="none" strike="noStrike" cap="none">
              <a:solidFill>
                <a:srgbClr val="000000"/>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rgbClr val="000000"/>
              </a:solidFill>
              <a:latin typeface="Cambria"/>
              <a:ea typeface="Cambria"/>
              <a:cs typeface="Cambr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875" name="Google Shape;875;p82"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876" name="Google Shape;876;p82"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877" name="Google Shape;877;p82"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878" name="Google Shape;878;p82"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879" name="Google Shape;879;p82"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Arial"/>
                <a:ea typeface="Arial"/>
                <a:cs typeface="Arial"/>
              </a:rPr>
              <a:t>Mengapa </a:t>
            </a:r>
            <a:r>
              <a:rPr lang="en-US" sz="2800" b="1" i="1" u="none" strike="noStrike" cap="none">
                <a:solidFill>
                  <a:srgbClr val="002060"/>
                </a:solidFill>
                <a:latin typeface="Arial"/>
                <a:ea typeface="Arial"/>
                <a:cs typeface="Arial"/>
              </a:rPr>
              <a:t>Flowchart</a:t>
            </a:r>
            <a:r>
              <a:rPr lang="en-US" sz="2800" b="1" u="none" strike="noStrike" cap="none">
                <a:solidFill>
                  <a:srgbClr val="002060"/>
                </a:solidFill>
                <a:latin typeface="Arial"/>
                <a:ea typeface="Arial"/>
                <a:cs typeface="Arial"/>
              </a:rPr>
              <a:t>?</a:t>
            </a:r>
            <a:endParaRPr sz="1400" b="0" u="none" strike="noStrike" cap="none">
              <a:solidFill>
                <a:srgbClr val="000000"/>
              </a:solidFill>
              <a:latin typeface="Arial"/>
              <a:ea typeface="Arial"/>
              <a:cs typeface="Arial"/>
            </a:endParaRPr>
          </a:p>
        </p:txBody>
      </p:sp>
      <p:sp>
        <p:nvSpPr>
          <p:cNvPr id="880" name="Google Shape;880;p82"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881" name="Google Shape;881;p82" hidden="0"/>
          <p:cNvSpPr/>
          <p:nvPr isPhoto="0" userDrawn="0"/>
        </p:nvSpPr>
        <p:spPr bwMode="auto">
          <a:xfrm>
            <a:off x="434696" y="940741"/>
            <a:ext cx="8464028" cy="923289"/>
          </a:xfrm>
          <a:prstGeom prst="rect">
            <a:avLst/>
          </a:prstGeom>
          <a:noFill/>
          <a:ln>
            <a:noFill/>
          </a:ln>
        </p:spPr>
        <p:txBody>
          <a:bodyPr spcFirstLastPara="1" wrap="square" lIns="91425" tIns="45700" rIns="91425" bIns="45700" anchor="t" anchorCtr="0">
            <a:spAutoFit/>
          </a:bodyPr>
          <a:lstStyle/>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Arial"/>
              <a:ea typeface="Arial"/>
              <a:cs typeface="Arial"/>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Arial"/>
              <a:ea typeface="Arial"/>
              <a:cs typeface="Arial"/>
            </a:endParaRPr>
          </a:p>
        </p:txBody>
      </p:sp>
      <p:sp>
        <p:nvSpPr>
          <p:cNvPr id="882" name="Google Shape;882;p82" hidden="0"/>
          <p:cNvSpPr/>
          <p:nvPr isPhoto="0" userDrawn="0"/>
        </p:nvSpPr>
        <p:spPr bwMode="auto">
          <a:xfrm>
            <a:off x="331180" y="876953"/>
            <a:ext cx="8464028" cy="1865086"/>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360"/>
              </a:spcBef>
              <a:spcAft>
                <a:spcPts val="0"/>
              </a:spcAft>
              <a:buClr>
                <a:schemeClr val="accent1"/>
              </a:buClr>
              <a:buSzPts val="1800"/>
              <a:buFont typeface="Noto Sans Symbols"/>
              <a:buNone/>
              <a:defRPr/>
            </a:pPr>
            <a:r>
              <a:rPr lang="en-US" sz="1800" b="1" i="1" u="none" strike="noStrike" cap="none">
                <a:solidFill>
                  <a:srgbClr val="000000"/>
                </a:solidFill>
                <a:latin typeface="Cambria"/>
                <a:ea typeface="Cambria"/>
                <a:cs typeface="Cambria"/>
              </a:rPr>
              <a:t>a. Relationship</a:t>
            </a:r>
            <a:endParaRPr sz="1400" b="0" i="1" u="none" strike="noStrike" cap="none">
              <a:solidFill>
                <a:srgbClr val="000000"/>
              </a:solidFill>
              <a:latin typeface="Cambria"/>
              <a:ea typeface="Cambria"/>
              <a:cs typeface="Cambria"/>
            </a:endParaRPr>
          </a:p>
          <a:p>
            <a:pPr marL="0" marR="0" lvl="0" indent="0" algn="l">
              <a:lnSpc>
                <a:spcPct val="100000"/>
              </a:lnSpc>
              <a:spcBef>
                <a:spcPts val="360"/>
              </a:spcBef>
              <a:spcAft>
                <a:spcPts val="0"/>
              </a:spcAft>
              <a:buClr>
                <a:schemeClr val="accent1"/>
              </a:buClr>
              <a:buSzPts val="1800"/>
              <a:buFont typeface="Noto Sans Symbols"/>
              <a:buNone/>
              <a:defRPr/>
            </a:pPr>
            <a:r>
              <a:rPr lang="en-US" sz="1800" b="0" i="1" u="none" strike="noStrike" cap="none">
                <a:solidFill>
                  <a:srgbClr val="000000"/>
                </a:solidFill>
                <a:latin typeface="Cambria"/>
                <a:ea typeface="Cambria"/>
                <a:cs typeface="Cambria"/>
              </a:rPr>
              <a:t>Flowchart </a:t>
            </a:r>
            <a:r>
              <a:rPr lang="en-US" sz="1800" b="0" i="0" u="none" strike="noStrike" cap="none">
                <a:solidFill>
                  <a:srgbClr val="000000"/>
                </a:solidFill>
                <a:latin typeface="Cambria"/>
                <a:ea typeface="Cambria"/>
                <a:cs typeface="Cambria"/>
              </a:rPr>
              <a:t>dapat memberikan gambaran yang efektif, jelas, dan ringkas tentang prosedur </a:t>
            </a:r>
            <a:r>
              <a:rPr lang="en-US" sz="1800" b="0" i="1" u="none" strike="noStrike" cap="none">
                <a:solidFill>
                  <a:srgbClr val="000000"/>
                </a:solidFill>
                <a:latin typeface="Cambria"/>
                <a:ea typeface="Cambria"/>
                <a:cs typeface="Cambria"/>
              </a:rPr>
              <a:t>logic. Teknik penyajian yang </a:t>
            </a:r>
            <a:r>
              <a:rPr lang="en-US" sz="1800" b="0" i="0" u="none" strike="noStrike" cap="none">
                <a:solidFill>
                  <a:srgbClr val="000000"/>
                </a:solidFill>
                <a:latin typeface="Cambria"/>
                <a:ea typeface="Cambria"/>
                <a:cs typeface="Cambria"/>
              </a:rPr>
              <a:t>bersifat grafis jelas akan lebih baik daripada uraian-uraian yang bersifat teks khususnya dalam menyajikan logika-logika yang bersifat kompleks.</a:t>
            </a:r>
            <a:endParaRPr sz="1400" b="0" i="0" u="none" strike="noStrike" cap="none">
              <a:solidFill>
                <a:srgbClr val="000000"/>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rgbClr val="000000"/>
              </a:solidFill>
              <a:latin typeface="Cambria"/>
              <a:ea typeface="Cambria"/>
              <a:cs typeface="Cambr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887" name="Google Shape;887;p83"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888" name="Google Shape;888;p83"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889" name="Google Shape;889;p83"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890" name="Google Shape;890;p83"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891" name="Google Shape;891;p83"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Arial"/>
                <a:ea typeface="Arial"/>
                <a:cs typeface="Arial"/>
              </a:rPr>
              <a:t>Mengapa </a:t>
            </a:r>
            <a:r>
              <a:rPr lang="en-US" sz="2800" b="1" i="1" u="none" strike="noStrike" cap="none">
                <a:solidFill>
                  <a:srgbClr val="002060"/>
                </a:solidFill>
                <a:latin typeface="Arial"/>
                <a:ea typeface="Arial"/>
                <a:cs typeface="Arial"/>
              </a:rPr>
              <a:t>Flowchart?</a:t>
            </a:r>
            <a:endParaRPr sz="1400" b="0" i="1" u="none" strike="noStrike" cap="none">
              <a:solidFill>
                <a:srgbClr val="000000"/>
              </a:solidFill>
              <a:latin typeface="Arial"/>
              <a:ea typeface="Arial"/>
              <a:cs typeface="Arial"/>
            </a:endParaRPr>
          </a:p>
        </p:txBody>
      </p:sp>
      <p:sp>
        <p:nvSpPr>
          <p:cNvPr id="892" name="Google Shape;892;p83"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893" name="Google Shape;893;p83" hidden="0"/>
          <p:cNvSpPr/>
          <p:nvPr isPhoto="0" userDrawn="0"/>
        </p:nvSpPr>
        <p:spPr bwMode="auto">
          <a:xfrm>
            <a:off x="434696" y="940741"/>
            <a:ext cx="8464028" cy="923289"/>
          </a:xfrm>
          <a:prstGeom prst="rect">
            <a:avLst/>
          </a:prstGeom>
          <a:noFill/>
          <a:ln>
            <a:noFill/>
          </a:ln>
        </p:spPr>
        <p:txBody>
          <a:bodyPr spcFirstLastPara="1" wrap="square" lIns="91425" tIns="45700" rIns="91425" bIns="45700" anchor="t" anchorCtr="0">
            <a:spAutoFit/>
          </a:bodyPr>
          <a:lstStyle/>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Arial"/>
              <a:ea typeface="Arial"/>
              <a:cs typeface="Arial"/>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Arial"/>
              <a:ea typeface="Arial"/>
              <a:cs typeface="Arial"/>
            </a:endParaRPr>
          </a:p>
        </p:txBody>
      </p:sp>
      <p:sp>
        <p:nvSpPr>
          <p:cNvPr id="894" name="Google Shape;894;p83" hidden="0"/>
          <p:cNvSpPr/>
          <p:nvPr isPhoto="0" userDrawn="0"/>
        </p:nvSpPr>
        <p:spPr bwMode="auto">
          <a:xfrm>
            <a:off x="331180" y="876953"/>
            <a:ext cx="8464028" cy="1588087"/>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360"/>
              </a:spcBef>
              <a:spcAft>
                <a:spcPts val="0"/>
              </a:spcAft>
              <a:buClr>
                <a:schemeClr val="accent1"/>
              </a:buClr>
              <a:buSzPts val="1800"/>
              <a:buFont typeface="Noto Sans Symbols"/>
              <a:buNone/>
              <a:defRPr/>
            </a:pPr>
            <a:r>
              <a:rPr lang="en-US" sz="1800" b="1" i="1" u="none" strike="noStrike" cap="none">
                <a:solidFill>
                  <a:srgbClr val="000000"/>
                </a:solidFill>
                <a:latin typeface="Cambria"/>
                <a:ea typeface="Cambria"/>
                <a:cs typeface="Cambria"/>
              </a:rPr>
              <a:t>b. Analysis</a:t>
            </a:r>
            <a:endParaRPr sz="1400" b="0" i="1" u="none" strike="noStrike" cap="none">
              <a:solidFill>
                <a:srgbClr val="000000"/>
              </a:solidFill>
              <a:latin typeface="Cambria"/>
              <a:ea typeface="Cambria"/>
              <a:cs typeface="Cambria"/>
            </a:endParaRPr>
          </a:p>
          <a:p>
            <a:pPr marL="0" marR="0" lvl="0" indent="0" algn="l">
              <a:lnSpc>
                <a:spcPct val="100000"/>
              </a:lnSpc>
              <a:spcBef>
                <a:spcPts val="360"/>
              </a:spcBef>
              <a:spcAft>
                <a:spcPts val="0"/>
              </a:spcAft>
              <a:buClr>
                <a:schemeClr val="accent1"/>
              </a:buClr>
              <a:buSzPts val="1800"/>
              <a:buFont typeface="Noto Sans Symbols"/>
              <a:buNone/>
              <a:defRPr/>
            </a:pPr>
            <a:r>
              <a:rPr lang="en-US" sz="1800" b="0" i="0" u="none" strike="noStrike" cap="none">
                <a:solidFill>
                  <a:srgbClr val="000000"/>
                </a:solidFill>
                <a:latin typeface="Cambria"/>
                <a:ea typeface="Cambria"/>
                <a:cs typeface="Cambria"/>
              </a:rPr>
              <a:t>Dengan adanya pengungkapan yang jelas dalam model atau </a:t>
            </a:r>
            <a:r>
              <a:rPr lang="en-US" sz="1800" b="0" i="1" u="none" strike="noStrike" cap="none">
                <a:solidFill>
                  <a:srgbClr val="000000"/>
                </a:solidFill>
                <a:latin typeface="Cambria"/>
                <a:ea typeface="Cambria"/>
                <a:cs typeface="Cambria"/>
              </a:rPr>
              <a:t>chart</a:t>
            </a:r>
            <a:r>
              <a:rPr lang="en-US" sz="1800" b="0" i="0" u="none" strike="noStrike" cap="none">
                <a:solidFill>
                  <a:srgbClr val="000000"/>
                </a:solidFill>
                <a:latin typeface="Cambria"/>
                <a:ea typeface="Cambria"/>
                <a:cs typeface="Cambria"/>
              </a:rPr>
              <a:t>, maka para pembacanya dapat dengan mudah melihat permasalahan atau memfokuskan perhatian pada area-area tertentu pada aplikasi</a:t>
            </a:r>
            <a:r>
              <a:rPr lang="en-US" sz="1800">
                <a:latin typeface="Cambria"/>
                <a:ea typeface="Cambria"/>
                <a:cs typeface="Cambria"/>
              </a:rPr>
              <a:t>/</a:t>
            </a:r>
            <a:r>
              <a:rPr lang="en-US" sz="1800" b="0" i="0" u="none" strike="noStrike" cap="none">
                <a:solidFill>
                  <a:srgbClr val="000000"/>
                </a:solidFill>
                <a:latin typeface="Cambria"/>
                <a:ea typeface="Cambria"/>
                <a:cs typeface="Cambria"/>
              </a:rPr>
              <a:t>sistem informasi yang dibangun.</a:t>
            </a:r>
            <a:endParaRPr sz="1400" b="0" i="0" u="none" strike="noStrike" cap="none">
              <a:solidFill>
                <a:srgbClr val="000000"/>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rgbClr val="000000"/>
              </a:solidFill>
              <a:latin typeface="Cambria"/>
              <a:ea typeface="Cambria"/>
              <a:cs typeface="Cambr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899" name="Google Shape;899;p84"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900" name="Google Shape;900;p84"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901" name="Google Shape;901;p84"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902" name="Google Shape;902;p84"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903" name="Google Shape;903;p84"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Arial"/>
                <a:ea typeface="Arial"/>
                <a:cs typeface="Arial"/>
              </a:rPr>
              <a:t>Mengapa </a:t>
            </a:r>
            <a:r>
              <a:rPr lang="en-US" sz="2800" b="1" i="1" u="none" strike="noStrike" cap="none">
                <a:solidFill>
                  <a:srgbClr val="002060"/>
                </a:solidFill>
                <a:latin typeface="Arial"/>
                <a:ea typeface="Arial"/>
                <a:cs typeface="Arial"/>
              </a:rPr>
              <a:t>Flowchart?</a:t>
            </a:r>
            <a:endParaRPr sz="1400" b="0" i="1" u="none" strike="noStrike" cap="none">
              <a:solidFill>
                <a:srgbClr val="000000"/>
              </a:solidFill>
              <a:latin typeface="Arial"/>
              <a:ea typeface="Arial"/>
              <a:cs typeface="Arial"/>
            </a:endParaRPr>
          </a:p>
        </p:txBody>
      </p:sp>
      <p:sp>
        <p:nvSpPr>
          <p:cNvPr id="904" name="Google Shape;904;p84"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905" name="Google Shape;905;p84" hidden="0"/>
          <p:cNvSpPr/>
          <p:nvPr isPhoto="0" userDrawn="0"/>
        </p:nvSpPr>
        <p:spPr bwMode="auto">
          <a:xfrm>
            <a:off x="434696" y="940741"/>
            <a:ext cx="8464028" cy="923289"/>
          </a:xfrm>
          <a:prstGeom prst="rect">
            <a:avLst/>
          </a:prstGeom>
          <a:noFill/>
          <a:ln>
            <a:noFill/>
          </a:ln>
        </p:spPr>
        <p:txBody>
          <a:bodyPr spcFirstLastPara="1" wrap="square" lIns="91425" tIns="45700" rIns="91425" bIns="45700" anchor="t" anchorCtr="0">
            <a:spAutoFit/>
          </a:bodyPr>
          <a:lstStyle/>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Arial"/>
              <a:ea typeface="Arial"/>
              <a:cs typeface="Arial"/>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Arial"/>
              <a:ea typeface="Arial"/>
              <a:cs typeface="Arial"/>
            </a:endParaRPr>
          </a:p>
        </p:txBody>
      </p:sp>
      <p:sp>
        <p:nvSpPr>
          <p:cNvPr id="906" name="Google Shape;906;p84" hidden="0"/>
          <p:cNvSpPr/>
          <p:nvPr isPhoto="0" userDrawn="0"/>
        </p:nvSpPr>
        <p:spPr bwMode="auto">
          <a:xfrm>
            <a:off x="331180" y="876953"/>
            <a:ext cx="8464028" cy="1865086"/>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360"/>
              </a:spcBef>
              <a:spcAft>
                <a:spcPts val="0"/>
              </a:spcAft>
              <a:buClr>
                <a:schemeClr val="accent1"/>
              </a:buClr>
              <a:buSzPts val="1800"/>
              <a:buFont typeface="Noto Sans Symbols"/>
              <a:buNone/>
              <a:defRPr/>
            </a:pPr>
            <a:r>
              <a:rPr lang="en-US" sz="1800" b="1" i="1" u="none" strike="noStrike" cap="none">
                <a:solidFill>
                  <a:srgbClr val="000000"/>
                </a:solidFill>
                <a:latin typeface="Cambria"/>
                <a:ea typeface="Cambria"/>
                <a:cs typeface="Cambria"/>
              </a:rPr>
              <a:t>c. Communication</a:t>
            </a:r>
            <a:endParaRPr sz="1400" b="0" i="1" u="none" strike="noStrike" cap="none">
              <a:solidFill>
                <a:srgbClr val="000000"/>
              </a:solidFill>
              <a:latin typeface="Cambria"/>
              <a:ea typeface="Cambria"/>
              <a:cs typeface="Cambria"/>
            </a:endParaRPr>
          </a:p>
          <a:p>
            <a:pPr marL="0" marR="0" lvl="0" indent="0" algn="l">
              <a:lnSpc>
                <a:spcPct val="100000"/>
              </a:lnSpc>
              <a:spcBef>
                <a:spcPts val="360"/>
              </a:spcBef>
              <a:spcAft>
                <a:spcPts val="0"/>
              </a:spcAft>
              <a:buClr>
                <a:schemeClr val="accent1"/>
              </a:buClr>
              <a:buSzPts val="1800"/>
              <a:buFont typeface="Noto Sans Symbols"/>
              <a:buNone/>
              <a:defRPr/>
            </a:pPr>
            <a:r>
              <a:rPr lang="en-US" sz="1800" b="0" i="0" u="none" strike="noStrike" cap="none">
                <a:solidFill>
                  <a:srgbClr val="000000"/>
                </a:solidFill>
                <a:latin typeface="Cambria"/>
                <a:ea typeface="Cambria"/>
                <a:cs typeface="Cambria"/>
              </a:rPr>
              <a:t>Karena simbol-simbol yang digunakan mengikuti suatu standar tertentu yang sudah diakui secara umum, maka </a:t>
            </a:r>
            <a:r>
              <a:rPr lang="en-US" sz="1800" b="0" i="1" u="none" strike="noStrike" cap="none">
                <a:solidFill>
                  <a:srgbClr val="000000"/>
                </a:solidFill>
                <a:latin typeface="Cambria"/>
                <a:ea typeface="Cambria"/>
                <a:cs typeface="Cambria"/>
              </a:rPr>
              <a:t>flowchart </a:t>
            </a:r>
            <a:r>
              <a:rPr lang="en-US" sz="1800" b="0" i="0" u="none" strike="noStrike" cap="none">
                <a:solidFill>
                  <a:srgbClr val="000000"/>
                </a:solidFill>
                <a:latin typeface="Cambria"/>
                <a:ea typeface="Cambria"/>
                <a:cs typeface="Cambria"/>
              </a:rPr>
              <a:t>merupakan alat bantu yang sangat efektif dalam mengkomunikasikan logika suatu masalah atau dalam mendokumentasikan logika tersebut.</a:t>
            </a:r>
            <a:endParaRPr sz="1400" b="0" i="0" u="none" strike="noStrike" cap="none">
              <a:solidFill>
                <a:srgbClr val="000000"/>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rgbClr val="000000"/>
              </a:solidFill>
              <a:latin typeface="Cambria"/>
              <a:ea typeface="Cambria"/>
              <a:cs typeface="Cambr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911" name="Google Shape;911;p85"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912" name="Google Shape;912;p85"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913" name="Google Shape;913;p85"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914" name="Google Shape;914;p85"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915" name="Google Shape;915;p85"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Arial"/>
                <a:ea typeface="Arial"/>
                <a:cs typeface="Arial"/>
              </a:rPr>
              <a:t>Tujuan</a:t>
            </a:r>
            <a:endParaRPr sz="2800" b="1" i="0" u="none" strike="noStrike" cap="none">
              <a:solidFill>
                <a:srgbClr val="002060"/>
              </a:solidFill>
              <a:latin typeface="Arial"/>
              <a:ea typeface="Arial"/>
              <a:cs typeface="Arial"/>
            </a:endParaRPr>
          </a:p>
        </p:txBody>
      </p:sp>
      <p:sp>
        <p:nvSpPr>
          <p:cNvPr id="916" name="Google Shape;916;p85"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917" name="Google Shape;917;p85" hidden="0"/>
          <p:cNvSpPr/>
          <p:nvPr isPhoto="0" userDrawn="0"/>
        </p:nvSpPr>
        <p:spPr bwMode="auto">
          <a:xfrm>
            <a:off x="434696" y="940741"/>
            <a:ext cx="8464028" cy="923289"/>
          </a:xfrm>
          <a:prstGeom prst="rect">
            <a:avLst/>
          </a:prstGeom>
          <a:noFill/>
          <a:ln>
            <a:noFill/>
          </a:ln>
        </p:spPr>
        <p:txBody>
          <a:bodyPr spcFirstLastPara="1" wrap="square" lIns="91425" tIns="45700" rIns="91425" bIns="45700" anchor="t" anchorCtr="0">
            <a:spAutoFit/>
          </a:bodyPr>
          <a:lstStyle/>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Arial"/>
              <a:ea typeface="Arial"/>
              <a:cs typeface="Arial"/>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Arial"/>
              <a:ea typeface="Arial"/>
              <a:cs typeface="Arial"/>
            </a:endParaRPr>
          </a:p>
        </p:txBody>
      </p:sp>
      <p:sp>
        <p:nvSpPr>
          <p:cNvPr id="918" name="Google Shape;918;p85" hidden="0"/>
          <p:cNvSpPr/>
          <p:nvPr isPhoto="0" userDrawn="0"/>
        </p:nvSpPr>
        <p:spPr bwMode="auto">
          <a:xfrm>
            <a:off x="331180" y="876953"/>
            <a:ext cx="8464028" cy="1338788"/>
          </a:xfrm>
          <a:prstGeom prst="rect">
            <a:avLst/>
          </a:prstGeom>
          <a:noFill/>
          <a:ln>
            <a:noFill/>
          </a:ln>
        </p:spPr>
        <p:txBody>
          <a:bodyPr spcFirstLastPara="1" wrap="square" lIns="91425" tIns="45700" rIns="91425" bIns="45700" anchor="t" anchorCtr="0">
            <a:spAutoFit/>
          </a:bodyPr>
          <a:lstStyle/>
          <a:p>
            <a:pPr marL="285750" marR="0" lvl="0" indent="-285750" algn="l">
              <a:lnSpc>
                <a:spcPct val="15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Menggambarkan suatu tahapan penyelesaian masalah</a:t>
            </a:r>
            <a:endParaRPr sz="1800" b="0" i="0" u="none" strike="noStrike" cap="none">
              <a:solidFill>
                <a:srgbClr val="000000"/>
              </a:solidFill>
              <a:latin typeface="Cambria"/>
              <a:ea typeface="Cambria"/>
              <a:cs typeface="Cambria"/>
            </a:endParaRPr>
          </a:p>
          <a:p>
            <a:pPr marL="285750" marR="0" lvl="0" indent="-285750" algn="l">
              <a:lnSpc>
                <a:spcPct val="15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Secara sederhana, terurai, rapi dan jelas</a:t>
            </a:r>
            <a:endParaRPr sz="1800" b="0" i="0" u="none" strike="noStrike" cap="none">
              <a:solidFill>
                <a:srgbClr val="000000"/>
              </a:solidFill>
              <a:latin typeface="Cambria"/>
              <a:ea typeface="Cambria"/>
              <a:cs typeface="Cambria"/>
            </a:endParaRPr>
          </a:p>
          <a:p>
            <a:pPr marL="285750" marR="0" lvl="0" indent="-285750" algn="l">
              <a:lnSpc>
                <a:spcPct val="15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Menggunakan simbol-simbol standar</a:t>
            </a:r>
            <a:endParaRPr sz="1800" b="0" i="0" u="none" strike="noStrike" cap="none">
              <a:solidFill>
                <a:srgbClr val="000000"/>
              </a:solidFill>
              <a:latin typeface="Cambria"/>
              <a:ea typeface="Cambria"/>
              <a:cs typeface="Cambr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173" name="Google Shape;173;p23"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174" name="Google Shape;174;p23"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175" name="Google Shape;175;p23"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176" name="Google Shape;176;p23"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177" name="Google Shape;177;p23" hidden="0"/>
          <p:cNvSpPr/>
          <p:nvPr isPhoto="0" userDrawn="0"/>
        </p:nvSpPr>
        <p:spPr bwMode="auto">
          <a:xfrm>
            <a:off x="331181" y="118750"/>
            <a:ext cx="5650217" cy="52322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a:solidFill>
                  <a:srgbClr val="002060"/>
                </a:solidFill>
              </a:rPr>
              <a:t>Instalasi </a:t>
            </a:r>
            <a:r>
              <a:rPr lang="en-US" sz="2800" b="1" i="0" u="none" strike="noStrike" cap="none">
                <a:solidFill>
                  <a:srgbClr val="002060"/>
                </a:solidFill>
                <a:latin typeface="Arial"/>
                <a:ea typeface="Arial"/>
                <a:cs typeface="Arial"/>
              </a:rPr>
              <a:t>XAMPP</a:t>
            </a:r>
            <a:endParaRPr sz="2400" b="0" i="0" u="none" strike="noStrike" cap="none">
              <a:solidFill>
                <a:srgbClr val="002060"/>
              </a:solidFill>
              <a:latin typeface="Arial"/>
              <a:ea typeface="Arial"/>
              <a:cs typeface="Arial"/>
            </a:endParaRPr>
          </a:p>
        </p:txBody>
      </p:sp>
      <p:sp>
        <p:nvSpPr>
          <p:cNvPr id="178" name="Google Shape;178;p23"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179" name="Google Shape;179;p23" hidden="0"/>
          <p:cNvSpPr/>
          <p:nvPr isPhoto="0" userDrawn="0"/>
        </p:nvSpPr>
        <p:spPr bwMode="auto">
          <a:xfrm>
            <a:off x="4572000" y="876950"/>
            <a:ext cx="4223100" cy="3970200"/>
          </a:xfrm>
          <a:prstGeom prst="rect">
            <a:avLst/>
          </a:prstGeom>
          <a:noFill/>
          <a:ln>
            <a:noFill/>
          </a:ln>
        </p:spPr>
        <p:txBody>
          <a:bodyPr spcFirstLastPara="1" wrap="square" lIns="91425" tIns="45700" rIns="91425" bIns="45700" anchor="t" anchorCtr="0">
            <a:spAutoFit/>
          </a:bodyPr>
          <a:lstStyle/>
          <a:p>
            <a:pPr marL="285750" marR="0" lvl="0" indent="-285750" algn="l">
              <a:lnSpc>
                <a:spcPct val="100000"/>
              </a:lnSpc>
              <a:spcBef>
                <a:spcPts val="0"/>
              </a:spcBef>
              <a:spcAft>
                <a:spcPts val="0"/>
              </a:spcAft>
              <a:buClr>
                <a:srgbClr val="000000"/>
              </a:buClr>
              <a:buSzPts val="1800"/>
              <a:buFont typeface="Cambria"/>
              <a:buChar char="❖"/>
              <a:defRPr/>
            </a:pPr>
            <a:r>
              <a:rPr lang="en-US" sz="1800">
                <a:latin typeface="Cambria"/>
                <a:ea typeface="Cambria"/>
                <a:cs typeface="Cambria"/>
              </a:rPr>
              <a:t>Terk</a:t>
            </a:r>
            <a:r>
              <a:rPr lang="en-US" sz="1800" b="0" i="0" u="none" strike="noStrike" cap="none">
                <a:solidFill>
                  <a:srgbClr val="000000"/>
                </a:solidFill>
                <a:latin typeface="Cambria"/>
                <a:ea typeface="Cambria"/>
                <a:cs typeface="Cambria"/>
              </a:rPr>
              <a:t>adang pada proses </a:t>
            </a:r>
            <a:r>
              <a:rPr lang="en-US" sz="1800">
                <a:latin typeface="Cambria"/>
                <a:ea typeface="Cambria"/>
                <a:cs typeface="Cambria"/>
              </a:rPr>
              <a:t>instalasi </a:t>
            </a:r>
            <a:r>
              <a:rPr lang="en-US" sz="1800" b="0" i="0" u="none" strike="noStrike" cap="none">
                <a:solidFill>
                  <a:srgbClr val="000000"/>
                </a:solidFill>
                <a:latin typeface="Cambria"/>
                <a:ea typeface="Cambria"/>
                <a:cs typeface="Cambria"/>
              </a:rPr>
              <a:t>muncul pesan </a:t>
            </a:r>
            <a:r>
              <a:rPr lang="en-US" sz="1800" b="0" i="1" u="none" strike="noStrike" cap="none">
                <a:solidFill>
                  <a:srgbClr val="000000"/>
                </a:solidFill>
                <a:latin typeface="Cambria"/>
                <a:ea typeface="Cambria"/>
                <a:cs typeface="Cambria"/>
              </a:rPr>
              <a:t>error</a:t>
            </a:r>
            <a:r>
              <a:rPr lang="en-US" sz="1800">
                <a:latin typeface="Cambria"/>
                <a:ea typeface="Cambria"/>
                <a:cs typeface="Cambria"/>
              </a:rPr>
              <a:t> atau </a:t>
            </a:r>
            <a:r>
              <a:rPr lang="en-US" sz="1800" i="1">
                <a:latin typeface="Cambria"/>
                <a:ea typeface="Cambria"/>
                <a:cs typeface="Cambria"/>
              </a:rPr>
              <a:t>warning</a:t>
            </a:r>
            <a:r>
              <a:rPr lang="en-US" sz="1800" b="0" i="0" u="none" strike="noStrike" cap="none">
                <a:solidFill>
                  <a:srgbClr val="000000"/>
                </a:solidFill>
                <a:latin typeface="Cambria"/>
                <a:ea typeface="Cambria"/>
                <a:cs typeface="Cambria"/>
              </a:rPr>
              <a:t>. Jika </a:t>
            </a:r>
            <a:r>
              <a:rPr lang="en-US" sz="1800">
                <a:latin typeface="Cambria"/>
                <a:ea typeface="Cambria"/>
                <a:cs typeface="Cambria"/>
              </a:rPr>
              <a:t>ditemukan pesan </a:t>
            </a:r>
            <a:r>
              <a:rPr lang="en-US" sz="1800" i="1">
                <a:latin typeface="Cambria"/>
                <a:ea typeface="Cambria"/>
                <a:cs typeface="Cambria"/>
              </a:rPr>
              <a:t>error</a:t>
            </a:r>
            <a:r>
              <a:rPr lang="en-US" sz="1800">
                <a:latin typeface="Cambria"/>
                <a:ea typeface="Cambria"/>
                <a:cs typeface="Cambria"/>
              </a:rPr>
              <a:t> seperti gambar disamping</a:t>
            </a:r>
            <a:r>
              <a:rPr lang="en-US" sz="1800" b="0" i="0" u="none" strike="noStrike" cap="none">
                <a:solidFill>
                  <a:srgbClr val="000000"/>
                </a:solidFill>
                <a:latin typeface="Cambria"/>
                <a:ea typeface="Cambria"/>
                <a:cs typeface="Cambria"/>
              </a:rPr>
              <a:t>, </a:t>
            </a:r>
            <a:r>
              <a:rPr lang="en-US" sz="1800" b="1" i="0" u="none" strike="noStrike" cap="none">
                <a:solidFill>
                  <a:srgbClr val="000000"/>
                </a:solidFill>
                <a:latin typeface="Cambria"/>
                <a:ea typeface="Cambria"/>
                <a:cs typeface="Cambria"/>
              </a:rPr>
              <a:t>lanjutkan dengan klik OK dan </a:t>
            </a:r>
            <a:r>
              <a:rPr lang="en-US" sz="1800" b="1">
                <a:latin typeface="Cambria"/>
                <a:ea typeface="Cambria"/>
                <a:cs typeface="Cambria"/>
              </a:rPr>
              <a:t>Yes</a:t>
            </a:r>
            <a:r>
              <a:rPr lang="en-US" sz="1800" b="0" i="0" u="none" strike="noStrike" cap="none">
                <a:solidFill>
                  <a:srgbClr val="000000"/>
                </a:solidFill>
                <a:latin typeface="Cambria"/>
                <a:ea typeface="Cambria"/>
                <a:cs typeface="Cambria"/>
              </a:rPr>
              <a:t>.</a:t>
            </a:r>
            <a:endParaRPr sz="1800" b="0" i="0" u="none" strike="noStrike" cap="none">
              <a:solidFill>
                <a:srgbClr val="000000"/>
              </a:solidFill>
              <a:latin typeface="Cambria"/>
              <a:ea typeface="Cambria"/>
              <a:cs typeface="Cambria"/>
            </a:endParaRPr>
          </a:p>
          <a:p>
            <a:pPr marL="285750" marR="0" lvl="0" indent="-285750" algn="l">
              <a:lnSpc>
                <a:spcPct val="100000"/>
              </a:lnSpc>
              <a:spcBef>
                <a:spcPts val="0"/>
              </a:spcBef>
              <a:spcAft>
                <a:spcPts val="0"/>
              </a:spcAft>
              <a:buSzPts val="1800"/>
              <a:buFont typeface="Cambria"/>
              <a:buChar char="❖"/>
              <a:defRPr/>
            </a:pPr>
            <a:r>
              <a:rPr lang="en-US" sz="1800">
                <a:latin typeface="Cambria"/>
                <a:ea typeface="Cambria"/>
                <a:cs typeface="Cambria"/>
              </a:rPr>
              <a:t>Penjelasan pada Gambar 1: Merupakan pesan untuk memastikan memperoleh izin (</a:t>
            </a:r>
            <a:r>
              <a:rPr lang="en-US" sz="1800" i="1">
                <a:latin typeface="Cambria"/>
                <a:ea typeface="Cambria"/>
                <a:cs typeface="Cambria"/>
              </a:rPr>
              <a:t>permission</a:t>
            </a:r>
            <a:r>
              <a:rPr lang="en-US" sz="1800">
                <a:latin typeface="Cambria"/>
                <a:ea typeface="Cambria"/>
                <a:cs typeface="Cambria"/>
              </a:rPr>
              <a:t>) menulis pada folder yang dituju oleh XAMPP.</a:t>
            </a:r>
            <a:endParaRPr sz="1800">
              <a:latin typeface="Cambria"/>
              <a:ea typeface="Cambria"/>
              <a:cs typeface="Cambria"/>
            </a:endParaRPr>
          </a:p>
          <a:p>
            <a:pPr marL="285750" marR="0" lvl="0" indent="-285750" algn="l">
              <a:lnSpc>
                <a:spcPct val="100000"/>
              </a:lnSpc>
              <a:spcBef>
                <a:spcPts val="0"/>
              </a:spcBef>
              <a:spcAft>
                <a:spcPts val="0"/>
              </a:spcAft>
              <a:buSzPts val="1800"/>
              <a:buFont typeface="Cambria"/>
              <a:buChar char="❖"/>
              <a:defRPr/>
            </a:pPr>
            <a:r>
              <a:rPr lang="en-US" sz="1800">
                <a:latin typeface="Cambria"/>
                <a:ea typeface="Cambria"/>
                <a:cs typeface="Cambria"/>
              </a:rPr>
              <a:t>Penjelasan pada Gambar 2: Merupakan pesan </a:t>
            </a:r>
            <a:r>
              <a:rPr lang="en-US" sz="1800" i="1">
                <a:latin typeface="Cambria"/>
                <a:ea typeface="Cambria"/>
                <a:cs typeface="Cambria"/>
              </a:rPr>
              <a:t>warning</a:t>
            </a:r>
            <a:r>
              <a:rPr lang="en-US" sz="1800">
                <a:latin typeface="Cambria"/>
                <a:ea typeface="Cambria"/>
                <a:cs typeface="Cambria"/>
              </a:rPr>
              <a:t> untuk menyampaikan dibutuhkannya </a:t>
            </a:r>
            <a:r>
              <a:rPr lang="en-US" sz="1800" i="1">
                <a:latin typeface="Cambria"/>
                <a:ea typeface="Cambria"/>
                <a:cs typeface="Cambria"/>
              </a:rPr>
              <a:t>dependency</a:t>
            </a:r>
            <a:r>
              <a:rPr lang="en-US" sz="1800">
                <a:latin typeface="Cambria"/>
                <a:ea typeface="Cambria"/>
                <a:cs typeface="Cambria"/>
              </a:rPr>
              <a:t> pada Windows agar XAMPP dapat berjalan dengan baik.</a:t>
            </a:r>
            <a:endParaRPr sz="1800">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p:txBody>
      </p:sp>
      <p:pic>
        <p:nvPicPr>
          <p:cNvPr id="180" name="Google Shape;180;p23" hidden="0"/>
          <p:cNvPicPr/>
          <p:nvPr isPhoto="0" userDrawn="0"/>
        </p:nvPicPr>
        <p:blipFill>
          <a:blip r:embed="rId5">
            <a:alphaModFix/>
          </a:blip>
          <a:srcRect l="0" t="0" r="0" b="0"/>
          <a:stretch/>
        </p:blipFill>
        <p:spPr bwMode="auto">
          <a:xfrm>
            <a:off x="406031" y="853753"/>
            <a:ext cx="4091119" cy="1666384"/>
          </a:xfrm>
          <a:prstGeom prst="rect">
            <a:avLst/>
          </a:prstGeom>
          <a:noFill/>
          <a:ln>
            <a:noFill/>
          </a:ln>
        </p:spPr>
      </p:pic>
      <p:pic>
        <p:nvPicPr>
          <p:cNvPr id="181" name="Google Shape;181;p23" hidden="0"/>
          <p:cNvPicPr/>
          <p:nvPr isPhoto="0" userDrawn="0"/>
        </p:nvPicPr>
        <p:blipFill>
          <a:blip r:embed="rId6">
            <a:alphaModFix/>
          </a:blip>
          <a:srcRect l="0" t="0" r="0" b="0"/>
          <a:stretch/>
        </p:blipFill>
        <p:spPr bwMode="auto">
          <a:xfrm>
            <a:off x="406030" y="2935900"/>
            <a:ext cx="4091120" cy="148359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923" name="Google Shape;923;p86"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924" name="Google Shape;924;p86"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925" name="Google Shape;925;p86"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926" name="Google Shape;926;p86"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927" name="Google Shape;927;p86"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Arial"/>
                <a:ea typeface="Arial"/>
                <a:cs typeface="Arial"/>
              </a:rPr>
              <a:t>Model / Jenis </a:t>
            </a:r>
            <a:r>
              <a:rPr lang="en-US" sz="2800" b="1" i="1" u="none" strike="noStrike" cap="none">
                <a:solidFill>
                  <a:srgbClr val="002060"/>
                </a:solidFill>
                <a:latin typeface="Arial"/>
                <a:ea typeface="Arial"/>
                <a:cs typeface="Arial"/>
              </a:rPr>
              <a:t>Flowchart</a:t>
            </a:r>
            <a:endParaRPr sz="2800" b="1" i="1" u="none" strike="noStrike" cap="none">
              <a:solidFill>
                <a:srgbClr val="002060"/>
              </a:solidFill>
              <a:latin typeface="Arial"/>
              <a:ea typeface="Arial"/>
              <a:cs typeface="Arial"/>
            </a:endParaRPr>
          </a:p>
        </p:txBody>
      </p:sp>
      <p:sp>
        <p:nvSpPr>
          <p:cNvPr id="928" name="Google Shape;928;p86"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929" name="Google Shape;929;p86" hidden="0"/>
          <p:cNvSpPr/>
          <p:nvPr isPhoto="0" userDrawn="0"/>
        </p:nvSpPr>
        <p:spPr bwMode="auto">
          <a:xfrm>
            <a:off x="434696" y="940741"/>
            <a:ext cx="8464028" cy="923289"/>
          </a:xfrm>
          <a:prstGeom prst="rect">
            <a:avLst/>
          </a:prstGeom>
          <a:noFill/>
          <a:ln>
            <a:noFill/>
          </a:ln>
        </p:spPr>
        <p:txBody>
          <a:bodyPr spcFirstLastPara="1" wrap="square" lIns="91425" tIns="45700" rIns="91425" bIns="45700" anchor="t" anchorCtr="0">
            <a:spAutoFit/>
          </a:bodyPr>
          <a:lstStyle/>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Arial"/>
              <a:ea typeface="Arial"/>
              <a:cs typeface="Arial"/>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Arial"/>
              <a:ea typeface="Arial"/>
              <a:cs typeface="Arial"/>
            </a:endParaRPr>
          </a:p>
        </p:txBody>
      </p:sp>
      <p:sp>
        <p:nvSpPr>
          <p:cNvPr id="930" name="Google Shape;930;p86" hidden="0"/>
          <p:cNvSpPr/>
          <p:nvPr isPhoto="0" userDrawn="0"/>
        </p:nvSpPr>
        <p:spPr bwMode="auto">
          <a:xfrm>
            <a:off x="331180" y="876953"/>
            <a:ext cx="8464028" cy="923289"/>
          </a:xfrm>
          <a:prstGeom prst="rect">
            <a:avLst/>
          </a:prstGeom>
          <a:noFill/>
          <a:ln>
            <a:noFill/>
          </a:ln>
        </p:spPr>
        <p:txBody>
          <a:bodyPr spcFirstLastPara="1" wrap="square" lIns="91425" tIns="45700" rIns="91425" bIns="45700" anchor="t" anchorCtr="0">
            <a:spAutoFit/>
          </a:bodyPr>
          <a:lstStyle/>
          <a:p>
            <a:pPr marL="285750" marR="0" lvl="0" indent="-285750" algn="l">
              <a:lnSpc>
                <a:spcPct val="150000"/>
              </a:lnSpc>
              <a:spcBef>
                <a:spcPts val="0"/>
              </a:spcBef>
              <a:spcAft>
                <a:spcPts val="0"/>
              </a:spcAft>
              <a:buClr>
                <a:srgbClr val="000000"/>
              </a:buClr>
              <a:buSzPts val="1800"/>
              <a:buFont typeface="Noto Sans Symbols"/>
              <a:buChar char="❑"/>
              <a:defRPr/>
            </a:pPr>
            <a:r>
              <a:rPr lang="en-US" sz="1800" b="0" i="0" u="none" strike="noStrike" cap="none">
                <a:solidFill>
                  <a:srgbClr val="000000"/>
                </a:solidFill>
                <a:latin typeface="Arial"/>
                <a:ea typeface="Arial"/>
                <a:cs typeface="Arial"/>
              </a:rPr>
              <a:t>System Flowchart</a:t>
            </a:r>
            <a:endParaRPr sz="1400" b="0" i="0" u="none" strike="noStrike" cap="none">
              <a:solidFill>
                <a:srgbClr val="000000"/>
              </a:solidFill>
              <a:latin typeface="Arial"/>
              <a:ea typeface="Arial"/>
              <a:cs typeface="Arial"/>
            </a:endParaRPr>
          </a:p>
          <a:p>
            <a:pPr marL="285750" marR="0" lvl="0" indent="-285750" algn="l">
              <a:lnSpc>
                <a:spcPct val="150000"/>
              </a:lnSpc>
              <a:spcBef>
                <a:spcPts val="0"/>
              </a:spcBef>
              <a:spcAft>
                <a:spcPts val="0"/>
              </a:spcAft>
              <a:buClr>
                <a:srgbClr val="000000"/>
              </a:buClr>
              <a:buSzPts val="1800"/>
              <a:buFont typeface="Noto Sans Symbols"/>
              <a:buChar char="❑"/>
              <a:defRPr/>
            </a:pPr>
            <a:r>
              <a:rPr lang="en-US" sz="1800" b="0" i="0" u="none" strike="noStrike" cap="none">
                <a:solidFill>
                  <a:srgbClr val="000000"/>
                </a:solidFill>
                <a:latin typeface="Arial"/>
                <a:ea typeface="Arial"/>
                <a:cs typeface="Arial"/>
              </a:rPr>
              <a:t>Program Flowchart</a:t>
            </a:r>
            <a:endParaRPr sz="1400" b="0" i="0" u="none" strike="noStrike" cap="none">
              <a:solidFill>
                <a:srgbClr val="000000"/>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935" name="Google Shape;935;p87"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936" name="Google Shape;936;p87"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937" name="Google Shape;937;p87"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938" name="Google Shape;938;p87"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939" name="Google Shape;939;p87"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1" u="none" strike="noStrike" cap="none">
                <a:solidFill>
                  <a:srgbClr val="002060"/>
                </a:solidFill>
                <a:latin typeface="Arial"/>
                <a:ea typeface="Arial"/>
                <a:cs typeface="Arial"/>
              </a:rPr>
              <a:t>System Flowchart</a:t>
            </a:r>
            <a:endParaRPr sz="2800" b="1" i="1" u="none" strike="noStrike" cap="none">
              <a:solidFill>
                <a:srgbClr val="002060"/>
              </a:solidFill>
              <a:latin typeface="Arial"/>
              <a:ea typeface="Arial"/>
              <a:cs typeface="Arial"/>
            </a:endParaRPr>
          </a:p>
        </p:txBody>
      </p:sp>
      <p:sp>
        <p:nvSpPr>
          <p:cNvPr id="940" name="Google Shape;940;p87"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941" name="Google Shape;941;p87" hidden="0"/>
          <p:cNvSpPr/>
          <p:nvPr isPhoto="0" userDrawn="0"/>
        </p:nvSpPr>
        <p:spPr bwMode="auto">
          <a:xfrm>
            <a:off x="434696" y="940741"/>
            <a:ext cx="8464028" cy="923289"/>
          </a:xfrm>
          <a:prstGeom prst="rect">
            <a:avLst/>
          </a:prstGeom>
          <a:noFill/>
          <a:ln>
            <a:noFill/>
          </a:ln>
        </p:spPr>
        <p:txBody>
          <a:bodyPr spcFirstLastPara="1" wrap="square" lIns="91425" tIns="45700" rIns="91425" bIns="45700" anchor="t" anchorCtr="0">
            <a:spAutoFit/>
          </a:bodyPr>
          <a:lstStyle/>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Arial"/>
              <a:ea typeface="Arial"/>
              <a:cs typeface="Arial"/>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Arial"/>
              <a:ea typeface="Arial"/>
              <a:cs typeface="Arial"/>
            </a:endParaRPr>
          </a:p>
        </p:txBody>
      </p:sp>
      <p:sp>
        <p:nvSpPr>
          <p:cNvPr id="942" name="Google Shape;942;p87" hidden="0"/>
          <p:cNvSpPr/>
          <p:nvPr isPhoto="0" userDrawn="0"/>
        </p:nvSpPr>
        <p:spPr bwMode="auto">
          <a:xfrm>
            <a:off x="331180" y="876953"/>
            <a:ext cx="8464028" cy="1338788"/>
          </a:xfrm>
          <a:prstGeom prst="rect">
            <a:avLst/>
          </a:prstGeom>
          <a:noFill/>
          <a:ln>
            <a:noFill/>
          </a:ln>
        </p:spPr>
        <p:txBody>
          <a:bodyPr spcFirstLastPara="1" wrap="square" lIns="91425" tIns="45700" rIns="91425" bIns="45700" anchor="t" anchorCtr="0">
            <a:spAutoFit/>
          </a:bodyPr>
          <a:lstStyle/>
          <a:p>
            <a:pPr marL="285750" marR="0" lvl="0" indent="-285750" algn="l">
              <a:lnSpc>
                <a:spcPct val="9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Menggambarkan suatu sistem peralatan komputer yang digunakan dalam proses pengolahan data serta hubungan antar peralatan tersebut</a:t>
            </a:r>
            <a:endParaRPr sz="1800" b="0" i="0" u="none" strike="noStrike" cap="none">
              <a:solidFill>
                <a:srgbClr val="000000"/>
              </a:solidFill>
              <a:latin typeface="Cambria"/>
              <a:ea typeface="Cambria"/>
              <a:cs typeface="Cambria"/>
            </a:endParaRPr>
          </a:p>
          <a:p>
            <a:pPr marL="285750" marR="0" lvl="0" indent="-285750" algn="l">
              <a:lnSpc>
                <a:spcPct val="9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Tidak digunakan untuk menggambarkan urutan langkah untuk memecahkan masalah</a:t>
            </a:r>
            <a:endParaRPr sz="1800" b="0" i="0" u="none" strike="noStrike" cap="none">
              <a:solidFill>
                <a:srgbClr val="000000"/>
              </a:solidFill>
              <a:latin typeface="Cambria"/>
              <a:ea typeface="Cambria"/>
              <a:cs typeface="Cambria"/>
            </a:endParaRPr>
          </a:p>
          <a:p>
            <a:pPr marL="285750" marR="0" lvl="0" indent="-285750" algn="l">
              <a:lnSpc>
                <a:spcPct val="9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Hanya untuk menggambarkan </a:t>
            </a:r>
            <a:r>
              <a:rPr lang="en-US" sz="1800" b="1" i="0" u="none" strike="noStrike" cap="none">
                <a:solidFill>
                  <a:srgbClr val="000000"/>
                </a:solidFill>
                <a:latin typeface="Cambria"/>
                <a:ea typeface="Cambria"/>
                <a:cs typeface="Cambria"/>
              </a:rPr>
              <a:t>prosedur dalam sistem</a:t>
            </a:r>
            <a:r>
              <a:rPr lang="en-US" sz="1800" b="0" i="0" u="none" strike="noStrike" cap="none">
                <a:solidFill>
                  <a:srgbClr val="000000"/>
                </a:solidFill>
                <a:latin typeface="Cambria"/>
                <a:ea typeface="Cambria"/>
                <a:cs typeface="Cambria"/>
              </a:rPr>
              <a:t> yang dibentuk</a:t>
            </a:r>
            <a:endParaRPr sz="1800" b="0" i="0" u="none" strike="noStrike" cap="none">
              <a:solidFill>
                <a:srgbClr val="000000"/>
              </a:solidFill>
              <a:latin typeface="Cambria"/>
              <a:ea typeface="Cambria"/>
              <a:cs typeface="Cambr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947" name="Google Shape;947;p88"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948" name="Google Shape;948;p88"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949" name="Google Shape;949;p88"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950" name="Google Shape;950;p88"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951" name="Google Shape;951;p88" hidden="0"/>
          <p:cNvSpPr/>
          <p:nvPr isPhoto="0" userDrawn="0"/>
        </p:nvSpPr>
        <p:spPr bwMode="auto">
          <a:xfrm>
            <a:off x="331181" y="118750"/>
            <a:ext cx="5650217" cy="400069"/>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000"/>
              <a:buFont typeface="Arial"/>
              <a:buNone/>
              <a:defRPr/>
            </a:pPr>
            <a:r>
              <a:rPr lang="en-US" sz="2000" b="1" i="0" u="none" strike="noStrike" cap="none">
                <a:solidFill>
                  <a:srgbClr val="002060"/>
                </a:solidFill>
                <a:latin typeface="Arial"/>
                <a:ea typeface="Arial"/>
                <a:cs typeface="Arial"/>
              </a:rPr>
              <a:t>Contoh Penggunaan </a:t>
            </a:r>
            <a:r>
              <a:rPr lang="en-US" sz="2000" b="1" i="1" u="none" strike="noStrike" cap="none">
                <a:solidFill>
                  <a:srgbClr val="002060"/>
                </a:solidFill>
                <a:latin typeface="Arial"/>
                <a:ea typeface="Arial"/>
                <a:cs typeface="Arial"/>
              </a:rPr>
              <a:t>System Flowchart</a:t>
            </a:r>
            <a:endParaRPr sz="1400" b="0" i="1" u="none" strike="noStrike" cap="none">
              <a:solidFill>
                <a:srgbClr val="000000"/>
              </a:solidFill>
              <a:latin typeface="Arial"/>
              <a:ea typeface="Arial"/>
              <a:cs typeface="Arial"/>
            </a:endParaRPr>
          </a:p>
        </p:txBody>
      </p:sp>
      <p:sp>
        <p:nvSpPr>
          <p:cNvPr id="952" name="Google Shape;952;p88"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953" name="Google Shape;953;p88" hidden="0"/>
          <p:cNvSpPr/>
          <p:nvPr isPhoto="0" userDrawn="0"/>
        </p:nvSpPr>
        <p:spPr bwMode="auto">
          <a:xfrm>
            <a:off x="434696" y="940741"/>
            <a:ext cx="8464028" cy="923289"/>
          </a:xfrm>
          <a:prstGeom prst="rect">
            <a:avLst/>
          </a:prstGeom>
          <a:noFill/>
          <a:ln>
            <a:noFill/>
          </a:ln>
        </p:spPr>
        <p:txBody>
          <a:bodyPr spcFirstLastPara="1" wrap="square" lIns="91425" tIns="45700" rIns="91425" bIns="45700" anchor="t" anchorCtr="0">
            <a:spAutoFit/>
          </a:bodyPr>
          <a:lstStyle/>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Arial"/>
              <a:ea typeface="Arial"/>
              <a:cs typeface="Arial"/>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Arial"/>
              <a:ea typeface="Arial"/>
              <a:cs typeface="Arial"/>
            </a:endParaRPr>
          </a:p>
        </p:txBody>
      </p:sp>
      <p:grpSp>
        <p:nvGrpSpPr>
          <p:cNvPr id="954" name="Google Shape;954;p88" hidden="0"/>
          <p:cNvGrpSpPr/>
          <p:nvPr isPhoto="0" userDrawn="0"/>
        </p:nvGrpSpPr>
        <p:grpSpPr bwMode="auto">
          <a:xfrm>
            <a:off x="2864483" y="1042249"/>
            <a:ext cx="3604454" cy="3743140"/>
            <a:chOff x="2988" y="2842"/>
            <a:chExt cx="3640" cy="3060"/>
          </a:xfrm>
        </p:grpSpPr>
        <p:sp>
          <p:nvSpPr>
            <p:cNvPr id="955" name="Google Shape;955;p88" hidden="0"/>
            <p:cNvSpPr/>
            <p:nvPr isPhoto="0" userDrawn="0"/>
          </p:nvSpPr>
          <p:spPr bwMode="auto">
            <a:xfrm>
              <a:off x="3168" y="2842"/>
              <a:ext cx="1260" cy="540"/>
            </a:xfrm>
            <a:prstGeom prst="flowChartManualInpu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400"/>
                <a:buFont typeface="Arial"/>
                <a:buNone/>
                <a:defRPr/>
              </a:pPr>
              <a:r>
                <a:rPr lang="en-US" sz="1400" b="0" i="0" u="none" strike="noStrike" cap="none">
                  <a:solidFill>
                    <a:schemeClr val="dk1"/>
                  </a:solidFill>
                  <a:latin typeface="Comic Sans MS"/>
                  <a:ea typeface="Comic Sans MS"/>
                  <a:cs typeface="Comic Sans MS"/>
                </a:rPr>
                <a:t>Keyboard</a:t>
              </a:r>
              <a:endParaRPr sz="1400" b="0" i="0" u="none" strike="noStrike" cap="none">
                <a:solidFill>
                  <a:srgbClr val="000000"/>
                </a:solidFill>
                <a:latin typeface="Arial"/>
                <a:ea typeface="Arial"/>
                <a:cs typeface="Arial"/>
              </a:endParaRPr>
            </a:p>
          </p:txBody>
        </p:sp>
        <p:sp>
          <p:nvSpPr>
            <p:cNvPr id="956" name="Google Shape;956;p88" hidden="0"/>
            <p:cNvSpPr/>
            <p:nvPr isPhoto="0" userDrawn="0"/>
          </p:nvSpPr>
          <p:spPr bwMode="auto">
            <a:xfrm>
              <a:off x="3168" y="4102"/>
              <a:ext cx="1260" cy="540"/>
            </a:xfrm>
            <a:prstGeom prst="flowChartProcess">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400"/>
                <a:buFont typeface="Arial"/>
                <a:buNone/>
                <a:defRPr/>
              </a:pPr>
              <a:endParaRPr sz="1400" b="0" i="0" u="none" strike="noStrike" cap="none">
                <a:solidFill>
                  <a:schemeClr val="dk1"/>
                </a:solidFill>
                <a:latin typeface="Comic Sans MS"/>
                <a:ea typeface="Comic Sans MS"/>
                <a:cs typeface="Comic Sans MS"/>
              </a:endParaRPr>
            </a:p>
            <a:p>
              <a:pPr marL="0" marR="0" lvl="0" indent="0" algn="ctr">
                <a:lnSpc>
                  <a:spcPct val="100000"/>
                </a:lnSpc>
                <a:spcBef>
                  <a:spcPts val="0"/>
                </a:spcBef>
                <a:spcAft>
                  <a:spcPts val="0"/>
                </a:spcAft>
                <a:buClr>
                  <a:srgbClr val="000000"/>
                </a:buClr>
                <a:buSzPts val="1400"/>
                <a:buFont typeface="Arial"/>
                <a:buNone/>
                <a:defRPr/>
              </a:pPr>
              <a:r>
                <a:rPr lang="en-US" sz="1400" b="0" i="0" u="none" strike="noStrike" cap="none">
                  <a:solidFill>
                    <a:schemeClr val="dk1"/>
                  </a:solidFill>
                  <a:latin typeface="Comic Sans MS"/>
                  <a:ea typeface="Comic Sans MS"/>
                  <a:cs typeface="Comic Sans MS"/>
                </a:rPr>
                <a:t>CPU</a:t>
              </a:r>
              <a:endParaRPr sz="1400" b="0" i="0" u="none" strike="noStrike" cap="none">
                <a:solidFill>
                  <a:srgbClr val="000000"/>
                </a:solidFill>
                <a:latin typeface="Arial"/>
                <a:ea typeface="Arial"/>
                <a:cs typeface="Arial"/>
              </a:endParaRPr>
            </a:p>
          </p:txBody>
        </p:sp>
        <p:sp>
          <p:nvSpPr>
            <p:cNvPr id="957" name="Google Shape;957;p88" hidden="0"/>
            <p:cNvSpPr/>
            <p:nvPr isPhoto="0" userDrawn="0"/>
          </p:nvSpPr>
          <p:spPr bwMode="auto">
            <a:xfrm>
              <a:off x="5368" y="4102"/>
              <a:ext cx="1260" cy="540"/>
            </a:xfrm>
            <a:prstGeom prst="flowChartOnlineStorage">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400"/>
                <a:buFont typeface="Arial"/>
                <a:buNone/>
                <a:defRPr/>
              </a:pPr>
              <a:endParaRPr sz="1400" b="0" i="0" u="none" strike="noStrike" cap="none">
                <a:solidFill>
                  <a:schemeClr val="dk1"/>
                </a:solidFill>
                <a:latin typeface="Comic Sans MS"/>
                <a:ea typeface="Comic Sans MS"/>
                <a:cs typeface="Comic Sans MS"/>
              </a:endParaRPr>
            </a:p>
            <a:p>
              <a:pPr marL="0" marR="0" lvl="0" indent="0" algn="ctr">
                <a:lnSpc>
                  <a:spcPct val="100000"/>
                </a:lnSpc>
                <a:spcBef>
                  <a:spcPts val="0"/>
                </a:spcBef>
                <a:spcAft>
                  <a:spcPts val="0"/>
                </a:spcAft>
                <a:buClr>
                  <a:srgbClr val="000000"/>
                </a:buClr>
                <a:buSzPts val="1400"/>
                <a:buFont typeface="Arial"/>
                <a:buNone/>
                <a:defRPr/>
              </a:pPr>
              <a:r>
                <a:rPr lang="en-US" sz="1400" b="0" i="0" u="none" strike="noStrike" cap="none">
                  <a:solidFill>
                    <a:schemeClr val="dk1"/>
                  </a:solidFill>
                  <a:latin typeface="Comic Sans MS"/>
                  <a:ea typeface="Comic Sans MS"/>
                  <a:cs typeface="Comic Sans MS"/>
                </a:rPr>
                <a:t>Disket</a:t>
              </a:r>
              <a:endParaRPr sz="1400" b="0" i="0" u="none" strike="noStrike" cap="none">
                <a:solidFill>
                  <a:schemeClr val="dk1"/>
                </a:solidFill>
                <a:latin typeface="Comic Sans MS"/>
                <a:ea typeface="Comic Sans MS"/>
                <a:cs typeface="Comic Sans MS"/>
              </a:endParaRPr>
            </a:p>
          </p:txBody>
        </p:sp>
        <p:sp>
          <p:nvSpPr>
            <p:cNvPr id="958" name="Google Shape;958;p88" hidden="0"/>
            <p:cNvSpPr/>
            <p:nvPr isPhoto="0" userDrawn="0"/>
          </p:nvSpPr>
          <p:spPr bwMode="auto">
            <a:xfrm>
              <a:off x="2988" y="5362"/>
              <a:ext cx="1440" cy="540"/>
            </a:xfrm>
            <a:prstGeom prst="flowChartDisplay">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400"/>
                <a:buFont typeface="Arial"/>
                <a:buNone/>
                <a:defRPr/>
              </a:pPr>
              <a:endParaRPr sz="1400" b="0" i="0" u="none" strike="noStrike" cap="none">
                <a:solidFill>
                  <a:schemeClr val="dk1"/>
                </a:solidFill>
                <a:latin typeface="Comic Sans MS"/>
                <a:ea typeface="Comic Sans MS"/>
                <a:cs typeface="Comic Sans MS"/>
              </a:endParaRPr>
            </a:p>
            <a:p>
              <a:pPr marL="0" marR="0" lvl="0" indent="0" algn="ctr">
                <a:lnSpc>
                  <a:spcPct val="100000"/>
                </a:lnSpc>
                <a:spcBef>
                  <a:spcPts val="0"/>
                </a:spcBef>
                <a:spcAft>
                  <a:spcPts val="0"/>
                </a:spcAft>
                <a:buClr>
                  <a:srgbClr val="000000"/>
                </a:buClr>
                <a:buSzPts val="1400"/>
                <a:buFont typeface="Arial"/>
                <a:buNone/>
                <a:defRPr/>
              </a:pPr>
              <a:r>
                <a:rPr lang="en-US" sz="1400" b="0" i="0" u="none" strike="noStrike" cap="none">
                  <a:solidFill>
                    <a:schemeClr val="dk1"/>
                  </a:solidFill>
                  <a:latin typeface="Comic Sans MS"/>
                  <a:ea typeface="Comic Sans MS"/>
                  <a:cs typeface="Comic Sans MS"/>
                </a:rPr>
                <a:t>VDU</a:t>
              </a:r>
              <a:endParaRPr sz="1400" b="0" i="0" u="none" strike="noStrike" cap="none">
                <a:solidFill>
                  <a:srgbClr val="000000"/>
                </a:solidFill>
                <a:latin typeface="Arial"/>
                <a:ea typeface="Arial"/>
                <a:cs typeface="Arial"/>
              </a:endParaRPr>
            </a:p>
          </p:txBody>
        </p:sp>
        <p:cxnSp>
          <p:nvCxnSpPr>
            <p:cNvPr id="959" name="Google Shape;959;p88" hidden="0"/>
            <p:cNvCxnSpPr>
              <a:cxnSpLocks/>
            </p:cNvCxnSpPr>
            <p:nvPr isPhoto="0" userDrawn="0"/>
          </p:nvCxnSpPr>
          <p:spPr bwMode="auto">
            <a:xfrm>
              <a:off x="4428" y="4282"/>
              <a:ext cx="900" cy="0"/>
            </a:xfrm>
            <a:prstGeom prst="straightConnector1">
              <a:avLst/>
            </a:prstGeom>
            <a:noFill/>
            <a:ln w="9525" cap="flat" cmpd="sng">
              <a:solidFill>
                <a:srgbClr val="000000"/>
              </a:solidFill>
              <a:prstDash val="solid"/>
              <a:round/>
              <a:headEnd type="none" w="sm" len="sm"/>
              <a:tailEnd type="triangle" w="med" len="med"/>
            </a:ln>
          </p:spPr>
        </p:cxnSp>
        <p:cxnSp>
          <p:nvCxnSpPr>
            <p:cNvPr id="960" name="Google Shape;960;p88" hidden="0"/>
            <p:cNvCxnSpPr>
              <a:cxnSpLocks/>
            </p:cNvCxnSpPr>
            <p:nvPr isPhoto="0" userDrawn="0"/>
          </p:nvCxnSpPr>
          <p:spPr bwMode="auto">
            <a:xfrm rot="10800000">
              <a:off x="4428" y="4462"/>
              <a:ext cx="900" cy="0"/>
            </a:xfrm>
            <a:prstGeom prst="straightConnector1">
              <a:avLst/>
            </a:prstGeom>
            <a:noFill/>
            <a:ln w="9525" cap="flat" cmpd="sng">
              <a:solidFill>
                <a:srgbClr val="000000"/>
              </a:solidFill>
              <a:prstDash val="solid"/>
              <a:round/>
              <a:headEnd type="none" w="sm" len="sm"/>
              <a:tailEnd type="triangle" w="med" len="med"/>
            </a:ln>
          </p:spPr>
        </p:cxnSp>
        <p:cxnSp>
          <p:nvCxnSpPr>
            <p:cNvPr id="961" name="Google Shape;961;p88" hidden="0"/>
            <p:cNvCxnSpPr>
              <a:cxnSpLocks/>
            </p:cNvCxnSpPr>
            <p:nvPr isPhoto="0" userDrawn="0"/>
          </p:nvCxnSpPr>
          <p:spPr bwMode="auto">
            <a:xfrm>
              <a:off x="3708" y="3382"/>
              <a:ext cx="0" cy="700"/>
            </a:xfrm>
            <a:prstGeom prst="straightConnector1">
              <a:avLst/>
            </a:prstGeom>
            <a:noFill/>
            <a:ln w="9525" cap="flat" cmpd="sng">
              <a:solidFill>
                <a:srgbClr val="000000"/>
              </a:solidFill>
              <a:prstDash val="solid"/>
              <a:round/>
              <a:headEnd type="none" w="sm" len="sm"/>
              <a:tailEnd type="triangle" w="med" len="med"/>
            </a:ln>
          </p:spPr>
        </p:cxnSp>
        <p:cxnSp>
          <p:nvCxnSpPr>
            <p:cNvPr id="962" name="Google Shape;962;p88" hidden="0"/>
            <p:cNvCxnSpPr>
              <a:cxnSpLocks/>
            </p:cNvCxnSpPr>
            <p:nvPr isPhoto="0" userDrawn="0"/>
          </p:nvCxnSpPr>
          <p:spPr bwMode="auto">
            <a:xfrm>
              <a:off x="3728" y="4642"/>
              <a:ext cx="0" cy="700"/>
            </a:xfrm>
            <a:prstGeom prst="straightConnector1">
              <a:avLst/>
            </a:prstGeom>
            <a:noFill/>
            <a:ln w="9525" cap="flat" cmpd="sng">
              <a:solidFill>
                <a:srgbClr val="000000"/>
              </a:solidFill>
              <a:prstDash val="solid"/>
              <a:round/>
              <a:headEnd type="none" w="sm" len="sm"/>
              <a:tailEnd type="triangle" w="med" len="med"/>
            </a:ln>
          </p:spPr>
        </p:cxn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967" name="Google Shape;967;p89"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968" name="Google Shape;968;p89"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969" name="Google Shape;969;p89"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970" name="Google Shape;970;p89"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971" name="Google Shape;971;p89"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Arial"/>
                <a:ea typeface="Arial"/>
                <a:cs typeface="Arial"/>
              </a:rPr>
              <a:t>Program </a:t>
            </a:r>
            <a:r>
              <a:rPr lang="en-US" sz="2800" b="1" i="1" u="none" strike="noStrike" cap="none">
                <a:solidFill>
                  <a:srgbClr val="002060"/>
                </a:solidFill>
                <a:latin typeface="Arial"/>
                <a:ea typeface="Arial"/>
                <a:cs typeface="Arial"/>
              </a:rPr>
              <a:t>Flowchart</a:t>
            </a:r>
            <a:endParaRPr sz="2800" b="1" i="1" u="none" strike="noStrike" cap="none">
              <a:solidFill>
                <a:srgbClr val="002060"/>
              </a:solidFill>
              <a:latin typeface="Arial"/>
              <a:ea typeface="Arial"/>
              <a:cs typeface="Arial"/>
            </a:endParaRPr>
          </a:p>
        </p:txBody>
      </p:sp>
      <p:sp>
        <p:nvSpPr>
          <p:cNvPr id="972" name="Google Shape;972;p89"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973" name="Google Shape;973;p89" hidden="0"/>
          <p:cNvSpPr/>
          <p:nvPr isPhoto="0" userDrawn="0"/>
        </p:nvSpPr>
        <p:spPr bwMode="auto">
          <a:xfrm>
            <a:off x="434696" y="940741"/>
            <a:ext cx="8464028" cy="923289"/>
          </a:xfrm>
          <a:prstGeom prst="rect">
            <a:avLst/>
          </a:prstGeom>
          <a:noFill/>
          <a:ln>
            <a:noFill/>
          </a:ln>
        </p:spPr>
        <p:txBody>
          <a:bodyPr spcFirstLastPara="1" wrap="square" lIns="91425" tIns="45700" rIns="91425" bIns="45700" anchor="t" anchorCtr="0">
            <a:spAutoFit/>
          </a:bodyPr>
          <a:lstStyle/>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Arial"/>
              <a:ea typeface="Arial"/>
              <a:cs typeface="Arial"/>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Arial"/>
              <a:ea typeface="Arial"/>
              <a:cs typeface="Arial"/>
            </a:endParaRPr>
          </a:p>
        </p:txBody>
      </p:sp>
      <p:sp>
        <p:nvSpPr>
          <p:cNvPr id="974" name="Google Shape;974;p89" hidden="0"/>
          <p:cNvSpPr/>
          <p:nvPr isPhoto="0" userDrawn="0"/>
        </p:nvSpPr>
        <p:spPr bwMode="auto">
          <a:xfrm>
            <a:off x="331180" y="876953"/>
            <a:ext cx="8464028" cy="1200288"/>
          </a:xfrm>
          <a:prstGeom prst="rect">
            <a:avLst/>
          </a:prstGeom>
          <a:noFill/>
          <a:ln>
            <a:noFill/>
          </a:ln>
        </p:spPr>
        <p:txBody>
          <a:bodyPr spcFirstLastPara="1" wrap="square" lIns="91425" tIns="45700" rIns="91425" bIns="45700" anchor="t" anchorCtr="0">
            <a:spAutoFit/>
          </a:bodyPr>
          <a:lstStyle/>
          <a:p>
            <a:pPr marL="285750" marR="0" lvl="0" indent="-285750" algn="l">
              <a:lnSpc>
                <a:spcPct val="15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Menggambarkan urutan logika dari suatu prosedur pemecahan masalah</a:t>
            </a:r>
            <a:endParaRPr sz="1800" b="0" i="0" u="none" strike="noStrike" cap="none">
              <a:solidFill>
                <a:srgbClr val="000000"/>
              </a:solidFill>
              <a:latin typeface="Cambria"/>
              <a:ea typeface="Cambria"/>
              <a:cs typeface="Cambria"/>
            </a:endParaRPr>
          </a:p>
          <a:p>
            <a:pPr marL="285750" marR="0" lvl="0" indent="-285750" algn="l">
              <a:lnSpc>
                <a:spcPct val="15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Dua jenis metode penggambaran program </a:t>
            </a:r>
            <a:r>
              <a:rPr lang="en-US" sz="1800" b="0" i="1" u="none" strike="noStrike" cap="none">
                <a:solidFill>
                  <a:srgbClr val="000000"/>
                </a:solidFill>
                <a:latin typeface="Cambria"/>
                <a:ea typeface="Cambria"/>
                <a:cs typeface="Cambria"/>
              </a:rPr>
              <a:t>flowchart </a:t>
            </a:r>
            <a:r>
              <a:rPr lang="en-US" sz="1800" b="0" i="0" u="none" strike="noStrike" cap="none">
                <a:solidFill>
                  <a:srgbClr val="000000"/>
                </a:solidFill>
                <a:latin typeface="Cambria"/>
                <a:ea typeface="Cambria"/>
                <a:cs typeface="Cambria"/>
              </a:rPr>
              <a:t>:</a:t>
            </a:r>
            <a:endParaRPr sz="1400" b="0" i="0" u="none" strike="noStrike" cap="none">
              <a:solidFill>
                <a:srgbClr val="000000"/>
              </a:solidFill>
              <a:latin typeface="Cambria"/>
              <a:ea typeface="Cambria"/>
              <a:cs typeface="Cambria"/>
            </a:endParaRPr>
          </a:p>
          <a:p>
            <a:pPr marL="0" marR="0" lvl="7" indent="0" algn="l">
              <a:lnSpc>
                <a:spcPct val="100000"/>
              </a:lnSpc>
              <a:spcBef>
                <a:spcPts val="0"/>
              </a:spcBef>
              <a:spcAft>
                <a:spcPts val="0"/>
              </a:spcAft>
              <a:buClr>
                <a:srgbClr val="000000"/>
              </a:buClr>
              <a:buSzPts val="1800"/>
              <a:buFont typeface="Arial"/>
              <a:buNone/>
              <a:defRPr/>
            </a:pPr>
            <a:r>
              <a:rPr lang="en-US" sz="1800" b="0" i="1" u="none" strike="noStrike" cap="none">
                <a:solidFill>
                  <a:srgbClr val="000000"/>
                </a:solidFill>
                <a:latin typeface="Cambria"/>
                <a:ea typeface="Cambria"/>
                <a:cs typeface="Cambria"/>
              </a:rPr>
              <a:t>	</a:t>
            </a:r>
            <a:endParaRPr sz="1800" b="0" i="0" u="none" strike="noStrike" cap="none">
              <a:solidFill>
                <a:srgbClr val="000000"/>
              </a:solidFill>
              <a:latin typeface="Cambria"/>
              <a:ea typeface="Cambria"/>
              <a:cs typeface="Cambria"/>
            </a:endParaRPr>
          </a:p>
        </p:txBody>
      </p:sp>
      <p:sp>
        <p:nvSpPr>
          <p:cNvPr id="975" name="Google Shape;975;p89" hidden="0"/>
          <p:cNvSpPr/>
          <p:nvPr isPhoto="0" userDrawn="0"/>
        </p:nvSpPr>
        <p:spPr bwMode="auto">
          <a:xfrm>
            <a:off x="695982" y="1719590"/>
            <a:ext cx="6423300" cy="2031300"/>
          </a:xfrm>
          <a:prstGeom prst="rect">
            <a:avLst/>
          </a:prstGeom>
          <a:noFill/>
          <a:ln>
            <a:noFill/>
          </a:ln>
        </p:spPr>
        <p:txBody>
          <a:bodyPr spcFirstLastPara="1" wrap="square" lIns="91425" tIns="45700" rIns="91425" bIns="45700" anchor="t" anchorCtr="0">
            <a:spAutoFit/>
          </a:bodyPr>
          <a:lstStyle/>
          <a:p>
            <a:pPr marL="285750" marR="0" lvl="7" indent="-285750" algn="l">
              <a:lnSpc>
                <a:spcPct val="150000"/>
              </a:lnSpc>
              <a:spcBef>
                <a:spcPts val="0"/>
              </a:spcBef>
              <a:spcAft>
                <a:spcPts val="0"/>
              </a:spcAft>
              <a:buClr>
                <a:srgbClr val="000000"/>
              </a:buClr>
              <a:buSzPts val="1800"/>
              <a:buFont typeface="Cambria"/>
              <a:buChar char="❑"/>
              <a:defRPr/>
            </a:pPr>
            <a:r>
              <a:rPr lang="en-US" sz="1800" b="0" i="1" u="none" strike="noStrike" cap="none">
                <a:solidFill>
                  <a:srgbClr val="000000"/>
                </a:solidFill>
                <a:latin typeface="Cambria"/>
                <a:ea typeface="Cambria"/>
                <a:cs typeface="Cambria"/>
              </a:rPr>
              <a:t>Conceptual flowchart</a:t>
            </a:r>
            <a:r>
              <a:rPr lang="en-US" sz="1800" b="0" i="0" u="none" strike="noStrike" cap="none">
                <a:solidFill>
                  <a:srgbClr val="000000"/>
                </a:solidFill>
                <a:latin typeface="Cambria"/>
                <a:ea typeface="Cambria"/>
                <a:cs typeface="Cambria"/>
              </a:rPr>
              <a:t>, menggambarkan alur pemecahan masalah secara </a:t>
            </a:r>
            <a:r>
              <a:rPr lang="en-US" sz="1800" b="1" i="0" u="none" strike="noStrike" cap="none">
                <a:solidFill>
                  <a:srgbClr val="000000"/>
                </a:solidFill>
                <a:latin typeface="Cambria"/>
                <a:ea typeface="Cambria"/>
                <a:cs typeface="Cambria"/>
              </a:rPr>
              <a:t>global</a:t>
            </a:r>
            <a:r>
              <a:rPr lang="en-US" sz="1800" b="0" i="0" u="none" strike="noStrike" cap="none">
                <a:solidFill>
                  <a:srgbClr val="000000"/>
                </a:solidFill>
                <a:latin typeface="Cambria"/>
                <a:ea typeface="Cambria"/>
                <a:cs typeface="Cambria"/>
              </a:rPr>
              <a:t>.</a:t>
            </a:r>
            <a:endParaRPr sz="1400" b="0" i="0" u="none" strike="noStrike" cap="none">
              <a:solidFill>
                <a:srgbClr val="000000"/>
              </a:solidFill>
              <a:latin typeface="Cambria"/>
              <a:ea typeface="Cambria"/>
              <a:cs typeface="Cambria"/>
            </a:endParaRPr>
          </a:p>
          <a:p>
            <a:pPr marL="285750" marR="0" lvl="7" indent="-285750" algn="l">
              <a:lnSpc>
                <a:spcPct val="150000"/>
              </a:lnSpc>
              <a:spcBef>
                <a:spcPts val="0"/>
              </a:spcBef>
              <a:spcAft>
                <a:spcPts val="0"/>
              </a:spcAft>
              <a:buClr>
                <a:srgbClr val="000000"/>
              </a:buClr>
              <a:buSzPts val="1800"/>
              <a:buFont typeface="Cambria"/>
              <a:buChar char="❑"/>
              <a:defRPr/>
            </a:pPr>
            <a:r>
              <a:rPr lang="en-US" sz="1800" b="0" i="1" u="none" strike="noStrike" cap="none">
                <a:solidFill>
                  <a:srgbClr val="000000"/>
                </a:solidFill>
                <a:latin typeface="Cambria"/>
                <a:ea typeface="Cambria"/>
                <a:cs typeface="Cambria"/>
              </a:rPr>
              <a:t>Detail flowchart</a:t>
            </a:r>
            <a:r>
              <a:rPr lang="en-US" sz="1800" b="0" i="0" u="none" strike="noStrike" cap="none">
                <a:solidFill>
                  <a:srgbClr val="000000"/>
                </a:solidFill>
                <a:latin typeface="Cambria"/>
                <a:ea typeface="Cambria"/>
                <a:cs typeface="Cambria"/>
              </a:rPr>
              <a:t>, menggambarkan alur pemecahan masalah secara </a:t>
            </a:r>
            <a:r>
              <a:rPr lang="en-US" sz="1800" b="1" i="0" u="none" strike="noStrike" cap="none">
                <a:solidFill>
                  <a:srgbClr val="000000"/>
                </a:solidFill>
                <a:latin typeface="Cambria"/>
                <a:ea typeface="Cambria"/>
                <a:cs typeface="Cambria"/>
              </a:rPr>
              <a:t>rinci</a:t>
            </a:r>
            <a:r>
              <a:rPr lang="en-US" sz="1800" b="0" i="0" u="none" strike="noStrike" cap="none">
                <a:solidFill>
                  <a:srgbClr val="000000"/>
                </a:solidFill>
                <a:latin typeface="Cambria"/>
                <a:ea typeface="Cambria"/>
                <a:cs typeface="Cambria"/>
              </a:rPr>
              <a:t>.</a:t>
            </a:r>
            <a:endParaRPr sz="1800" b="0" i="0" u="none" strike="noStrike" cap="none">
              <a:solidFill>
                <a:srgbClr val="000000"/>
              </a:solidFill>
              <a:latin typeface="Cambria"/>
              <a:ea typeface="Cambria"/>
              <a:cs typeface="Cambria"/>
            </a:endParaRPr>
          </a:p>
          <a:p>
            <a:pPr marL="0" marR="0" lvl="6" indent="0" algn="l">
              <a:lnSpc>
                <a:spcPct val="100000"/>
              </a:lnSpc>
              <a:spcBef>
                <a:spcPts val="0"/>
              </a:spcBef>
              <a:spcAft>
                <a:spcPts val="0"/>
              </a:spcAft>
              <a:buClr>
                <a:srgbClr val="000000"/>
              </a:buClr>
              <a:buSzPts val="1800"/>
              <a:buFont typeface="Arial"/>
              <a:buNone/>
              <a:defRPr/>
            </a:pPr>
            <a:endParaRPr sz="1800" b="0" i="0" u="none" strike="noStrike" cap="none">
              <a:solidFill>
                <a:srgbClr val="000000"/>
              </a:solidFill>
              <a:latin typeface="Cambria"/>
              <a:ea typeface="Cambria"/>
              <a:cs typeface="Cambr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980" name="Google Shape;980;p90"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981" name="Google Shape;981;p90"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982" name="Google Shape;982;p90"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983" name="Google Shape;983;p90"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984" name="Google Shape;984;p90"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Arial"/>
                <a:ea typeface="Arial"/>
                <a:cs typeface="Arial"/>
              </a:rPr>
              <a:t>Contoh </a:t>
            </a:r>
            <a:r>
              <a:rPr lang="en-US" sz="2800" b="1" i="1" u="none" strike="noStrike" cap="none">
                <a:solidFill>
                  <a:srgbClr val="002060"/>
                </a:solidFill>
                <a:latin typeface="Arial"/>
                <a:ea typeface="Arial"/>
                <a:cs typeface="Arial"/>
              </a:rPr>
              <a:t>Flowchart</a:t>
            </a:r>
            <a:endParaRPr sz="2800" b="1" i="1" u="none" strike="noStrike" cap="none">
              <a:solidFill>
                <a:srgbClr val="002060"/>
              </a:solidFill>
              <a:latin typeface="Arial"/>
              <a:ea typeface="Arial"/>
              <a:cs typeface="Arial"/>
            </a:endParaRPr>
          </a:p>
        </p:txBody>
      </p:sp>
      <p:sp>
        <p:nvSpPr>
          <p:cNvPr id="985" name="Google Shape;985;p90"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986" name="Google Shape;986;p90" hidden="0"/>
          <p:cNvSpPr/>
          <p:nvPr isPhoto="0" userDrawn="0"/>
        </p:nvSpPr>
        <p:spPr bwMode="auto">
          <a:xfrm>
            <a:off x="434696" y="940741"/>
            <a:ext cx="8464028" cy="923289"/>
          </a:xfrm>
          <a:prstGeom prst="rect">
            <a:avLst/>
          </a:prstGeom>
          <a:noFill/>
          <a:ln>
            <a:noFill/>
          </a:ln>
        </p:spPr>
        <p:txBody>
          <a:bodyPr spcFirstLastPara="1" wrap="square" lIns="91425" tIns="45700" rIns="91425" bIns="45700" anchor="t" anchorCtr="0">
            <a:spAutoFit/>
          </a:bodyPr>
          <a:lstStyle/>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Arial"/>
              <a:ea typeface="Arial"/>
              <a:cs typeface="Arial"/>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Arial"/>
              <a:ea typeface="Arial"/>
              <a:cs typeface="Arial"/>
            </a:endParaRPr>
          </a:p>
        </p:txBody>
      </p:sp>
      <p:grpSp>
        <p:nvGrpSpPr>
          <p:cNvPr id="987" name="Google Shape;987;p90" hidden="0"/>
          <p:cNvGrpSpPr/>
          <p:nvPr isPhoto="0" userDrawn="0"/>
        </p:nvGrpSpPr>
        <p:grpSpPr bwMode="auto">
          <a:xfrm>
            <a:off x="1540814" y="793751"/>
            <a:ext cx="1166902" cy="4136724"/>
            <a:chOff x="3428" y="10141"/>
            <a:chExt cx="1460" cy="4980"/>
          </a:xfrm>
        </p:grpSpPr>
        <p:sp>
          <p:nvSpPr>
            <p:cNvPr id="988" name="Google Shape;988;p90" hidden="0"/>
            <p:cNvSpPr/>
            <p:nvPr isPhoto="0" userDrawn="0"/>
          </p:nvSpPr>
          <p:spPr bwMode="auto">
            <a:xfrm>
              <a:off x="3528" y="10141"/>
              <a:ext cx="1260" cy="540"/>
            </a:xfrm>
            <a:prstGeom prst="flowChartTerminator">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600"/>
                <a:buFont typeface="Arial"/>
                <a:buNone/>
                <a:defRPr/>
              </a:pPr>
              <a:r>
                <a:rPr lang="en-US" sz="1600" b="0" i="0" u="none" strike="noStrike" cap="none">
                  <a:solidFill>
                    <a:schemeClr val="dk1"/>
                  </a:solidFill>
                  <a:latin typeface="Times New Roman"/>
                  <a:ea typeface="Times New Roman"/>
                  <a:cs typeface="Times New Roman"/>
                </a:rPr>
                <a:t>Start</a:t>
              </a:r>
              <a:endParaRPr sz="1400" b="0" i="0" u="none" strike="noStrike" cap="none">
                <a:solidFill>
                  <a:srgbClr val="000000"/>
                </a:solidFill>
                <a:latin typeface="Arial"/>
                <a:ea typeface="Arial"/>
                <a:cs typeface="Arial"/>
              </a:endParaRPr>
            </a:p>
          </p:txBody>
        </p:sp>
        <p:sp>
          <p:nvSpPr>
            <p:cNvPr id="989" name="Google Shape;989;p90" hidden="0"/>
            <p:cNvSpPr/>
            <p:nvPr isPhoto="0" userDrawn="0"/>
          </p:nvSpPr>
          <p:spPr bwMode="auto">
            <a:xfrm>
              <a:off x="3428" y="11241"/>
              <a:ext cx="1440" cy="540"/>
            </a:xfrm>
            <a:prstGeom prst="flowChartPredefinedProcess">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600"/>
                <a:buFont typeface="Arial"/>
                <a:buNone/>
                <a:defRPr/>
              </a:pPr>
              <a:r>
                <a:rPr lang="en-US" sz="1600" b="0" i="0" u="none" strike="noStrike" cap="none">
                  <a:solidFill>
                    <a:schemeClr val="dk1"/>
                  </a:solidFill>
                  <a:latin typeface="Times New Roman"/>
                  <a:ea typeface="Times New Roman"/>
                  <a:cs typeface="Times New Roman"/>
                </a:rPr>
                <a:t>Input</a:t>
              </a:r>
              <a:endParaRPr sz="1400" b="0" i="0" u="none" strike="noStrike" cap="none">
                <a:solidFill>
                  <a:srgbClr val="000000"/>
                </a:solidFill>
                <a:latin typeface="Arial"/>
                <a:ea typeface="Arial"/>
                <a:cs typeface="Arial"/>
              </a:endParaRPr>
            </a:p>
          </p:txBody>
        </p:sp>
        <p:sp>
          <p:nvSpPr>
            <p:cNvPr id="990" name="Google Shape;990;p90" hidden="0"/>
            <p:cNvSpPr/>
            <p:nvPr isPhoto="0" userDrawn="0"/>
          </p:nvSpPr>
          <p:spPr bwMode="auto">
            <a:xfrm>
              <a:off x="3448" y="12361"/>
              <a:ext cx="1440" cy="540"/>
            </a:xfrm>
            <a:prstGeom prst="flowChartPredefinedProcess">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600"/>
                <a:buFont typeface="Arial"/>
                <a:buNone/>
                <a:defRPr/>
              </a:pPr>
              <a:r>
                <a:rPr lang="en-US" sz="1600" b="0" i="0" u="none" strike="noStrike" cap="none">
                  <a:solidFill>
                    <a:schemeClr val="dk1"/>
                  </a:solidFill>
                  <a:latin typeface="Times New Roman"/>
                  <a:ea typeface="Times New Roman"/>
                  <a:cs typeface="Times New Roman"/>
                </a:rPr>
                <a:t>Proses</a:t>
              </a:r>
              <a:endParaRPr sz="1400" b="0" i="0" u="none" strike="noStrike" cap="none">
                <a:solidFill>
                  <a:srgbClr val="000000"/>
                </a:solidFill>
                <a:latin typeface="Arial"/>
                <a:ea typeface="Arial"/>
                <a:cs typeface="Arial"/>
              </a:endParaRPr>
            </a:p>
          </p:txBody>
        </p:sp>
        <p:sp>
          <p:nvSpPr>
            <p:cNvPr id="991" name="Google Shape;991;p90" hidden="0"/>
            <p:cNvSpPr/>
            <p:nvPr isPhoto="0" userDrawn="0"/>
          </p:nvSpPr>
          <p:spPr bwMode="auto">
            <a:xfrm>
              <a:off x="3448" y="13461"/>
              <a:ext cx="1440" cy="540"/>
            </a:xfrm>
            <a:prstGeom prst="flowChartPredefinedProcess">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600"/>
                <a:buFont typeface="Arial"/>
                <a:buNone/>
                <a:defRPr/>
              </a:pPr>
              <a:r>
                <a:rPr lang="en-US" sz="1600" b="0" i="0" u="none" strike="noStrike" cap="none">
                  <a:solidFill>
                    <a:schemeClr val="dk1"/>
                  </a:solidFill>
                  <a:latin typeface="Times New Roman"/>
                  <a:ea typeface="Times New Roman"/>
                  <a:cs typeface="Times New Roman"/>
                </a:rPr>
                <a:t>Output</a:t>
              </a:r>
              <a:endParaRPr sz="1400" b="0" i="0" u="none" strike="noStrike" cap="none">
                <a:solidFill>
                  <a:srgbClr val="000000"/>
                </a:solidFill>
                <a:latin typeface="Arial"/>
                <a:ea typeface="Arial"/>
                <a:cs typeface="Arial"/>
              </a:endParaRPr>
            </a:p>
          </p:txBody>
        </p:sp>
        <p:sp>
          <p:nvSpPr>
            <p:cNvPr id="992" name="Google Shape;992;p90" hidden="0"/>
            <p:cNvSpPr/>
            <p:nvPr isPhoto="0" userDrawn="0"/>
          </p:nvSpPr>
          <p:spPr bwMode="auto">
            <a:xfrm>
              <a:off x="3547" y="14581"/>
              <a:ext cx="1260" cy="540"/>
            </a:xfrm>
            <a:prstGeom prst="flowChartTerminator">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600"/>
                <a:buFont typeface="Arial"/>
                <a:buNone/>
                <a:defRPr/>
              </a:pPr>
              <a:r>
                <a:rPr lang="en-US" sz="1600" b="0" i="0" u="none" strike="noStrike" cap="none">
                  <a:solidFill>
                    <a:schemeClr val="dk1"/>
                  </a:solidFill>
                  <a:latin typeface="Times New Roman"/>
                  <a:ea typeface="Times New Roman"/>
                  <a:cs typeface="Times New Roman"/>
                </a:rPr>
                <a:t>End</a:t>
              </a:r>
              <a:endParaRPr sz="1400" b="0" i="0" u="none" strike="noStrike" cap="none">
                <a:solidFill>
                  <a:srgbClr val="000000"/>
                </a:solidFill>
                <a:latin typeface="Arial"/>
                <a:ea typeface="Arial"/>
                <a:cs typeface="Arial"/>
              </a:endParaRPr>
            </a:p>
          </p:txBody>
        </p:sp>
        <p:cxnSp>
          <p:nvCxnSpPr>
            <p:cNvPr id="993" name="Google Shape;993;p90" hidden="0"/>
            <p:cNvCxnSpPr>
              <a:cxnSpLocks/>
            </p:cNvCxnSpPr>
            <p:nvPr isPhoto="0" userDrawn="0"/>
          </p:nvCxnSpPr>
          <p:spPr bwMode="auto">
            <a:xfrm>
              <a:off x="4148" y="10681"/>
              <a:ext cx="0" cy="540"/>
            </a:xfrm>
            <a:prstGeom prst="straightConnector1">
              <a:avLst/>
            </a:prstGeom>
            <a:noFill/>
            <a:ln w="9525" cap="flat" cmpd="sng">
              <a:solidFill>
                <a:srgbClr val="000000"/>
              </a:solidFill>
              <a:prstDash val="solid"/>
              <a:round/>
              <a:headEnd type="none" w="sm" len="sm"/>
              <a:tailEnd type="triangle" w="med" len="med"/>
            </a:ln>
          </p:spPr>
        </p:cxnSp>
        <p:cxnSp>
          <p:nvCxnSpPr>
            <p:cNvPr id="994" name="Google Shape;994;p90" hidden="0"/>
            <p:cNvCxnSpPr>
              <a:cxnSpLocks/>
            </p:cNvCxnSpPr>
            <p:nvPr isPhoto="0" userDrawn="0"/>
          </p:nvCxnSpPr>
          <p:spPr bwMode="auto">
            <a:xfrm>
              <a:off x="4148" y="11801"/>
              <a:ext cx="0" cy="540"/>
            </a:xfrm>
            <a:prstGeom prst="straightConnector1">
              <a:avLst/>
            </a:prstGeom>
            <a:noFill/>
            <a:ln w="9525" cap="flat" cmpd="sng">
              <a:solidFill>
                <a:srgbClr val="000000"/>
              </a:solidFill>
              <a:prstDash val="solid"/>
              <a:round/>
              <a:headEnd type="none" w="sm" len="sm"/>
              <a:tailEnd type="triangle" w="med" len="med"/>
            </a:ln>
          </p:spPr>
        </p:cxnSp>
        <p:cxnSp>
          <p:nvCxnSpPr>
            <p:cNvPr id="995" name="Google Shape;995;p90" hidden="0"/>
            <p:cNvCxnSpPr>
              <a:cxnSpLocks/>
            </p:cNvCxnSpPr>
            <p:nvPr isPhoto="0" userDrawn="0"/>
          </p:nvCxnSpPr>
          <p:spPr bwMode="auto">
            <a:xfrm>
              <a:off x="4168" y="12901"/>
              <a:ext cx="0" cy="540"/>
            </a:xfrm>
            <a:prstGeom prst="straightConnector1">
              <a:avLst/>
            </a:prstGeom>
            <a:noFill/>
            <a:ln w="9525" cap="flat" cmpd="sng">
              <a:solidFill>
                <a:srgbClr val="000000"/>
              </a:solidFill>
              <a:prstDash val="solid"/>
              <a:round/>
              <a:headEnd type="none" w="sm" len="sm"/>
              <a:tailEnd type="triangle" w="med" len="med"/>
            </a:ln>
          </p:spPr>
        </p:cxnSp>
        <p:cxnSp>
          <p:nvCxnSpPr>
            <p:cNvPr id="996" name="Google Shape;996;p90" hidden="0"/>
            <p:cNvCxnSpPr>
              <a:cxnSpLocks/>
            </p:cNvCxnSpPr>
            <p:nvPr isPhoto="0" userDrawn="0"/>
          </p:nvCxnSpPr>
          <p:spPr bwMode="auto">
            <a:xfrm>
              <a:off x="4188" y="14021"/>
              <a:ext cx="0" cy="540"/>
            </a:xfrm>
            <a:prstGeom prst="straightConnector1">
              <a:avLst/>
            </a:prstGeom>
            <a:noFill/>
            <a:ln w="9525" cap="flat" cmpd="sng">
              <a:solidFill>
                <a:srgbClr val="000000"/>
              </a:solidFill>
              <a:prstDash val="solid"/>
              <a:round/>
              <a:headEnd type="none" w="sm" len="sm"/>
              <a:tailEnd type="triangle" w="med" len="med"/>
            </a:ln>
          </p:spPr>
        </p:cxnSp>
      </p:grpSp>
      <p:grpSp>
        <p:nvGrpSpPr>
          <p:cNvPr id="997" name="Google Shape;997;p90" hidden="0"/>
          <p:cNvGrpSpPr/>
          <p:nvPr isPhoto="0" userDrawn="0"/>
        </p:nvGrpSpPr>
        <p:grpSpPr bwMode="auto">
          <a:xfrm>
            <a:off x="4236774" y="793749"/>
            <a:ext cx="2997406" cy="4095741"/>
            <a:chOff x="2480" y="96"/>
            <a:chExt cx="2368" cy="4150"/>
          </a:xfrm>
        </p:grpSpPr>
        <p:sp>
          <p:nvSpPr>
            <p:cNvPr id="998" name="Google Shape;998;p90" hidden="0"/>
            <p:cNvSpPr/>
            <p:nvPr isPhoto="0" userDrawn="0"/>
          </p:nvSpPr>
          <p:spPr bwMode="auto">
            <a:xfrm>
              <a:off x="3313" y="96"/>
              <a:ext cx="691" cy="238"/>
            </a:xfrm>
            <a:prstGeom prst="flowChartTerminator">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100"/>
                <a:buFont typeface="Arial"/>
                <a:buNone/>
                <a:defRPr/>
              </a:pPr>
              <a:r>
                <a:rPr lang="en-US" sz="1100" b="0" i="0" u="none" strike="noStrike" cap="none">
                  <a:solidFill>
                    <a:schemeClr val="dk1"/>
                  </a:solidFill>
                  <a:latin typeface="Times New Roman"/>
                  <a:ea typeface="Times New Roman"/>
                  <a:cs typeface="Times New Roman"/>
                </a:rPr>
                <a:t>Start</a:t>
              </a:r>
              <a:endParaRPr sz="1400" b="0" i="0" u="none" strike="noStrike" cap="none">
                <a:solidFill>
                  <a:srgbClr val="000000"/>
                </a:solidFill>
                <a:latin typeface="Arial"/>
                <a:ea typeface="Arial"/>
                <a:cs typeface="Arial"/>
              </a:endParaRPr>
            </a:p>
          </p:txBody>
        </p:sp>
        <p:sp>
          <p:nvSpPr>
            <p:cNvPr id="999" name="Google Shape;999;p90" hidden="0"/>
            <p:cNvSpPr/>
            <p:nvPr isPhoto="0" userDrawn="0"/>
          </p:nvSpPr>
          <p:spPr bwMode="auto">
            <a:xfrm>
              <a:off x="3313" y="4008"/>
              <a:ext cx="691" cy="238"/>
            </a:xfrm>
            <a:prstGeom prst="flowChartTerminator">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100"/>
                <a:buFont typeface="Arial"/>
                <a:buNone/>
                <a:defRPr/>
              </a:pPr>
              <a:r>
                <a:rPr lang="en-US" sz="1100" b="0" i="0" u="none" strike="noStrike" cap="none">
                  <a:solidFill>
                    <a:schemeClr val="dk1"/>
                  </a:solidFill>
                  <a:latin typeface="Times New Roman"/>
                  <a:ea typeface="Times New Roman"/>
                  <a:cs typeface="Times New Roman"/>
                </a:rPr>
                <a:t>End</a:t>
              </a:r>
              <a:endParaRPr sz="1400" b="0" i="0" u="none" strike="noStrike" cap="none">
                <a:solidFill>
                  <a:srgbClr val="000000"/>
                </a:solidFill>
                <a:latin typeface="Arial"/>
                <a:ea typeface="Arial"/>
                <a:cs typeface="Arial"/>
              </a:endParaRPr>
            </a:p>
          </p:txBody>
        </p:sp>
        <p:sp>
          <p:nvSpPr>
            <p:cNvPr id="1000" name="Google Shape;1000;p90" hidden="0"/>
            <p:cNvSpPr/>
            <p:nvPr isPhoto="0" userDrawn="0"/>
          </p:nvSpPr>
          <p:spPr bwMode="auto">
            <a:xfrm>
              <a:off x="2480" y="590"/>
              <a:ext cx="2368" cy="238"/>
            </a:xfrm>
            <a:prstGeom prst="flowChartInputOutpu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a:lnSpc>
                  <a:spcPct val="100000"/>
                </a:lnSpc>
                <a:spcBef>
                  <a:spcPts val="0"/>
                </a:spcBef>
                <a:spcAft>
                  <a:spcPts val="0"/>
                </a:spcAft>
                <a:buClr>
                  <a:srgbClr val="000000"/>
                </a:buClr>
                <a:buSzPts val="1100"/>
                <a:buFont typeface="Arial"/>
                <a:buNone/>
                <a:defRPr/>
              </a:pPr>
              <a:r>
                <a:rPr lang="en-US" sz="1100" b="0" i="0" u="none" strike="noStrike" cap="none">
                  <a:solidFill>
                    <a:schemeClr val="dk1"/>
                  </a:solidFill>
                  <a:latin typeface="Times New Roman"/>
                  <a:ea typeface="Times New Roman"/>
                  <a:cs typeface="Times New Roman"/>
                </a:rPr>
                <a:t>Input “Berapa data” ; N</a:t>
              </a:r>
              <a:endParaRPr sz="1400" b="0" i="0" u="none" strike="noStrike" cap="none">
                <a:solidFill>
                  <a:srgbClr val="000000"/>
                </a:solidFill>
                <a:latin typeface="Arial"/>
                <a:ea typeface="Arial"/>
                <a:cs typeface="Arial"/>
              </a:endParaRPr>
            </a:p>
          </p:txBody>
        </p:sp>
        <p:sp>
          <p:nvSpPr>
            <p:cNvPr id="1001" name="Google Shape;1001;p90" hidden="0"/>
            <p:cNvSpPr/>
            <p:nvPr isPhoto="0" userDrawn="0"/>
          </p:nvSpPr>
          <p:spPr bwMode="auto">
            <a:xfrm>
              <a:off x="3302" y="1089"/>
              <a:ext cx="691" cy="238"/>
            </a:xfrm>
            <a:prstGeom prst="flowChartProcess">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100"/>
                <a:buFont typeface="Arial"/>
                <a:buNone/>
                <a:defRPr/>
              </a:pPr>
              <a:r>
                <a:rPr lang="en-US" sz="1100" b="0" i="0" u="none" strike="noStrike" cap="none">
                  <a:solidFill>
                    <a:schemeClr val="dk1"/>
                  </a:solidFill>
                  <a:latin typeface="Times New Roman"/>
                  <a:ea typeface="Times New Roman"/>
                  <a:cs typeface="Times New Roman"/>
                </a:rPr>
                <a:t>Jml = 0</a:t>
              </a:r>
              <a:endParaRPr sz="1400" b="0" i="0" u="none" strike="noStrike" cap="none">
                <a:solidFill>
                  <a:srgbClr val="000000"/>
                </a:solidFill>
                <a:latin typeface="Arial"/>
                <a:ea typeface="Arial"/>
                <a:cs typeface="Arial"/>
              </a:endParaRPr>
            </a:p>
          </p:txBody>
        </p:sp>
        <p:sp>
          <p:nvSpPr>
            <p:cNvPr id="1002" name="Google Shape;1002;p90" hidden="0"/>
            <p:cNvSpPr/>
            <p:nvPr isPhoto="0" userDrawn="0"/>
          </p:nvSpPr>
          <p:spPr bwMode="auto">
            <a:xfrm>
              <a:off x="3006" y="2077"/>
              <a:ext cx="1283" cy="238"/>
            </a:xfrm>
            <a:prstGeom prst="flowChartInputOutpu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100"/>
                <a:buFont typeface="Arial"/>
                <a:buNone/>
                <a:defRPr/>
              </a:pPr>
              <a:r>
                <a:rPr lang="en-US" sz="1100" b="0" i="0" u="none" strike="noStrike" cap="none">
                  <a:solidFill>
                    <a:schemeClr val="dk1"/>
                  </a:solidFill>
                  <a:latin typeface="Times New Roman"/>
                  <a:ea typeface="Times New Roman"/>
                  <a:cs typeface="Times New Roman"/>
                </a:rPr>
                <a:t>Input Bil</a:t>
              </a:r>
              <a:endParaRPr sz="1400" b="0" i="0" u="none" strike="noStrike" cap="none">
                <a:solidFill>
                  <a:srgbClr val="000000"/>
                </a:solidFill>
                <a:latin typeface="Arial"/>
                <a:ea typeface="Arial"/>
                <a:cs typeface="Arial"/>
              </a:endParaRPr>
            </a:p>
          </p:txBody>
        </p:sp>
        <p:sp>
          <p:nvSpPr>
            <p:cNvPr id="1003" name="Google Shape;1003;p90" hidden="0"/>
            <p:cNvSpPr/>
            <p:nvPr isPhoto="0" userDrawn="0"/>
          </p:nvSpPr>
          <p:spPr bwMode="auto">
            <a:xfrm>
              <a:off x="3050" y="3064"/>
              <a:ext cx="1184" cy="239"/>
            </a:xfrm>
            <a:prstGeom prst="flowChartProcess">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100"/>
                <a:buFont typeface="Arial"/>
                <a:buNone/>
                <a:defRPr/>
              </a:pPr>
              <a:r>
                <a:rPr lang="en-US" sz="1100" b="0" i="0" u="none" strike="noStrike" cap="none">
                  <a:solidFill>
                    <a:schemeClr val="dk1"/>
                  </a:solidFill>
                  <a:latin typeface="Times New Roman"/>
                  <a:ea typeface="Times New Roman"/>
                  <a:cs typeface="Times New Roman"/>
                </a:rPr>
                <a:t>Next K</a:t>
              </a:r>
              <a:endParaRPr sz="1400" b="0" i="0" u="none" strike="noStrike" cap="none">
                <a:solidFill>
                  <a:srgbClr val="000000"/>
                </a:solidFill>
                <a:latin typeface="Arial"/>
                <a:ea typeface="Arial"/>
                <a:cs typeface="Arial"/>
              </a:endParaRPr>
            </a:p>
          </p:txBody>
        </p:sp>
        <p:sp>
          <p:nvSpPr>
            <p:cNvPr id="1004" name="Google Shape;1004;p90" hidden="0"/>
            <p:cNvSpPr/>
            <p:nvPr isPhoto="0" userDrawn="0"/>
          </p:nvSpPr>
          <p:spPr bwMode="auto">
            <a:xfrm>
              <a:off x="2864" y="1583"/>
              <a:ext cx="1578" cy="238"/>
            </a:xfrm>
            <a:prstGeom prst="flowChartProcess">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100"/>
                <a:buFont typeface="Arial"/>
                <a:buNone/>
                <a:defRPr/>
              </a:pPr>
              <a:r>
                <a:rPr lang="en-US" sz="1100" b="0" i="0" u="none" strike="noStrike" cap="none">
                  <a:solidFill>
                    <a:schemeClr val="dk1"/>
                  </a:solidFill>
                  <a:latin typeface="Times New Roman"/>
                  <a:ea typeface="Times New Roman"/>
                  <a:cs typeface="Times New Roman"/>
                </a:rPr>
                <a:t>For K = 1 to N</a:t>
              </a:r>
              <a:endParaRPr sz="1400" b="0" i="0" u="none" strike="noStrike" cap="none">
                <a:solidFill>
                  <a:srgbClr val="000000"/>
                </a:solidFill>
                <a:latin typeface="Arial"/>
                <a:ea typeface="Arial"/>
                <a:cs typeface="Arial"/>
              </a:endParaRPr>
            </a:p>
          </p:txBody>
        </p:sp>
        <p:sp>
          <p:nvSpPr>
            <p:cNvPr id="1005" name="Google Shape;1005;p90" hidden="0"/>
            <p:cNvSpPr/>
            <p:nvPr isPhoto="0" userDrawn="0"/>
          </p:nvSpPr>
          <p:spPr bwMode="auto">
            <a:xfrm>
              <a:off x="2513" y="3549"/>
              <a:ext cx="2269" cy="238"/>
            </a:xfrm>
            <a:prstGeom prst="flowChartInputOutpu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100"/>
                <a:buFont typeface="Arial"/>
                <a:buNone/>
                <a:defRPr/>
              </a:pPr>
              <a:r>
                <a:rPr lang="en-US" sz="1100" b="0" i="0" u="none" strike="noStrike" cap="none">
                  <a:solidFill>
                    <a:schemeClr val="dk1"/>
                  </a:solidFill>
                  <a:latin typeface="Times New Roman"/>
                  <a:ea typeface="Times New Roman"/>
                  <a:cs typeface="Times New Roman"/>
                </a:rPr>
                <a:t>Print “Jumlah = “; Jml</a:t>
              </a:r>
              <a:endParaRPr sz="1400" b="0" i="0" u="none" strike="noStrike" cap="none">
                <a:solidFill>
                  <a:srgbClr val="000000"/>
                </a:solidFill>
                <a:latin typeface="Arial"/>
                <a:ea typeface="Arial"/>
                <a:cs typeface="Arial"/>
              </a:endParaRPr>
            </a:p>
          </p:txBody>
        </p:sp>
        <p:cxnSp>
          <p:nvCxnSpPr>
            <p:cNvPr id="1006" name="Google Shape;1006;p90" hidden="0"/>
            <p:cNvCxnSpPr>
              <a:cxnSpLocks/>
            </p:cNvCxnSpPr>
            <p:nvPr isPhoto="0" userDrawn="0"/>
          </p:nvCxnSpPr>
          <p:spPr bwMode="auto">
            <a:xfrm>
              <a:off x="3664" y="334"/>
              <a:ext cx="0" cy="238"/>
            </a:xfrm>
            <a:prstGeom prst="straightConnector1">
              <a:avLst/>
            </a:prstGeom>
            <a:noFill/>
            <a:ln w="9525" cap="flat" cmpd="sng">
              <a:solidFill>
                <a:srgbClr val="000000"/>
              </a:solidFill>
              <a:prstDash val="solid"/>
              <a:round/>
              <a:headEnd type="none" w="sm" len="sm"/>
              <a:tailEnd type="triangle" w="med" len="med"/>
            </a:ln>
          </p:spPr>
        </p:cxnSp>
        <p:cxnSp>
          <p:nvCxnSpPr>
            <p:cNvPr id="1007" name="Google Shape;1007;p90" hidden="0"/>
            <p:cNvCxnSpPr>
              <a:cxnSpLocks/>
            </p:cNvCxnSpPr>
            <p:nvPr isPhoto="0" userDrawn="0"/>
          </p:nvCxnSpPr>
          <p:spPr bwMode="auto">
            <a:xfrm>
              <a:off x="3653" y="1336"/>
              <a:ext cx="0" cy="238"/>
            </a:xfrm>
            <a:prstGeom prst="straightConnector1">
              <a:avLst/>
            </a:prstGeom>
            <a:noFill/>
            <a:ln w="9525" cap="flat" cmpd="sng">
              <a:solidFill>
                <a:srgbClr val="000000"/>
              </a:solidFill>
              <a:prstDash val="solid"/>
              <a:round/>
              <a:headEnd type="none" w="sm" len="sm"/>
              <a:tailEnd type="triangle" w="med" len="med"/>
            </a:ln>
          </p:spPr>
        </p:cxnSp>
        <p:cxnSp>
          <p:nvCxnSpPr>
            <p:cNvPr id="1008" name="Google Shape;1008;p90" hidden="0"/>
            <p:cNvCxnSpPr>
              <a:cxnSpLocks/>
            </p:cNvCxnSpPr>
            <p:nvPr isPhoto="0" userDrawn="0"/>
          </p:nvCxnSpPr>
          <p:spPr bwMode="auto">
            <a:xfrm>
              <a:off x="3653" y="1821"/>
              <a:ext cx="0" cy="238"/>
            </a:xfrm>
            <a:prstGeom prst="straightConnector1">
              <a:avLst/>
            </a:prstGeom>
            <a:noFill/>
            <a:ln w="9525" cap="flat" cmpd="sng">
              <a:solidFill>
                <a:srgbClr val="000000"/>
              </a:solidFill>
              <a:prstDash val="solid"/>
              <a:round/>
              <a:headEnd type="none" w="sm" len="sm"/>
              <a:tailEnd type="triangle" w="med" len="med"/>
            </a:ln>
          </p:spPr>
        </p:cxnSp>
        <p:cxnSp>
          <p:nvCxnSpPr>
            <p:cNvPr id="1009" name="Google Shape;1009;p90" hidden="0"/>
            <p:cNvCxnSpPr>
              <a:cxnSpLocks/>
            </p:cNvCxnSpPr>
            <p:nvPr isPhoto="0" userDrawn="0"/>
          </p:nvCxnSpPr>
          <p:spPr bwMode="auto">
            <a:xfrm>
              <a:off x="3642" y="2324"/>
              <a:ext cx="0" cy="238"/>
            </a:xfrm>
            <a:prstGeom prst="straightConnector1">
              <a:avLst/>
            </a:prstGeom>
            <a:noFill/>
            <a:ln w="9525" cap="flat" cmpd="sng">
              <a:solidFill>
                <a:srgbClr val="000000"/>
              </a:solidFill>
              <a:prstDash val="solid"/>
              <a:round/>
              <a:headEnd type="none" w="sm" len="sm"/>
              <a:tailEnd type="triangle" w="med" len="med"/>
            </a:ln>
          </p:spPr>
        </p:cxnSp>
        <p:cxnSp>
          <p:nvCxnSpPr>
            <p:cNvPr id="1010" name="Google Shape;1010;p90" hidden="0"/>
            <p:cNvCxnSpPr>
              <a:cxnSpLocks/>
            </p:cNvCxnSpPr>
            <p:nvPr isPhoto="0" userDrawn="0"/>
          </p:nvCxnSpPr>
          <p:spPr bwMode="auto">
            <a:xfrm>
              <a:off x="3642" y="2818"/>
              <a:ext cx="0" cy="238"/>
            </a:xfrm>
            <a:prstGeom prst="straightConnector1">
              <a:avLst/>
            </a:prstGeom>
            <a:noFill/>
            <a:ln w="9525" cap="flat" cmpd="sng">
              <a:solidFill>
                <a:srgbClr val="000000"/>
              </a:solidFill>
              <a:prstDash val="solid"/>
              <a:round/>
              <a:headEnd type="none" w="sm" len="sm"/>
              <a:tailEnd type="triangle" w="med" len="med"/>
            </a:ln>
          </p:spPr>
        </p:cxnSp>
        <p:cxnSp>
          <p:nvCxnSpPr>
            <p:cNvPr id="1011" name="Google Shape;1011;p90" hidden="0"/>
            <p:cNvCxnSpPr>
              <a:cxnSpLocks/>
            </p:cNvCxnSpPr>
            <p:nvPr isPhoto="0" userDrawn="0"/>
          </p:nvCxnSpPr>
          <p:spPr bwMode="auto">
            <a:xfrm>
              <a:off x="3653" y="3311"/>
              <a:ext cx="0" cy="238"/>
            </a:xfrm>
            <a:prstGeom prst="straightConnector1">
              <a:avLst/>
            </a:prstGeom>
            <a:noFill/>
            <a:ln w="9525" cap="flat" cmpd="sng">
              <a:solidFill>
                <a:srgbClr val="000000"/>
              </a:solidFill>
              <a:prstDash val="solid"/>
              <a:round/>
              <a:headEnd type="none" w="sm" len="sm"/>
              <a:tailEnd type="triangle" w="med" len="med"/>
            </a:ln>
          </p:spPr>
        </p:cxnSp>
        <p:cxnSp>
          <p:nvCxnSpPr>
            <p:cNvPr id="1012" name="Google Shape;1012;p90" hidden="0"/>
            <p:cNvCxnSpPr>
              <a:cxnSpLocks/>
            </p:cNvCxnSpPr>
            <p:nvPr isPhoto="0" userDrawn="0"/>
          </p:nvCxnSpPr>
          <p:spPr bwMode="auto">
            <a:xfrm>
              <a:off x="3653" y="828"/>
              <a:ext cx="0" cy="238"/>
            </a:xfrm>
            <a:prstGeom prst="straightConnector1">
              <a:avLst/>
            </a:prstGeom>
            <a:noFill/>
            <a:ln w="9525" cap="flat" cmpd="sng">
              <a:solidFill>
                <a:srgbClr val="000000"/>
              </a:solidFill>
              <a:prstDash val="solid"/>
              <a:round/>
              <a:headEnd type="none" w="sm" len="sm"/>
              <a:tailEnd type="triangle" w="med" len="med"/>
            </a:ln>
          </p:spPr>
        </p:cxnSp>
        <p:sp>
          <p:nvSpPr>
            <p:cNvPr id="1013" name="Google Shape;1013;p90" hidden="0"/>
            <p:cNvSpPr/>
            <p:nvPr isPhoto="0" userDrawn="0"/>
          </p:nvSpPr>
          <p:spPr bwMode="auto">
            <a:xfrm>
              <a:off x="3050" y="2571"/>
              <a:ext cx="1184" cy="238"/>
            </a:xfrm>
            <a:prstGeom prst="flowChartProcess">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100"/>
                <a:buFont typeface="Arial"/>
                <a:buNone/>
                <a:defRPr/>
              </a:pPr>
              <a:r>
                <a:rPr lang="en-US" sz="1100" b="0" i="0" u="none" strike="noStrike" cap="none">
                  <a:solidFill>
                    <a:schemeClr val="dk1"/>
                  </a:solidFill>
                  <a:latin typeface="Times New Roman"/>
                  <a:ea typeface="Times New Roman"/>
                  <a:cs typeface="Times New Roman"/>
                </a:rPr>
                <a:t>Jml = Jml + Bil</a:t>
              </a:r>
              <a:endParaRPr sz="1400" b="0" i="0" u="none" strike="noStrike" cap="none">
                <a:solidFill>
                  <a:srgbClr val="000000"/>
                </a:solidFill>
                <a:latin typeface="Arial"/>
                <a:ea typeface="Arial"/>
                <a:cs typeface="Arial"/>
              </a:endParaRPr>
            </a:p>
          </p:txBody>
        </p:sp>
        <p:cxnSp>
          <p:nvCxnSpPr>
            <p:cNvPr id="1014" name="Google Shape;1014;p90" hidden="0"/>
            <p:cNvCxnSpPr>
              <a:cxnSpLocks/>
            </p:cNvCxnSpPr>
            <p:nvPr isPhoto="0" userDrawn="0"/>
          </p:nvCxnSpPr>
          <p:spPr bwMode="auto">
            <a:xfrm>
              <a:off x="3653" y="3786"/>
              <a:ext cx="0" cy="239"/>
            </a:xfrm>
            <a:prstGeom prst="straightConnector1">
              <a:avLst/>
            </a:prstGeom>
            <a:noFill/>
            <a:ln w="9525" cap="flat" cmpd="sng">
              <a:solidFill>
                <a:srgbClr val="000000"/>
              </a:solidFill>
              <a:prstDash val="solid"/>
              <a:round/>
              <a:headEnd type="none" w="sm" len="sm"/>
              <a:tailEnd type="triangle" w="med" len="med"/>
            </a:ln>
          </p:spPr>
        </p:cxnSp>
        <p:sp>
          <p:nvSpPr>
            <p:cNvPr id="1015" name="Google Shape;1015;p90" hidden="0"/>
            <p:cNvSpPr/>
            <p:nvPr isPhoto="0" userDrawn="0"/>
          </p:nvSpPr>
          <p:spPr bwMode="auto">
            <a:xfrm>
              <a:off x="2544" y="1680"/>
              <a:ext cx="480" cy="1488"/>
            </a:xfrm>
            <a:custGeom>
              <a:avLst/>
              <a:gdLst/>
              <a:ahLst/>
              <a:cxnLst/>
              <a:rect l="l" t="t" r="r" b="b"/>
              <a:pathLst>
                <a:path w="480" h="1488" fill="norm" stroke="1" extrusionOk="0">
                  <a:moveTo>
                    <a:pt x="480" y="1488"/>
                  </a:moveTo>
                  <a:lnTo>
                    <a:pt x="0" y="1488"/>
                  </a:lnTo>
                  <a:lnTo>
                    <a:pt x="0" y="0"/>
                  </a:lnTo>
                  <a:lnTo>
                    <a:pt x="336" y="0"/>
                  </a:lnTo>
                </a:path>
              </a:pathLst>
            </a:custGeom>
            <a:noFill/>
            <a:ln w="9525" cap="flat" cmpd="sng">
              <a:solidFill>
                <a:srgbClr val="000000"/>
              </a:solidFill>
              <a:prstDash val="solid"/>
              <a:round/>
              <a:headEnd type="none" w="sm" len="sm"/>
              <a:tailEnd type="triangle" w="med" len="med"/>
            </a:ln>
          </p:spPr>
          <p:txBody>
            <a:bodyPr spcFirstLastPara="1" wrap="square" lIns="91425" tIns="45700" rIns="91425" bIns="45700" anchor="t" anchorCtr="0">
              <a:noAutofit/>
            </a:bodyPr>
            <a:lstStyle/>
            <a:p>
              <a:pPr marL="0" marR="0" lvl="0" indent="0" algn="l">
                <a:lnSpc>
                  <a:spcPct val="100000"/>
                </a:lnSpc>
                <a:spcBef>
                  <a:spcPts val="0"/>
                </a:spcBef>
                <a:spcAft>
                  <a:spcPts val="0"/>
                </a:spcAft>
                <a:buClr>
                  <a:srgbClr val="000000"/>
                </a:buClr>
                <a:buSzPts val="1050"/>
                <a:buFont typeface="Arial"/>
                <a:buNone/>
                <a:defRPr/>
              </a:pPr>
              <a:endParaRPr sz="1050" b="0" i="0" u="none" strike="noStrike" cap="none">
                <a:solidFill>
                  <a:srgbClr val="000000"/>
                </a:solidFill>
                <a:latin typeface="Arial"/>
                <a:ea typeface="Arial"/>
                <a:cs typeface="Arial"/>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1020" name="Google Shape;1020;p91"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1021" name="Google Shape;1021;p91"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1022" name="Google Shape;1022;p91"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1023" name="Google Shape;1023;p91"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1024" name="Google Shape;1024;p91"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Arial"/>
                <a:ea typeface="Arial"/>
                <a:cs typeface="Arial"/>
              </a:rPr>
              <a:t>Simbol-simbol </a:t>
            </a:r>
            <a:r>
              <a:rPr lang="en-US" sz="2800" b="1" i="1" u="none" strike="noStrike" cap="none">
                <a:solidFill>
                  <a:srgbClr val="002060"/>
                </a:solidFill>
                <a:latin typeface="Arial"/>
                <a:ea typeface="Arial"/>
                <a:cs typeface="Arial"/>
              </a:rPr>
              <a:t>Flowchart</a:t>
            </a:r>
            <a:endParaRPr sz="2800" b="1" i="1" u="none" strike="noStrike" cap="none">
              <a:solidFill>
                <a:srgbClr val="002060"/>
              </a:solidFill>
              <a:latin typeface="Arial"/>
              <a:ea typeface="Arial"/>
              <a:cs typeface="Arial"/>
            </a:endParaRPr>
          </a:p>
        </p:txBody>
      </p:sp>
      <p:sp>
        <p:nvSpPr>
          <p:cNvPr id="1025" name="Google Shape;1025;p91"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1026" name="Google Shape;1026;p91" hidden="0"/>
          <p:cNvSpPr/>
          <p:nvPr isPhoto="0" userDrawn="0"/>
        </p:nvSpPr>
        <p:spPr bwMode="auto">
          <a:xfrm>
            <a:off x="434696" y="940741"/>
            <a:ext cx="8464028" cy="923289"/>
          </a:xfrm>
          <a:prstGeom prst="rect">
            <a:avLst/>
          </a:prstGeom>
          <a:noFill/>
          <a:ln>
            <a:noFill/>
          </a:ln>
        </p:spPr>
        <p:txBody>
          <a:bodyPr spcFirstLastPara="1" wrap="square" lIns="91425" tIns="45700" rIns="91425" bIns="45700" anchor="t" anchorCtr="0">
            <a:spAutoFit/>
          </a:bodyPr>
          <a:lstStyle/>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Arial"/>
              <a:ea typeface="Arial"/>
              <a:cs typeface="Arial"/>
            </a:endParaRPr>
          </a:p>
          <a:p>
            <a:pPr marL="285750" marR="0" lvl="0" indent="-171450" algn="l">
              <a:lnSpc>
                <a:spcPct val="150000"/>
              </a:lnSpc>
              <a:spcBef>
                <a:spcPts val="0"/>
              </a:spcBef>
              <a:spcAft>
                <a:spcPts val="0"/>
              </a:spcAft>
              <a:buClr>
                <a:srgbClr val="000000"/>
              </a:buClr>
              <a:buSzPts val="1800"/>
              <a:buFont typeface="Noto Sans Symbols"/>
              <a:buNone/>
              <a:defRPr/>
            </a:pPr>
            <a:endParaRPr sz="1800" b="0" i="0" u="none" strike="noStrike" cap="none">
              <a:solidFill>
                <a:schemeClr val="dk1"/>
              </a:solidFill>
              <a:latin typeface="Arial"/>
              <a:ea typeface="Arial"/>
              <a:cs typeface="Arial"/>
            </a:endParaRPr>
          </a:p>
        </p:txBody>
      </p:sp>
      <p:sp>
        <p:nvSpPr>
          <p:cNvPr id="1027" name="Google Shape;1027;p91" hidden="0"/>
          <p:cNvSpPr/>
          <p:nvPr isPhoto="0" userDrawn="0"/>
        </p:nvSpPr>
        <p:spPr bwMode="auto">
          <a:xfrm>
            <a:off x="331180" y="876953"/>
            <a:ext cx="8464028" cy="3970277"/>
          </a:xfrm>
          <a:prstGeom prst="rect">
            <a:avLst/>
          </a:prstGeom>
          <a:noFill/>
          <a:ln>
            <a:noFill/>
          </a:ln>
        </p:spPr>
        <p:txBody>
          <a:bodyPr spcFirstLastPara="1" wrap="square" lIns="91425" tIns="45700" rIns="91425" bIns="45700" anchor="t" anchorCtr="0">
            <a:spAutoFit/>
          </a:bodyPr>
          <a:lstStyle/>
          <a:p>
            <a:pPr marL="0" marR="0" lvl="0" indent="0" algn="l">
              <a:lnSpc>
                <a:spcPct val="150000"/>
              </a:lnSpc>
              <a:spcBef>
                <a:spcPts val="0"/>
              </a:spcBef>
              <a:spcAft>
                <a:spcPts val="0"/>
              </a:spcAft>
              <a:buClr>
                <a:schemeClr val="dk1"/>
              </a:buClr>
              <a:buSzPts val="2400"/>
              <a:buFont typeface="Cambria"/>
              <a:buChar char="•"/>
              <a:defRPr/>
            </a:pPr>
            <a:r>
              <a:rPr lang="en-US" sz="2400" b="0" i="0" u="none" strike="noStrike" cap="none">
                <a:solidFill>
                  <a:schemeClr val="dk1"/>
                </a:solidFill>
                <a:latin typeface="Cambria"/>
                <a:ea typeface="Cambria"/>
                <a:cs typeface="Cambria"/>
              </a:rPr>
              <a:t> </a:t>
            </a:r>
            <a:r>
              <a:rPr lang="en-US" sz="2400" b="0" i="1" u="none" strike="noStrike" cap="none">
                <a:solidFill>
                  <a:schemeClr val="dk1"/>
                </a:solidFill>
                <a:latin typeface="Cambria"/>
                <a:ea typeface="Cambria"/>
                <a:cs typeface="Cambria"/>
              </a:rPr>
              <a:t>Flow direction symbols</a:t>
            </a:r>
            <a:endParaRPr sz="1400" b="0" i="1" u="none" strike="noStrike" cap="none">
              <a:solidFill>
                <a:srgbClr val="000000"/>
              </a:solidFill>
              <a:latin typeface="Cambria"/>
              <a:ea typeface="Cambria"/>
              <a:cs typeface="Cambria"/>
            </a:endParaRPr>
          </a:p>
          <a:p>
            <a:pPr marL="0" marR="0" lvl="0" indent="0" algn="l">
              <a:lnSpc>
                <a:spcPct val="150000"/>
              </a:lnSpc>
              <a:spcBef>
                <a:spcPts val="0"/>
              </a:spcBef>
              <a:spcAft>
                <a:spcPts val="0"/>
              </a:spcAft>
              <a:buClr>
                <a:srgbClr val="000000"/>
              </a:buClr>
              <a:buSzPts val="2400"/>
              <a:buFont typeface="Arial"/>
              <a:buNone/>
              <a:defRPr/>
            </a:pPr>
            <a:endParaRPr sz="2400" b="0" i="0" u="none" strike="noStrike" cap="none">
              <a:solidFill>
                <a:schemeClr val="dk1"/>
              </a:solidFill>
              <a:latin typeface="Arial"/>
              <a:ea typeface="Arial"/>
              <a:cs typeface="Arial"/>
            </a:endParaRPr>
          </a:p>
          <a:p>
            <a:pPr marL="0" marR="0" lvl="0" indent="0" algn="l">
              <a:lnSpc>
                <a:spcPct val="150000"/>
              </a:lnSpc>
              <a:spcBef>
                <a:spcPts val="0"/>
              </a:spcBef>
              <a:spcAft>
                <a:spcPts val="0"/>
              </a:spcAft>
              <a:buClr>
                <a:srgbClr val="000000"/>
              </a:buClr>
              <a:buSzPts val="2400"/>
              <a:buFont typeface="Arial"/>
              <a:buNone/>
              <a:defRPr/>
            </a:pPr>
            <a:endParaRPr sz="2400" b="0" i="0" u="none" strike="noStrike" cap="none">
              <a:solidFill>
                <a:schemeClr val="dk1"/>
              </a:solidFill>
              <a:latin typeface="Arial"/>
              <a:ea typeface="Arial"/>
              <a:cs typeface="Arial"/>
            </a:endParaRPr>
          </a:p>
          <a:p>
            <a:pPr marL="0" marR="0" lvl="0" indent="0" algn="l">
              <a:lnSpc>
                <a:spcPct val="150000"/>
              </a:lnSpc>
              <a:spcBef>
                <a:spcPts val="0"/>
              </a:spcBef>
              <a:spcAft>
                <a:spcPts val="0"/>
              </a:spcAft>
              <a:buClr>
                <a:schemeClr val="dk1"/>
              </a:buClr>
              <a:buSzPts val="2400"/>
              <a:buFont typeface="Cambria"/>
              <a:buChar char="•"/>
              <a:defRPr/>
            </a:pPr>
            <a:r>
              <a:rPr lang="en-US" sz="2400" b="0" i="0" u="none" strike="noStrike" cap="none">
                <a:solidFill>
                  <a:schemeClr val="dk1"/>
                </a:solidFill>
                <a:latin typeface="Cambria"/>
                <a:ea typeface="Cambria"/>
                <a:cs typeface="Cambria"/>
              </a:rPr>
              <a:t> </a:t>
            </a:r>
            <a:r>
              <a:rPr lang="en-US" sz="2400" b="0" i="1" u="none" strike="noStrike" cap="none">
                <a:solidFill>
                  <a:schemeClr val="dk1"/>
                </a:solidFill>
                <a:latin typeface="Cambria"/>
                <a:ea typeface="Cambria"/>
                <a:cs typeface="Cambria"/>
              </a:rPr>
              <a:t>Processing symbols</a:t>
            </a:r>
            <a:endParaRPr sz="1400" b="0" i="1" u="none" strike="noStrike" cap="none">
              <a:solidFill>
                <a:srgbClr val="000000"/>
              </a:solidFill>
              <a:latin typeface="Cambria"/>
              <a:ea typeface="Cambria"/>
              <a:cs typeface="Cambria"/>
            </a:endParaRPr>
          </a:p>
          <a:p>
            <a:pPr marL="0" marR="0" lvl="0" indent="0" algn="l">
              <a:lnSpc>
                <a:spcPct val="150000"/>
              </a:lnSpc>
              <a:spcBef>
                <a:spcPts val="0"/>
              </a:spcBef>
              <a:spcAft>
                <a:spcPts val="0"/>
              </a:spcAft>
              <a:buClr>
                <a:srgbClr val="000000"/>
              </a:buClr>
              <a:buSzPts val="2400"/>
              <a:buFont typeface="Arial"/>
              <a:buNone/>
              <a:defRPr/>
            </a:pPr>
            <a:endParaRPr sz="2400" b="0" i="0" u="none" strike="noStrike" cap="none">
              <a:solidFill>
                <a:schemeClr val="dk1"/>
              </a:solidFill>
              <a:latin typeface="Arial"/>
              <a:ea typeface="Arial"/>
              <a:cs typeface="Arial"/>
            </a:endParaRPr>
          </a:p>
          <a:p>
            <a:pPr marL="0" marR="0" lvl="0" indent="0" algn="l">
              <a:lnSpc>
                <a:spcPct val="150000"/>
              </a:lnSpc>
              <a:spcBef>
                <a:spcPts val="0"/>
              </a:spcBef>
              <a:spcAft>
                <a:spcPts val="0"/>
              </a:spcAft>
              <a:buClr>
                <a:schemeClr val="dk1"/>
              </a:buClr>
              <a:buSzPts val="2400"/>
              <a:buFont typeface="Cambria"/>
              <a:buChar char="•"/>
              <a:defRPr/>
            </a:pPr>
            <a:r>
              <a:rPr lang="en-US" sz="2400" b="0" i="0" u="none" strike="noStrike" cap="none">
                <a:solidFill>
                  <a:schemeClr val="dk1"/>
                </a:solidFill>
                <a:latin typeface="Cambria"/>
                <a:ea typeface="Cambria"/>
                <a:cs typeface="Cambria"/>
              </a:rPr>
              <a:t> </a:t>
            </a:r>
            <a:r>
              <a:rPr lang="en-US" sz="2400" b="0" i="1" u="none" strike="noStrike" cap="none">
                <a:solidFill>
                  <a:schemeClr val="dk1"/>
                </a:solidFill>
                <a:latin typeface="Cambria"/>
                <a:ea typeface="Cambria"/>
                <a:cs typeface="Cambria"/>
              </a:rPr>
              <a:t>Input / Output symbols</a:t>
            </a:r>
            <a:endParaRPr sz="1400" b="0" i="1" u="none" strike="noStrike" cap="none">
              <a:solidFill>
                <a:srgbClr val="000000"/>
              </a:solidFill>
              <a:latin typeface="Cambria"/>
              <a:ea typeface="Cambria"/>
              <a:cs typeface="Cambria"/>
            </a:endParaRPr>
          </a:p>
          <a:p>
            <a:pPr marL="0" marR="0" lvl="0" indent="0" algn="l">
              <a:lnSpc>
                <a:spcPct val="150000"/>
              </a:lnSpc>
              <a:spcBef>
                <a:spcPts val="0"/>
              </a:spcBef>
              <a:spcAft>
                <a:spcPts val="0"/>
              </a:spcAft>
              <a:buClr>
                <a:srgbClr val="000000"/>
              </a:buClr>
              <a:buSzPts val="2400"/>
              <a:buFont typeface="Arial"/>
              <a:buNone/>
              <a:defRPr/>
            </a:pPr>
            <a:endParaRPr sz="2400" b="0" i="0" u="none" strike="noStrike" cap="none">
              <a:solidFill>
                <a:schemeClr val="dk1"/>
              </a:solidFill>
              <a:latin typeface="Arial"/>
              <a:ea typeface="Arial"/>
              <a:cs typeface="Arial"/>
            </a:endParaRPr>
          </a:p>
        </p:txBody>
      </p:sp>
      <p:sp>
        <p:nvSpPr>
          <p:cNvPr id="1028" name="Google Shape;1028;p91" hidden="0"/>
          <p:cNvSpPr/>
          <p:nvPr isPhoto="0" userDrawn="0"/>
        </p:nvSpPr>
        <p:spPr bwMode="auto">
          <a:xfrm>
            <a:off x="695982" y="1596743"/>
            <a:ext cx="8013322" cy="872034"/>
          </a:xfrm>
          <a:prstGeom prst="rect">
            <a:avLst/>
          </a:prstGeom>
          <a:noFill/>
          <a:ln>
            <a:noFill/>
          </a:ln>
        </p:spPr>
        <p:txBody>
          <a:bodyPr spcFirstLastPara="1" wrap="square" lIns="91425" tIns="45700" rIns="91425" bIns="45700" anchor="t" anchorCtr="0">
            <a:spAutoFit/>
          </a:bodyPr>
          <a:lstStyle/>
          <a:p>
            <a:pPr marL="285750" marR="0" lvl="1" indent="-285750" algn="l">
              <a:lnSpc>
                <a:spcPct val="15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Digunakan untuk menghubungkan simbol satu dengan yang lain</a:t>
            </a:r>
            <a:endParaRPr sz="1400" b="0" i="0" u="none" strike="noStrike" cap="none">
              <a:solidFill>
                <a:srgbClr val="000000"/>
              </a:solidFill>
              <a:latin typeface="Cambria"/>
              <a:ea typeface="Cambria"/>
              <a:cs typeface="Cambria"/>
            </a:endParaRPr>
          </a:p>
          <a:p>
            <a:pPr marL="285750" marR="0" lvl="1" indent="-285750" algn="l">
              <a:lnSpc>
                <a:spcPct val="15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Disebut juga </a:t>
            </a:r>
            <a:r>
              <a:rPr lang="en-US" sz="1800" b="1" i="1" u="none" strike="noStrike" cap="none">
                <a:solidFill>
                  <a:srgbClr val="000000"/>
                </a:solidFill>
                <a:latin typeface="Cambria"/>
                <a:ea typeface="Cambria"/>
                <a:cs typeface="Cambria"/>
              </a:rPr>
              <a:t>connecting line</a:t>
            </a:r>
            <a:endParaRPr sz="1400" b="1" i="1" u="none" strike="noStrike" cap="none">
              <a:solidFill>
                <a:srgbClr val="000000"/>
              </a:solidFill>
              <a:latin typeface="Cambria"/>
              <a:ea typeface="Cambria"/>
              <a:cs typeface="Cambria"/>
            </a:endParaRPr>
          </a:p>
        </p:txBody>
      </p:sp>
      <p:sp>
        <p:nvSpPr>
          <p:cNvPr id="1029" name="Google Shape;1029;p91" hidden="0"/>
          <p:cNvSpPr/>
          <p:nvPr isPhoto="0" userDrawn="0"/>
        </p:nvSpPr>
        <p:spPr bwMode="auto">
          <a:xfrm>
            <a:off x="695982" y="3113680"/>
            <a:ext cx="8013322" cy="341632"/>
          </a:xfrm>
          <a:prstGeom prst="rect">
            <a:avLst/>
          </a:prstGeom>
          <a:noFill/>
          <a:ln>
            <a:noFill/>
          </a:ln>
        </p:spPr>
        <p:txBody>
          <a:bodyPr spcFirstLastPara="1" wrap="square" lIns="91425" tIns="45700" rIns="91425" bIns="45700" anchor="t" anchorCtr="0">
            <a:spAutoFit/>
          </a:bodyPr>
          <a:lstStyle/>
          <a:p>
            <a:pPr marL="285750" marR="0" lvl="1" indent="-285750" algn="l">
              <a:lnSpc>
                <a:spcPct val="9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Menunjukkan jenis </a:t>
            </a:r>
            <a:r>
              <a:rPr lang="en-US" sz="1800" b="1" i="0" u="none" strike="noStrike" cap="none">
                <a:solidFill>
                  <a:srgbClr val="000000"/>
                </a:solidFill>
                <a:latin typeface="Cambria"/>
                <a:ea typeface="Cambria"/>
                <a:cs typeface="Cambria"/>
              </a:rPr>
              <a:t>operasi pengolahan dalam suatu proses / prosedur</a:t>
            </a:r>
            <a:endParaRPr sz="1800" b="1" i="0" u="none" strike="noStrike" cap="none">
              <a:solidFill>
                <a:srgbClr val="000000"/>
              </a:solidFill>
              <a:latin typeface="Cambria"/>
              <a:ea typeface="Cambria"/>
              <a:cs typeface="Cambria"/>
            </a:endParaRPr>
          </a:p>
        </p:txBody>
      </p:sp>
      <p:sp>
        <p:nvSpPr>
          <p:cNvPr id="1030" name="Google Shape;1030;p91" hidden="0"/>
          <p:cNvSpPr/>
          <p:nvPr isPhoto="0" userDrawn="0"/>
        </p:nvSpPr>
        <p:spPr bwMode="auto">
          <a:xfrm>
            <a:off x="695982" y="4187354"/>
            <a:ext cx="8099226" cy="590931"/>
          </a:xfrm>
          <a:prstGeom prst="rect">
            <a:avLst/>
          </a:prstGeom>
          <a:noFill/>
          <a:ln>
            <a:noFill/>
          </a:ln>
        </p:spPr>
        <p:txBody>
          <a:bodyPr spcFirstLastPara="1" wrap="square" lIns="91425" tIns="45700" rIns="91425" bIns="45700" anchor="t" anchorCtr="0">
            <a:spAutoFit/>
          </a:bodyPr>
          <a:lstStyle/>
          <a:p>
            <a:pPr marL="285750" marR="0" lvl="1" indent="-285750" algn="l">
              <a:lnSpc>
                <a:spcPct val="9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Menunjukkan </a:t>
            </a:r>
            <a:r>
              <a:rPr lang="en-US" sz="1800" b="1" i="0" u="none" strike="noStrike" cap="none">
                <a:solidFill>
                  <a:srgbClr val="000000"/>
                </a:solidFill>
                <a:latin typeface="Cambria"/>
                <a:ea typeface="Cambria"/>
                <a:cs typeface="Cambria"/>
              </a:rPr>
              <a:t>jenis</a:t>
            </a:r>
            <a:r>
              <a:rPr lang="en-US" sz="1800" b="0" i="0" u="none" strike="noStrike" cap="none">
                <a:solidFill>
                  <a:srgbClr val="000000"/>
                </a:solidFill>
                <a:latin typeface="Cambria"/>
                <a:ea typeface="Cambria"/>
                <a:cs typeface="Cambria"/>
              </a:rPr>
              <a:t> peralatan yang digunakan sebagai </a:t>
            </a:r>
            <a:r>
              <a:rPr lang="en-US" sz="1800" b="1" i="0" u="none" strike="noStrike" cap="none">
                <a:solidFill>
                  <a:srgbClr val="000000"/>
                </a:solidFill>
                <a:latin typeface="Cambria"/>
                <a:ea typeface="Cambria"/>
                <a:cs typeface="Cambria"/>
              </a:rPr>
              <a:t>media input atau output</a:t>
            </a:r>
            <a:endParaRPr sz="1400" b="1" i="0" u="none" strike="noStrike" cap="none">
              <a:solidFill>
                <a:srgbClr val="000000"/>
              </a:solidFill>
              <a:latin typeface="Cambria"/>
              <a:ea typeface="Cambria"/>
              <a:cs typeface="Cambr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1035" name="Google Shape;1035;p92"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1036" name="Google Shape;1036;p92"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1037" name="Google Shape;1037;p92"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1038" name="Google Shape;1038;p92"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1039" name="Google Shape;1039;p92"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Arial"/>
                <a:ea typeface="Arial"/>
                <a:cs typeface="Arial"/>
              </a:rPr>
              <a:t>Flow Direction Symbols</a:t>
            </a:r>
            <a:endParaRPr sz="2800" b="1" i="0" u="none" strike="noStrike" cap="none">
              <a:solidFill>
                <a:srgbClr val="002060"/>
              </a:solidFill>
              <a:latin typeface="Arial"/>
              <a:ea typeface="Arial"/>
              <a:cs typeface="Arial"/>
            </a:endParaRPr>
          </a:p>
        </p:txBody>
      </p:sp>
      <p:sp>
        <p:nvSpPr>
          <p:cNvPr id="1040" name="Google Shape;1040;p92"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1041" name="Google Shape;1041;p92" hidden="0"/>
          <p:cNvSpPr/>
          <p:nvPr isPhoto="0" userDrawn="0"/>
        </p:nvSpPr>
        <p:spPr bwMode="auto">
          <a:xfrm>
            <a:off x="2674188" y="876953"/>
            <a:ext cx="6121019" cy="3323946"/>
          </a:xfrm>
          <a:prstGeom prst="rect">
            <a:avLst/>
          </a:prstGeom>
          <a:noFill/>
          <a:ln>
            <a:noFill/>
          </a:ln>
        </p:spPr>
        <p:txBody>
          <a:bodyPr spcFirstLastPara="1" wrap="square" lIns="91425" tIns="45700" rIns="91425" bIns="45700" anchor="t" anchorCtr="0">
            <a:spAutoFit/>
          </a:bodyPr>
          <a:lstStyle/>
          <a:p>
            <a:pPr marL="342900" marR="0" lvl="0" indent="-342900" algn="l">
              <a:lnSpc>
                <a:spcPct val="150000"/>
              </a:lnSpc>
              <a:spcBef>
                <a:spcPts val="0"/>
              </a:spcBef>
              <a:spcAft>
                <a:spcPts val="0"/>
              </a:spcAft>
              <a:buClr>
                <a:srgbClr val="000000"/>
              </a:buClr>
              <a:buSzPts val="2000"/>
              <a:buFont typeface="Cambria"/>
              <a:buChar char="•"/>
              <a:defRPr/>
            </a:pPr>
            <a:r>
              <a:rPr lang="en-US" sz="2000" b="0" i="0" u="none" strike="noStrike" cap="none">
                <a:solidFill>
                  <a:srgbClr val="000000"/>
                </a:solidFill>
                <a:latin typeface="Cambria"/>
                <a:ea typeface="Cambria"/>
                <a:cs typeface="Cambria"/>
              </a:rPr>
              <a:t>Simbol arus / </a:t>
            </a:r>
            <a:r>
              <a:rPr lang="en-US" sz="2000" b="0" i="1" u="none" strike="noStrike" cap="none">
                <a:solidFill>
                  <a:srgbClr val="000000"/>
                </a:solidFill>
                <a:latin typeface="Cambria"/>
                <a:ea typeface="Cambria"/>
                <a:cs typeface="Cambria"/>
              </a:rPr>
              <a:t>flow</a:t>
            </a:r>
            <a:endParaRPr sz="1400" b="0" i="0" u="none" strike="noStrike" cap="none">
              <a:solidFill>
                <a:srgbClr val="000000"/>
              </a:solidFill>
              <a:latin typeface="Cambria"/>
              <a:ea typeface="Cambria"/>
              <a:cs typeface="Cambria"/>
            </a:endParaRPr>
          </a:p>
          <a:p>
            <a:pPr marL="342900" marR="0" lvl="0" indent="-215899" algn="l">
              <a:lnSpc>
                <a:spcPct val="150000"/>
              </a:lnSpc>
              <a:spcBef>
                <a:spcPts val="0"/>
              </a:spcBef>
              <a:spcAft>
                <a:spcPts val="0"/>
              </a:spcAft>
              <a:buClr>
                <a:srgbClr val="000000"/>
              </a:buClr>
              <a:buSzPts val="2000"/>
              <a:buFont typeface="Arial"/>
              <a:buNone/>
              <a:defRPr/>
            </a:pPr>
            <a:endParaRPr sz="2000" b="0" i="1" u="none" strike="noStrike" cap="none">
              <a:solidFill>
                <a:srgbClr val="000000"/>
              </a:solidFill>
              <a:latin typeface="Arial"/>
              <a:ea typeface="Arial"/>
              <a:cs typeface="Arial"/>
            </a:endParaRPr>
          </a:p>
          <a:p>
            <a:pPr marL="342900" marR="0" lvl="0" indent="-342900" algn="l">
              <a:lnSpc>
                <a:spcPct val="150000"/>
              </a:lnSpc>
              <a:spcBef>
                <a:spcPts val="0"/>
              </a:spcBef>
              <a:spcAft>
                <a:spcPts val="0"/>
              </a:spcAft>
              <a:buClr>
                <a:srgbClr val="000000"/>
              </a:buClr>
              <a:buSzPts val="2000"/>
              <a:buFont typeface="Cambria"/>
              <a:buChar char="•"/>
              <a:defRPr/>
            </a:pPr>
            <a:r>
              <a:rPr lang="en-US" sz="2000" b="0" i="0" u="none" strike="noStrike" cap="none">
                <a:solidFill>
                  <a:srgbClr val="000000"/>
                </a:solidFill>
                <a:latin typeface="Cambria"/>
                <a:ea typeface="Cambria"/>
                <a:cs typeface="Cambria"/>
              </a:rPr>
              <a:t>Simbol </a:t>
            </a:r>
            <a:r>
              <a:rPr lang="en-US" sz="2000" b="0" i="1" u="none" strike="noStrike" cap="none">
                <a:solidFill>
                  <a:srgbClr val="000000"/>
                </a:solidFill>
                <a:latin typeface="Cambria"/>
                <a:ea typeface="Cambria"/>
                <a:cs typeface="Cambria"/>
              </a:rPr>
              <a:t>communication link</a:t>
            </a:r>
            <a:endParaRPr sz="1400" b="0" i="0" u="none" strike="noStrike" cap="none">
              <a:solidFill>
                <a:srgbClr val="000000"/>
              </a:solidFill>
              <a:latin typeface="Cambria"/>
              <a:ea typeface="Cambria"/>
              <a:cs typeface="Cambria"/>
            </a:endParaRPr>
          </a:p>
          <a:p>
            <a:pPr marL="342900" marR="0" lvl="0" indent="-215899" algn="l">
              <a:lnSpc>
                <a:spcPct val="150000"/>
              </a:lnSpc>
              <a:spcBef>
                <a:spcPts val="0"/>
              </a:spcBef>
              <a:spcAft>
                <a:spcPts val="0"/>
              </a:spcAft>
              <a:buClr>
                <a:srgbClr val="000000"/>
              </a:buClr>
              <a:buSzPts val="2000"/>
              <a:buFont typeface="Arial"/>
              <a:buNone/>
              <a:defRPr/>
            </a:pPr>
            <a:endParaRPr sz="2000" b="0" i="1" u="none" strike="noStrike" cap="none">
              <a:solidFill>
                <a:srgbClr val="000000"/>
              </a:solidFill>
              <a:latin typeface="Arial"/>
              <a:ea typeface="Arial"/>
              <a:cs typeface="Arial"/>
            </a:endParaRPr>
          </a:p>
          <a:p>
            <a:pPr marL="342900" marR="0" lvl="0" indent="-342900" algn="l">
              <a:lnSpc>
                <a:spcPct val="150000"/>
              </a:lnSpc>
              <a:spcBef>
                <a:spcPts val="0"/>
              </a:spcBef>
              <a:spcAft>
                <a:spcPts val="0"/>
              </a:spcAft>
              <a:buClr>
                <a:srgbClr val="000000"/>
              </a:buClr>
              <a:buSzPts val="2000"/>
              <a:buFont typeface="Cambria"/>
              <a:buChar char="•"/>
              <a:defRPr/>
            </a:pPr>
            <a:r>
              <a:rPr lang="en-US" sz="2000" b="0" i="0" u="none" strike="noStrike" cap="none">
                <a:solidFill>
                  <a:srgbClr val="000000"/>
                </a:solidFill>
                <a:latin typeface="Cambria"/>
                <a:ea typeface="Cambria"/>
                <a:cs typeface="Cambria"/>
              </a:rPr>
              <a:t>Simbol </a:t>
            </a:r>
            <a:r>
              <a:rPr lang="en-US" sz="2000" b="0" i="1" u="none" strike="noStrike" cap="none">
                <a:solidFill>
                  <a:srgbClr val="000000"/>
                </a:solidFill>
                <a:latin typeface="Cambria"/>
                <a:ea typeface="Cambria"/>
                <a:cs typeface="Cambria"/>
              </a:rPr>
              <a:t>connector</a:t>
            </a:r>
            <a:endParaRPr sz="1400" b="0" i="0" u="none" strike="noStrike" cap="none">
              <a:solidFill>
                <a:srgbClr val="000000"/>
              </a:solidFill>
              <a:latin typeface="Cambria"/>
              <a:ea typeface="Cambria"/>
              <a:cs typeface="Cambria"/>
            </a:endParaRPr>
          </a:p>
          <a:p>
            <a:pPr marL="342900" marR="0" lvl="0" indent="-215899" algn="l">
              <a:lnSpc>
                <a:spcPct val="150000"/>
              </a:lnSpc>
              <a:spcBef>
                <a:spcPts val="0"/>
              </a:spcBef>
              <a:spcAft>
                <a:spcPts val="0"/>
              </a:spcAft>
              <a:buClr>
                <a:srgbClr val="000000"/>
              </a:buClr>
              <a:buSzPts val="2000"/>
              <a:buFont typeface="Arial"/>
              <a:buNone/>
              <a:defRPr/>
            </a:pPr>
            <a:endParaRPr sz="2000" b="0" i="1" u="none" strike="noStrike" cap="none">
              <a:solidFill>
                <a:srgbClr val="000000"/>
              </a:solidFill>
              <a:latin typeface="Arial"/>
              <a:ea typeface="Arial"/>
              <a:cs typeface="Arial"/>
            </a:endParaRPr>
          </a:p>
          <a:p>
            <a:pPr marL="342900" marR="0" lvl="0" indent="-342900" algn="l">
              <a:lnSpc>
                <a:spcPct val="150000"/>
              </a:lnSpc>
              <a:spcBef>
                <a:spcPts val="0"/>
              </a:spcBef>
              <a:spcAft>
                <a:spcPts val="0"/>
              </a:spcAft>
              <a:buClr>
                <a:srgbClr val="000000"/>
              </a:buClr>
              <a:buSzPts val="2000"/>
              <a:buFont typeface="Cambria"/>
              <a:buChar char="•"/>
              <a:defRPr/>
            </a:pPr>
            <a:r>
              <a:rPr lang="en-US" sz="2000" b="0" i="0" u="none" strike="noStrike" cap="none">
                <a:solidFill>
                  <a:srgbClr val="000000"/>
                </a:solidFill>
                <a:latin typeface="Cambria"/>
                <a:ea typeface="Cambria"/>
                <a:cs typeface="Cambria"/>
              </a:rPr>
              <a:t>Simbol </a:t>
            </a:r>
            <a:r>
              <a:rPr lang="en-US" sz="2000" b="0" i="1" u="none" strike="noStrike" cap="none">
                <a:solidFill>
                  <a:srgbClr val="000000"/>
                </a:solidFill>
                <a:latin typeface="Cambria"/>
                <a:ea typeface="Cambria"/>
                <a:cs typeface="Cambria"/>
              </a:rPr>
              <a:t>offline connector</a:t>
            </a:r>
            <a:r>
              <a:rPr lang="en-US" sz="1800" b="0" i="1" u="none" strike="noStrike" cap="none">
                <a:solidFill>
                  <a:srgbClr val="000000"/>
                </a:solidFill>
                <a:latin typeface="Cambria"/>
                <a:ea typeface="Cambria"/>
                <a:cs typeface="Cambria"/>
              </a:rPr>
              <a:t>	</a:t>
            </a:r>
            <a:endParaRPr sz="1800" b="0" i="0" u="none" strike="noStrike" cap="none">
              <a:solidFill>
                <a:srgbClr val="000000"/>
              </a:solidFill>
              <a:latin typeface="Cambria"/>
              <a:ea typeface="Cambria"/>
              <a:cs typeface="Cambria"/>
            </a:endParaRPr>
          </a:p>
        </p:txBody>
      </p:sp>
      <p:sp>
        <p:nvSpPr>
          <p:cNvPr id="1042" name="Google Shape;1042;p92" hidden="0"/>
          <p:cNvSpPr/>
          <p:nvPr isPhoto="0" userDrawn="0"/>
        </p:nvSpPr>
        <p:spPr bwMode="auto">
          <a:xfrm>
            <a:off x="2987816" y="1419342"/>
            <a:ext cx="3635932" cy="286232"/>
          </a:xfrm>
          <a:prstGeom prst="rect">
            <a:avLst/>
          </a:prstGeom>
          <a:noFill/>
          <a:ln>
            <a:noFill/>
          </a:ln>
        </p:spPr>
        <p:txBody>
          <a:bodyPr spcFirstLastPara="1" wrap="square" lIns="91425" tIns="45700" rIns="91425" bIns="45700" anchor="t" anchorCtr="0">
            <a:spAutoFit/>
          </a:bodyPr>
          <a:lstStyle/>
          <a:p>
            <a:pPr marL="285750" marR="0" lvl="1" indent="-285750" algn="l">
              <a:lnSpc>
                <a:spcPct val="90000"/>
              </a:lnSpc>
              <a:spcBef>
                <a:spcPts val="0"/>
              </a:spcBef>
              <a:spcAft>
                <a:spcPts val="0"/>
              </a:spcAft>
              <a:buClr>
                <a:srgbClr val="000000"/>
              </a:buClr>
              <a:buSzPts val="1400"/>
              <a:buFont typeface="Cambria"/>
              <a:buChar char="•"/>
              <a:defRPr/>
            </a:pPr>
            <a:r>
              <a:rPr lang="en-US" sz="1400" b="0" i="0" u="none" strike="noStrike" cap="none">
                <a:solidFill>
                  <a:srgbClr val="000000"/>
                </a:solidFill>
                <a:latin typeface="Cambria"/>
                <a:ea typeface="Cambria"/>
                <a:cs typeface="Cambria"/>
              </a:rPr>
              <a:t>Menyatakan jalannya arus suatu proses</a:t>
            </a:r>
            <a:endParaRPr sz="1400" b="0" i="0" u="none" strike="noStrike" cap="none">
              <a:solidFill>
                <a:srgbClr val="000000"/>
              </a:solidFill>
              <a:latin typeface="Cambria"/>
              <a:ea typeface="Cambria"/>
              <a:cs typeface="Cambria"/>
            </a:endParaRPr>
          </a:p>
        </p:txBody>
      </p:sp>
      <p:sp>
        <p:nvSpPr>
          <p:cNvPr id="1043" name="Google Shape;1043;p92" hidden="0"/>
          <p:cNvSpPr/>
          <p:nvPr isPhoto="0" userDrawn="0"/>
        </p:nvSpPr>
        <p:spPr bwMode="auto">
          <a:xfrm>
            <a:off x="3005126" y="2354961"/>
            <a:ext cx="5650302" cy="286232"/>
          </a:xfrm>
          <a:prstGeom prst="rect">
            <a:avLst/>
          </a:prstGeom>
          <a:noFill/>
          <a:ln>
            <a:noFill/>
          </a:ln>
        </p:spPr>
        <p:txBody>
          <a:bodyPr spcFirstLastPara="1" wrap="square" lIns="91425" tIns="45700" rIns="91425" bIns="45700" anchor="t" anchorCtr="0">
            <a:spAutoFit/>
          </a:bodyPr>
          <a:lstStyle/>
          <a:p>
            <a:pPr marL="285750" marR="0" lvl="1" indent="-285750" algn="l">
              <a:lnSpc>
                <a:spcPct val="90000"/>
              </a:lnSpc>
              <a:spcBef>
                <a:spcPts val="0"/>
              </a:spcBef>
              <a:spcAft>
                <a:spcPts val="0"/>
              </a:spcAft>
              <a:buClr>
                <a:srgbClr val="000000"/>
              </a:buClr>
              <a:buSzPts val="1400"/>
              <a:buFont typeface="Cambria"/>
              <a:buChar char="•"/>
              <a:defRPr/>
            </a:pPr>
            <a:r>
              <a:rPr lang="en-US" sz="1400" b="0" i="0" u="none" strike="noStrike" cap="none">
                <a:solidFill>
                  <a:srgbClr val="000000"/>
                </a:solidFill>
                <a:latin typeface="Cambria"/>
                <a:ea typeface="Cambria"/>
                <a:cs typeface="Cambria"/>
              </a:rPr>
              <a:t>Menyatakan transmisi data dari satu lokasi ke lokasi lain</a:t>
            </a:r>
            <a:endParaRPr sz="1400" b="0" i="0" u="none" strike="noStrike" cap="none">
              <a:solidFill>
                <a:srgbClr val="000000"/>
              </a:solidFill>
              <a:latin typeface="Cambria"/>
              <a:ea typeface="Cambria"/>
              <a:cs typeface="Cambria"/>
            </a:endParaRPr>
          </a:p>
        </p:txBody>
      </p:sp>
      <p:sp>
        <p:nvSpPr>
          <p:cNvPr id="1044" name="Google Shape;1044;p92" hidden="0"/>
          <p:cNvSpPr/>
          <p:nvPr isPhoto="0" userDrawn="0"/>
        </p:nvSpPr>
        <p:spPr bwMode="auto">
          <a:xfrm>
            <a:off x="3005126" y="3262881"/>
            <a:ext cx="5790081" cy="480131"/>
          </a:xfrm>
          <a:prstGeom prst="rect">
            <a:avLst/>
          </a:prstGeom>
          <a:noFill/>
          <a:ln>
            <a:noFill/>
          </a:ln>
        </p:spPr>
        <p:txBody>
          <a:bodyPr spcFirstLastPara="1" wrap="square" lIns="91425" tIns="45700" rIns="91425" bIns="45700" anchor="t" anchorCtr="0">
            <a:spAutoFit/>
          </a:bodyPr>
          <a:lstStyle/>
          <a:p>
            <a:pPr marL="285750" marR="0" lvl="0" indent="-285750" algn="l">
              <a:lnSpc>
                <a:spcPct val="90000"/>
              </a:lnSpc>
              <a:spcBef>
                <a:spcPts val="0"/>
              </a:spcBef>
              <a:spcAft>
                <a:spcPts val="0"/>
              </a:spcAft>
              <a:buClr>
                <a:schemeClr val="dk1"/>
              </a:buClr>
              <a:buSzPts val="1400"/>
              <a:buFont typeface="Cambria"/>
              <a:buChar char="•"/>
              <a:defRPr/>
            </a:pPr>
            <a:r>
              <a:rPr lang="en-US" sz="1400" b="0" i="0" u="none" strike="noStrike" cap="none">
                <a:solidFill>
                  <a:schemeClr val="dk1"/>
                </a:solidFill>
                <a:latin typeface="Cambria"/>
                <a:ea typeface="Cambria"/>
                <a:cs typeface="Cambria"/>
              </a:rPr>
              <a:t>Menyatakan sambungan dari proses ke proses lainnya dalam halaman yang sama</a:t>
            </a:r>
            <a:endParaRPr sz="1400" b="0" i="0" u="none" strike="noStrike" cap="none">
              <a:solidFill>
                <a:schemeClr val="dk1"/>
              </a:solidFill>
              <a:latin typeface="Cambria"/>
              <a:ea typeface="Cambria"/>
              <a:cs typeface="Cambria"/>
            </a:endParaRPr>
          </a:p>
        </p:txBody>
      </p:sp>
      <p:sp>
        <p:nvSpPr>
          <p:cNvPr id="1045" name="Google Shape;1045;p92" hidden="0"/>
          <p:cNvSpPr/>
          <p:nvPr isPhoto="0" userDrawn="0"/>
        </p:nvSpPr>
        <p:spPr bwMode="auto">
          <a:xfrm>
            <a:off x="3016510" y="4168156"/>
            <a:ext cx="5638918" cy="698717"/>
          </a:xfrm>
          <a:prstGeom prst="rect">
            <a:avLst/>
          </a:prstGeom>
          <a:noFill/>
          <a:ln>
            <a:noFill/>
          </a:ln>
        </p:spPr>
        <p:txBody>
          <a:bodyPr spcFirstLastPara="1" wrap="square" lIns="91425" tIns="45700" rIns="91425" bIns="45700" anchor="t" anchorCtr="0">
            <a:spAutoFit/>
          </a:bodyPr>
          <a:lstStyle/>
          <a:p>
            <a:pPr marL="285750" marR="0" lvl="1" indent="-285750" algn="l">
              <a:lnSpc>
                <a:spcPct val="150000"/>
              </a:lnSpc>
              <a:spcBef>
                <a:spcPts val="0"/>
              </a:spcBef>
              <a:spcAft>
                <a:spcPts val="0"/>
              </a:spcAft>
              <a:buClr>
                <a:schemeClr val="dk1"/>
              </a:buClr>
              <a:buSzPts val="1400"/>
              <a:buFont typeface="Cambria"/>
              <a:buChar char="•"/>
              <a:defRPr/>
            </a:pPr>
            <a:r>
              <a:rPr lang="en-US" sz="1400" b="0" i="0" u="none" strike="noStrike" cap="none">
                <a:solidFill>
                  <a:schemeClr val="dk1"/>
                </a:solidFill>
                <a:latin typeface="Cambria"/>
                <a:ea typeface="Cambria"/>
                <a:cs typeface="Cambria"/>
              </a:rPr>
              <a:t>Menyatakan sambungan dari proses ke proses lainnya dalam halaman yang berbeda</a:t>
            </a:r>
            <a:endParaRPr sz="1400" b="0" i="0" u="none" strike="noStrike" cap="none">
              <a:solidFill>
                <a:schemeClr val="dk1"/>
              </a:solidFill>
              <a:latin typeface="Cambria"/>
              <a:ea typeface="Cambria"/>
              <a:cs typeface="Cambria"/>
            </a:endParaRPr>
          </a:p>
        </p:txBody>
      </p:sp>
      <p:cxnSp>
        <p:nvCxnSpPr>
          <p:cNvPr id="1046" name="Google Shape;1046;p92" hidden="0"/>
          <p:cNvCxnSpPr>
            <a:cxnSpLocks/>
          </p:cNvCxnSpPr>
          <p:nvPr isPhoto="0" userDrawn="0"/>
        </p:nvCxnSpPr>
        <p:spPr bwMode="auto">
          <a:xfrm>
            <a:off x="1940828" y="1077938"/>
            <a:ext cx="477328" cy="0"/>
          </a:xfrm>
          <a:prstGeom prst="straightConnector1">
            <a:avLst/>
          </a:prstGeom>
          <a:noFill/>
          <a:ln w="9525" cap="flat" cmpd="sng">
            <a:solidFill>
              <a:srgbClr val="000000"/>
            </a:solidFill>
            <a:prstDash val="solid"/>
            <a:round/>
            <a:headEnd type="none" w="sm" len="sm"/>
            <a:tailEnd type="triangle" w="med" len="med"/>
          </a:ln>
        </p:spPr>
      </p:cxnSp>
      <p:cxnSp>
        <p:nvCxnSpPr>
          <p:cNvPr id="1047" name="Google Shape;1047;p92" hidden="0"/>
          <p:cNvCxnSpPr>
            <a:cxnSpLocks/>
          </p:cNvCxnSpPr>
          <p:nvPr isPhoto="0" userDrawn="0"/>
        </p:nvCxnSpPr>
        <p:spPr bwMode="auto">
          <a:xfrm rot="10800000">
            <a:off x="1942415" y="1230338"/>
            <a:ext cx="484367" cy="0"/>
          </a:xfrm>
          <a:prstGeom prst="straightConnector1">
            <a:avLst/>
          </a:prstGeom>
          <a:noFill/>
          <a:ln w="9525" cap="flat" cmpd="sng">
            <a:solidFill>
              <a:srgbClr val="000000"/>
            </a:solidFill>
            <a:prstDash val="solid"/>
            <a:round/>
            <a:headEnd type="none" w="sm" len="sm"/>
            <a:tailEnd type="triangle" w="med" len="med"/>
          </a:ln>
        </p:spPr>
      </p:cxnSp>
      <p:cxnSp>
        <p:nvCxnSpPr>
          <p:cNvPr id="1048" name="Google Shape;1048;p92" hidden="0"/>
          <p:cNvCxnSpPr>
            <a:cxnSpLocks/>
          </p:cNvCxnSpPr>
          <p:nvPr isPhoto="0" userDrawn="0"/>
        </p:nvCxnSpPr>
        <p:spPr bwMode="auto">
          <a:xfrm rot="-5400000">
            <a:off x="1928200" y="1643017"/>
            <a:ext cx="428482" cy="0"/>
          </a:xfrm>
          <a:prstGeom prst="straightConnector1">
            <a:avLst/>
          </a:prstGeom>
          <a:noFill/>
          <a:ln w="9525" cap="flat" cmpd="sng">
            <a:solidFill>
              <a:srgbClr val="000000"/>
            </a:solidFill>
            <a:prstDash val="solid"/>
            <a:round/>
            <a:headEnd type="none" w="sm" len="sm"/>
            <a:tailEnd type="triangle" w="med" len="med"/>
          </a:ln>
        </p:spPr>
      </p:cxnSp>
      <p:cxnSp>
        <p:nvCxnSpPr>
          <p:cNvPr id="1049" name="Google Shape;1049;p92" hidden="0"/>
          <p:cNvCxnSpPr>
            <a:cxnSpLocks/>
          </p:cNvCxnSpPr>
          <p:nvPr isPhoto="0" userDrawn="0"/>
        </p:nvCxnSpPr>
        <p:spPr bwMode="auto">
          <a:xfrm rot="5400000">
            <a:off x="2126637" y="1643017"/>
            <a:ext cx="428481" cy="0"/>
          </a:xfrm>
          <a:prstGeom prst="straightConnector1">
            <a:avLst/>
          </a:prstGeom>
          <a:noFill/>
          <a:ln w="9525" cap="flat" cmpd="sng">
            <a:solidFill>
              <a:srgbClr val="000000"/>
            </a:solidFill>
            <a:prstDash val="solid"/>
            <a:round/>
            <a:headEnd type="none" w="sm" len="sm"/>
            <a:tailEnd type="triangle" w="med" len="med"/>
          </a:ln>
        </p:spPr>
      </p:cxn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1580466" y="2238204"/>
          <a:ext cx="1123950" cy="304800"/>
        </p:xfrm>
        <a:graphic>
          <a:graphicData uri="http://schemas.openxmlformats.org/presentationml/2006/ole">
            <p:oleObj name="oleObj" r:id="rId6" imgW="1123950" imgH="304800" progId="Visio.Drawing.6">
              <p:embed/>
              <p:pic>
                <p:nvPicPr>
                  <p:cNvPr id="1278" name="" hidden="0"/>
                  <p:cNvPicPr/>
                  <p:nvPr isPhoto="0" userDrawn="0"/>
                </p:nvPicPr>
                <p:blipFill>
                  <a:blip r:embed="rId5"/>
                  <a:stretch/>
                </p:blipFill>
                <p:spPr bwMode="auto">
                  <a:xfrm>
                    <a:off x="1580466" y="2238204"/>
                    <a:ext cx="1123950" cy="304800"/>
                  </a:xfrm>
                  <a:prstGeom prst="rect">
                    <a:avLst/>
                  </a:prstGeom>
                </p:spPr>
              </p:pic>
            </p:oleObj>
          </a:graphicData>
        </a:graphic>
      </p:graphicFrame>
      <p:sp>
        <p:nvSpPr>
          <p:cNvPr id="1051" name="Google Shape;1051;p92" hidden="0"/>
          <p:cNvSpPr/>
          <p:nvPr isPhoto="0" userDrawn="0"/>
        </p:nvSpPr>
        <p:spPr bwMode="auto">
          <a:xfrm>
            <a:off x="1940828" y="2920851"/>
            <a:ext cx="596900" cy="595313"/>
          </a:xfrm>
          <a:prstGeom prst="flowChartConnector">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600"/>
              <a:buFont typeface="Arial"/>
              <a:buNone/>
              <a:defRPr/>
            </a:pPr>
            <a:endParaRPr sz="1600" b="0" i="0" u="none" strike="noStrike" cap="none">
              <a:solidFill>
                <a:schemeClr val="dk1"/>
              </a:solidFill>
              <a:latin typeface="Times New Roman"/>
              <a:ea typeface="Times New Roman"/>
              <a:cs typeface="Times New Roman"/>
            </a:endParaRPr>
          </a:p>
        </p:txBody>
      </p:sp>
      <p:sp>
        <p:nvSpPr>
          <p:cNvPr id="1052" name="Google Shape;1052;p92" hidden="0"/>
          <p:cNvSpPr/>
          <p:nvPr isPhoto="0" userDrawn="0"/>
        </p:nvSpPr>
        <p:spPr bwMode="auto">
          <a:xfrm>
            <a:off x="2005521" y="4043045"/>
            <a:ext cx="596900" cy="595313"/>
          </a:xfrm>
          <a:prstGeom prst="flowChartOffpageConnector">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600"/>
              <a:buFont typeface="Arial"/>
              <a:buNone/>
              <a:defRPr/>
            </a:pPr>
            <a:endParaRPr sz="1600" b="0" i="0" u="none" strike="noStrike" cap="none">
              <a:solidFill>
                <a:schemeClr val="dk1"/>
              </a:solidFill>
              <a:latin typeface="Times New Roman"/>
              <a:ea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1057" name="Google Shape;1057;p93"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1058" name="Google Shape;1058;p93"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1059" name="Google Shape;1059;p93"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1060" name="Google Shape;1060;p93"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1061" name="Google Shape;1061;p93"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Cambria"/>
                <a:ea typeface="Cambria"/>
                <a:cs typeface="Cambria"/>
              </a:rPr>
              <a:t>Processing Symbols</a:t>
            </a:r>
            <a:endParaRPr sz="2800" b="1" i="0" u="none" strike="noStrike" cap="none">
              <a:solidFill>
                <a:srgbClr val="002060"/>
              </a:solidFill>
              <a:latin typeface="Cambria"/>
              <a:ea typeface="Cambria"/>
              <a:cs typeface="Cambria"/>
            </a:endParaRPr>
          </a:p>
        </p:txBody>
      </p:sp>
      <p:sp>
        <p:nvSpPr>
          <p:cNvPr id="1062" name="Google Shape;1062;p93"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1063" name="Google Shape;1063;p93" hidden="0"/>
          <p:cNvSpPr/>
          <p:nvPr isPhoto="0" userDrawn="0"/>
        </p:nvSpPr>
        <p:spPr bwMode="auto">
          <a:xfrm>
            <a:off x="3144992" y="876953"/>
            <a:ext cx="5650216" cy="4247276"/>
          </a:xfrm>
          <a:prstGeom prst="rect">
            <a:avLst/>
          </a:prstGeom>
          <a:noFill/>
          <a:ln>
            <a:noFill/>
          </a:ln>
        </p:spPr>
        <p:txBody>
          <a:bodyPr spcFirstLastPara="1" wrap="square" lIns="91425" tIns="45700" rIns="91425" bIns="45700" anchor="t" anchorCtr="0">
            <a:spAutoFit/>
          </a:bodyPr>
          <a:lstStyle/>
          <a:p>
            <a:pPr marL="285750" marR="0" lvl="0" indent="-285750" algn="l">
              <a:lnSpc>
                <a:spcPct val="90000"/>
              </a:lnSpc>
              <a:spcBef>
                <a:spcPts val="0"/>
              </a:spcBef>
              <a:spcAft>
                <a:spcPts val="0"/>
              </a:spcAft>
              <a:buClr>
                <a:srgbClr val="000000"/>
              </a:buClr>
              <a:buSzPts val="2000"/>
              <a:buFont typeface="Cambria"/>
              <a:buChar char="•"/>
              <a:defRPr/>
            </a:pPr>
            <a:r>
              <a:rPr lang="en-US" sz="2000" b="0" i="0" u="none" strike="noStrike" cap="none">
                <a:solidFill>
                  <a:srgbClr val="000000"/>
                </a:solidFill>
                <a:latin typeface="Cambria"/>
                <a:ea typeface="Cambria"/>
                <a:cs typeface="Cambria"/>
              </a:rPr>
              <a:t>Simbol </a:t>
            </a:r>
            <a:r>
              <a:rPr lang="en-US" sz="2000" b="0" i="1" u="none" strike="noStrike" cap="none">
                <a:solidFill>
                  <a:srgbClr val="000000"/>
                </a:solidFill>
                <a:latin typeface="Cambria"/>
                <a:ea typeface="Cambria"/>
                <a:cs typeface="Cambria"/>
              </a:rPr>
              <a:t>process</a:t>
            </a:r>
            <a:endParaRPr sz="1400" b="0" i="0" u="none" strike="noStrike" cap="none">
              <a:solidFill>
                <a:srgbClr val="000000"/>
              </a:solidFill>
              <a:latin typeface="Cambria"/>
              <a:ea typeface="Cambria"/>
              <a:cs typeface="Cambria"/>
            </a:endParaRPr>
          </a:p>
          <a:p>
            <a:pPr marL="0" marR="0" lvl="0" indent="0" algn="l">
              <a:lnSpc>
                <a:spcPct val="90000"/>
              </a:lnSpc>
              <a:spcBef>
                <a:spcPts val="0"/>
              </a:spcBef>
              <a:spcAft>
                <a:spcPts val="0"/>
              </a:spcAft>
              <a:buClr>
                <a:srgbClr val="000000"/>
              </a:buClr>
              <a:buSzPts val="2000"/>
              <a:buFont typeface="Arial"/>
              <a:buNone/>
              <a:defRPr/>
            </a:pPr>
            <a:endParaRPr sz="2000" b="0" i="1" u="none" strike="noStrike" cap="none">
              <a:solidFill>
                <a:srgbClr val="000000"/>
              </a:solidFill>
              <a:latin typeface="Arial"/>
              <a:ea typeface="Arial"/>
              <a:cs typeface="Arial"/>
            </a:endParaRPr>
          </a:p>
          <a:p>
            <a:pPr marL="285750" marR="0" lvl="0" indent="-158750" algn="l">
              <a:lnSpc>
                <a:spcPct val="90000"/>
              </a:lnSpc>
              <a:spcBef>
                <a:spcPts val="0"/>
              </a:spcBef>
              <a:spcAft>
                <a:spcPts val="0"/>
              </a:spcAft>
              <a:buClr>
                <a:srgbClr val="000000"/>
              </a:buClr>
              <a:buSzPts val="2000"/>
              <a:buFont typeface="Arial"/>
              <a:buNone/>
              <a:defRPr/>
            </a:pPr>
            <a:endParaRPr sz="2000" b="0" i="0" u="none" strike="noStrike" cap="none">
              <a:solidFill>
                <a:srgbClr val="000000"/>
              </a:solidFill>
              <a:latin typeface="Arial"/>
              <a:ea typeface="Arial"/>
              <a:cs typeface="Arial"/>
            </a:endParaRPr>
          </a:p>
          <a:p>
            <a:pPr marL="285750" marR="0" lvl="0" indent="-285750" algn="l">
              <a:lnSpc>
                <a:spcPct val="90000"/>
              </a:lnSpc>
              <a:spcBef>
                <a:spcPts val="0"/>
              </a:spcBef>
              <a:spcAft>
                <a:spcPts val="0"/>
              </a:spcAft>
              <a:buClr>
                <a:srgbClr val="000000"/>
              </a:buClr>
              <a:buSzPts val="2000"/>
              <a:buFont typeface="Cambria"/>
              <a:buChar char="•"/>
              <a:defRPr/>
            </a:pPr>
            <a:r>
              <a:rPr lang="en-US" sz="2000" b="0" i="0" u="none" strike="noStrike" cap="none">
                <a:solidFill>
                  <a:srgbClr val="000000"/>
                </a:solidFill>
                <a:latin typeface="Cambria"/>
                <a:ea typeface="Cambria"/>
                <a:cs typeface="Cambria"/>
              </a:rPr>
              <a:t>Simbol </a:t>
            </a:r>
            <a:r>
              <a:rPr lang="en-US" sz="2000" b="0" i="1" u="none" strike="noStrike" cap="none">
                <a:solidFill>
                  <a:srgbClr val="000000"/>
                </a:solidFill>
                <a:latin typeface="Cambria"/>
                <a:ea typeface="Cambria"/>
                <a:cs typeface="Cambria"/>
              </a:rPr>
              <a:t>manual</a:t>
            </a:r>
            <a:endParaRPr sz="1400" b="0" i="0" u="none" strike="noStrike" cap="none">
              <a:solidFill>
                <a:srgbClr val="000000"/>
              </a:solidFill>
              <a:latin typeface="Cambria"/>
              <a:ea typeface="Cambria"/>
              <a:cs typeface="Cambria"/>
            </a:endParaRPr>
          </a:p>
          <a:p>
            <a:pPr marL="0" marR="0" lvl="0" indent="0" algn="l">
              <a:lnSpc>
                <a:spcPct val="90000"/>
              </a:lnSpc>
              <a:spcBef>
                <a:spcPts val="0"/>
              </a:spcBef>
              <a:spcAft>
                <a:spcPts val="0"/>
              </a:spcAft>
              <a:buClr>
                <a:srgbClr val="000000"/>
              </a:buClr>
              <a:buSzPts val="2000"/>
              <a:buFont typeface="Arial"/>
              <a:buNone/>
              <a:defRPr/>
            </a:pPr>
            <a:endParaRPr sz="2000" b="0" i="1" u="none" strike="noStrike" cap="none">
              <a:solidFill>
                <a:srgbClr val="000000"/>
              </a:solidFill>
              <a:latin typeface="Arial"/>
              <a:ea typeface="Arial"/>
              <a:cs typeface="Arial"/>
            </a:endParaRPr>
          </a:p>
          <a:p>
            <a:pPr marL="0" marR="0" lvl="0" indent="0" algn="l">
              <a:lnSpc>
                <a:spcPct val="90000"/>
              </a:lnSpc>
              <a:spcBef>
                <a:spcPts val="0"/>
              </a:spcBef>
              <a:spcAft>
                <a:spcPts val="0"/>
              </a:spcAft>
              <a:buClr>
                <a:srgbClr val="000000"/>
              </a:buClr>
              <a:buSzPts val="2000"/>
              <a:buFont typeface="Arial"/>
              <a:buNone/>
              <a:defRPr/>
            </a:pPr>
            <a:endParaRPr sz="2000" b="0" i="1" u="none" strike="noStrike" cap="none">
              <a:solidFill>
                <a:srgbClr val="000000"/>
              </a:solidFill>
              <a:latin typeface="Arial"/>
              <a:ea typeface="Arial"/>
              <a:cs typeface="Arial"/>
            </a:endParaRPr>
          </a:p>
          <a:p>
            <a:pPr marL="285750" marR="0" lvl="0" indent="-285750" algn="l">
              <a:lnSpc>
                <a:spcPct val="90000"/>
              </a:lnSpc>
              <a:spcBef>
                <a:spcPts val="0"/>
              </a:spcBef>
              <a:spcAft>
                <a:spcPts val="0"/>
              </a:spcAft>
              <a:buClr>
                <a:srgbClr val="000000"/>
              </a:buClr>
              <a:buSzPts val="2000"/>
              <a:buFont typeface="Cambria"/>
              <a:buChar char="•"/>
              <a:defRPr/>
            </a:pPr>
            <a:r>
              <a:rPr lang="en-US" sz="2000" b="0" i="0" u="none" strike="noStrike" cap="none">
                <a:solidFill>
                  <a:srgbClr val="000000"/>
                </a:solidFill>
                <a:latin typeface="Cambria"/>
                <a:ea typeface="Cambria"/>
                <a:cs typeface="Cambria"/>
              </a:rPr>
              <a:t>Simbol </a:t>
            </a:r>
            <a:r>
              <a:rPr lang="en-US" sz="2000" b="0" i="1" u="none" strike="noStrike" cap="none">
                <a:solidFill>
                  <a:srgbClr val="000000"/>
                </a:solidFill>
                <a:latin typeface="Cambria"/>
                <a:ea typeface="Cambria"/>
                <a:cs typeface="Cambria"/>
              </a:rPr>
              <a:t>decision</a:t>
            </a:r>
            <a:endParaRPr sz="1400" b="0" i="0" u="none" strike="noStrike" cap="none">
              <a:solidFill>
                <a:srgbClr val="000000"/>
              </a:solidFill>
              <a:latin typeface="Cambria"/>
              <a:ea typeface="Cambria"/>
              <a:cs typeface="Cambria"/>
            </a:endParaRPr>
          </a:p>
          <a:p>
            <a:pPr marL="0" marR="0" lvl="0" indent="0" algn="l">
              <a:lnSpc>
                <a:spcPct val="90000"/>
              </a:lnSpc>
              <a:spcBef>
                <a:spcPts val="0"/>
              </a:spcBef>
              <a:spcAft>
                <a:spcPts val="0"/>
              </a:spcAft>
              <a:buClr>
                <a:srgbClr val="000000"/>
              </a:buClr>
              <a:buSzPts val="2000"/>
              <a:buFont typeface="Arial"/>
              <a:buNone/>
              <a:defRPr/>
            </a:pPr>
            <a:endParaRPr sz="2000" b="0" i="1" u="none" strike="noStrike" cap="none">
              <a:solidFill>
                <a:srgbClr val="000000"/>
              </a:solidFill>
              <a:latin typeface="Arial"/>
              <a:ea typeface="Arial"/>
              <a:cs typeface="Arial"/>
            </a:endParaRPr>
          </a:p>
          <a:p>
            <a:pPr marL="0" marR="0" lvl="0" indent="0" algn="l">
              <a:lnSpc>
                <a:spcPct val="90000"/>
              </a:lnSpc>
              <a:spcBef>
                <a:spcPts val="0"/>
              </a:spcBef>
              <a:spcAft>
                <a:spcPts val="0"/>
              </a:spcAft>
              <a:buClr>
                <a:srgbClr val="000000"/>
              </a:buClr>
              <a:buSzPts val="2000"/>
              <a:buFont typeface="Arial"/>
              <a:buNone/>
              <a:defRPr/>
            </a:pPr>
            <a:endParaRPr sz="2000" b="0" i="1" u="none" strike="noStrike" cap="none">
              <a:solidFill>
                <a:srgbClr val="000000"/>
              </a:solidFill>
              <a:latin typeface="Arial"/>
              <a:ea typeface="Arial"/>
              <a:cs typeface="Arial"/>
            </a:endParaRPr>
          </a:p>
          <a:p>
            <a:pPr marL="285750" marR="0" lvl="0" indent="-285750" algn="l">
              <a:lnSpc>
                <a:spcPct val="90000"/>
              </a:lnSpc>
              <a:spcBef>
                <a:spcPts val="0"/>
              </a:spcBef>
              <a:spcAft>
                <a:spcPts val="0"/>
              </a:spcAft>
              <a:buClr>
                <a:srgbClr val="000000"/>
              </a:buClr>
              <a:buSzPts val="2000"/>
              <a:buFont typeface="Cambria"/>
              <a:buChar char="•"/>
              <a:defRPr/>
            </a:pPr>
            <a:r>
              <a:rPr lang="en-US" sz="2000" b="0" i="0" u="none" strike="noStrike" cap="none">
                <a:solidFill>
                  <a:srgbClr val="000000"/>
                </a:solidFill>
                <a:latin typeface="Cambria"/>
                <a:ea typeface="Cambria"/>
                <a:cs typeface="Cambria"/>
              </a:rPr>
              <a:t>Simbol </a:t>
            </a:r>
            <a:r>
              <a:rPr lang="en-US" sz="2000" b="0" i="1" u="none" strike="noStrike" cap="none">
                <a:solidFill>
                  <a:srgbClr val="000000"/>
                </a:solidFill>
                <a:latin typeface="Cambria"/>
                <a:ea typeface="Cambria"/>
                <a:cs typeface="Cambria"/>
              </a:rPr>
              <a:t>predefined process</a:t>
            </a:r>
            <a:endParaRPr sz="1400" b="0" i="0" u="none" strike="noStrike" cap="none">
              <a:solidFill>
                <a:srgbClr val="000000"/>
              </a:solidFill>
              <a:latin typeface="Cambria"/>
              <a:ea typeface="Cambria"/>
              <a:cs typeface="Cambria"/>
            </a:endParaRPr>
          </a:p>
          <a:p>
            <a:pPr marL="0" marR="0" lvl="0" indent="0" algn="l">
              <a:lnSpc>
                <a:spcPct val="90000"/>
              </a:lnSpc>
              <a:spcBef>
                <a:spcPts val="0"/>
              </a:spcBef>
              <a:spcAft>
                <a:spcPts val="0"/>
              </a:spcAft>
              <a:buClr>
                <a:srgbClr val="000000"/>
              </a:buClr>
              <a:buSzPts val="2000"/>
              <a:buFont typeface="Arial"/>
              <a:buNone/>
              <a:defRPr/>
            </a:pPr>
            <a:endParaRPr sz="2000" b="0" i="1" u="none" strike="noStrike" cap="none">
              <a:solidFill>
                <a:srgbClr val="000000"/>
              </a:solidFill>
              <a:latin typeface="Arial"/>
              <a:ea typeface="Arial"/>
              <a:cs typeface="Arial"/>
            </a:endParaRPr>
          </a:p>
          <a:p>
            <a:pPr marL="0" marR="0" lvl="0" indent="0" algn="l">
              <a:lnSpc>
                <a:spcPct val="90000"/>
              </a:lnSpc>
              <a:spcBef>
                <a:spcPts val="0"/>
              </a:spcBef>
              <a:spcAft>
                <a:spcPts val="0"/>
              </a:spcAft>
              <a:buClr>
                <a:srgbClr val="000000"/>
              </a:buClr>
              <a:buSzPts val="2000"/>
              <a:buFont typeface="Arial"/>
              <a:buNone/>
              <a:defRPr/>
            </a:pPr>
            <a:endParaRPr sz="2000" b="0" i="1" u="none" strike="noStrike" cap="none">
              <a:solidFill>
                <a:srgbClr val="000000"/>
              </a:solidFill>
              <a:latin typeface="Arial"/>
              <a:ea typeface="Arial"/>
              <a:cs typeface="Arial"/>
            </a:endParaRPr>
          </a:p>
          <a:p>
            <a:pPr marL="285750" marR="0" lvl="0" indent="-285750" algn="l">
              <a:lnSpc>
                <a:spcPct val="90000"/>
              </a:lnSpc>
              <a:spcBef>
                <a:spcPts val="0"/>
              </a:spcBef>
              <a:spcAft>
                <a:spcPts val="0"/>
              </a:spcAft>
              <a:buClr>
                <a:srgbClr val="000000"/>
              </a:buClr>
              <a:buSzPts val="2000"/>
              <a:buFont typeface="Cambria"/>
              <a:buChar char="•"/>
              <a:defRPr/>
            </a:pPr>
            <a:r>
              <a:rPr lang="en-US" sz="2000" b="0" i="0" u="none" strike="noStrike" cap="none">
                <a:solidFill>
                  <a:srgbClr val="000000"/>
                </a:solidFill>
                <a:latin typeface="Cambria"/>
                <a:ea typeface="Cambria"/>
                <a:cs typeface="Cambria"/>
              </a:rPr>
              <a:t>Simbol </a:t>
            </a:r>
            <a:r>
              <a:rPr lang="en-US" sz="2000" b="0" i="1" u="none" strike="noStrike" cap="none">
                <a:solidFill>
                  <a:srgbClr val="000000"/>
                </a:solidFill>
                <a:latin typeface="Cambria"/>
                <a:ea typeface="Cambria"/>
                <a:cs typeface="Cambria"/>
              </a:rPr>
              <a:t>terminal</a:t>
            </a:r>
            <a:endParaRPr sz="1400" b="0" i="0" u="none" strike="noStrike" cap="none">
              <a:solidFill>
                <a:srgbClr val="000000"/>
              </a:solidFill>
              <a:latin typeface="Cambria"/>
              <a:ea typeface="Cambria"/>
              <a:cs typeface="Cambria"/>
            </a:endParaRPr>
          </a:p>
          <a:p>
            <a:pPr marL="0" marR="0" lvl="0" indent="0" algn="l">
              <a:lnSpc>
                <a:spcPct val="150000"/>
              </a:lnSpc>
              <a:spcBef>
                <a:spcPts val="0"/>
              </a:spcBef>
              <a:spcAft>
                <a:spcPts val="0"/>
              </a:spcAft>
              <a:buClr>
                <a:srgbClr val="000000"/>
              </a:buClr>
              <a:buSzPts val="2400"/>
              <a:buFont typeface="Arial"/>
              <a:buNone/>
              <a:defRPr/>
            </a:pPr>
            <a:endParaRPr sz="2400" b="0" i="0" u="none" strike="noStrike" cap="none">
              <a:solidFill>
                <a:schemeClr val="dk1"/>
              </a:solidFill>
              <a:latin typeface="Arial"/>
              <a:ea typeface="Arial"/>
              <a:cs typeface="Arial"/>
            </a:endParaRPr>
          </a:p>
        </p:txBody>
      </p:sp>
      <p:sp>
        <p:nvSpPr>
          <p:cNvPr id="1064" name="Google Shape;1064;p93" hidden="0"/>
          <p:cNvSpPr/>
          <p:nvPr isPhoto="0" userDrawn="0"/>
        </p:nvSpPr>
        <p:spPr bwMode="auto">
          <a:xfrm>
            <a:off x="3399166" y="1201649"/>
            <a:ext cx="5413654" cy="480131"/>
          </a:xfrm>
          <a:prstGeom prst="rect">
            <a:avLst/>
          </a:prstGeom>
          <a:noFill/>
          <a:ln>
            <a:noFill/>
          </a:ln>
        </p:spPr>
        <p:txBody>
          <a:bodyPr spcFirstLastPara="1" wrap="square" lIns="91425" tIns="45700" rIns="91425" bIns="45700" anchor="t" anchorCtr="0">
            <a:spAutoFit/>
          </a:bodyPr>
          <a:lstStyle/>
          <a:p>
            <a:pPr marL="285750" marR="0" lvl="1" indent="-285750" algn="l">
              <a:lnSpc>
                <a:spcPct val="90000"/>
              </a:lnSpc>
              <a:spcBef>
                <a:spcPts val="0"/>
              </a:spcBef>
              <a:spcAft>
                <a:spcPts val="0"/>
              </a:spcAft>
              <a:buClr>
                <a:srgbClr val="000000"/>
              </a:buClr>
              <a:buSzPts val="1400"/>
              <a:buFont typeface="Cambria"/>
              <a:buChar char="•"/>
              <a:defRPr/>
            </a:pPr>
            <a:r>
              <a:rPr lang="en-US" sz="1400" b="0" i="0" u="none" strike="noStrike" cap="none">
                <a:solidFill>
                  <a:srgbClr val="000000"/>
                </a:solidFill>
                <a:latin typeface="Cambria"/>
                <a:ea typeface="Cambria"/>
                <a:cs typeface="Cambria"/>
              </a:rPr>
              <a:t>Menyatakan suatu tindakan (proses) yang dilakukan oleh komputer</a:t>
            </a:r>
            <a:endParaRPr sz="1400" b="0" i="0" u="none" strike="noStrike" cap="none">
              <a:solidFill>
                <a:srgbClr val="000000"/>
              </a:solidFill>
              <a:latin typeface="Cambria"/>
              <a:ea typeface="Cambria"/>
              <a:cs typeface="Cambria"/>
            </a:endParaRPr>
          </a:p>
        </p:txBody>
      </p:sp>
      <p:sp>
        <p:nvSpPr>
          <p:cNvPr id="1065" name="Google Shape;1065;p93" hidden="0"/>
          <p:cNvSpPr/>
          <p:nvPr isPhoto="0" userDrawn="0"/>
        </p:nvSpPr>
        <p:spPr bwMode="auto">
          <a:xfrm>
            <a:off x="3399166" y="2006476"/>
            <a:ext cx="5327389" cy="480131"/>
          </a:xfrm>
          <a:prstGeom prst="rect">
            <a:avLst/>
          </a:prstGeom>
          <a:noFill/>
          <a:ln>
            <a:noFill/>
          </a:ln>
        </p:spPr>
        <p:txBody>
          <a:bodyPr spcFirstLastPara="1" wrap="square" lIns="91425" tIns="45700" rIns="91425" bIns="45700" anchor="t" anchorCtr="0">
            <a:spAutoFit/>
          </a:bodyPr>
          <a:lstStyle/>
          <a:p>
            <a:pPr marL="285750" marR="0" lvl="1" indent="-285750" algn="l">
              <a:lnSpc>
                <a:spcPct val="90000"/>
              </a:lnSpc>
              <a:spcBef>
                <a:spcPts val="0"/>
              </a:spcBef>
              <a:spcAft>
                <a:spcPts val="0"/>
              </a:spcAft>
              <a:buClr>
                <a:srgbClr val="000000"/>
              </a:buClr>
              <a:buSzPts val="1400"/>
              <a:buFont typeface="Cambria"/>
              <a:buChar char="•"/>
              <a:defRPr/>
            </a:pPr>
            <a:r>
              <a:rPr lang="en-US" sz="1400" b="0" i="0" u="none" strike="noStrike" cap="none">
                <a:solidFill>
                  <a:srgbClr val="000000"/>
                </a:solidFill>
                <a:latin typeface="Cambria"/>
                <a:ea typeface="Cambria"/>
                <a:cs typeface="Cambria"/>
              </a:rPr>
              <a:t>Menyatakan suatu tindakan (proses) yang tidak dilakukan oleh komputer</a:t>
            </a:r>
            <a:endParaRPr sz="1400" b="0" i="0" u="none" strike="noStrike" cap="none">
              <a:solidFill>
                <a:srgbClr val="000000"/>
              </a:solidFill>
              <a:latin typeface="Cambria"/>
              <a:ea typeface="Cambria"/>
              <a:cs typeface="Cambria"/>
            </a:endParaRPr>
          </a:p>
        </p:txBody>
      </p:sp>
      <p:sp>
        <p:nvSpPr>
          <p:cNvPr id="1066" name="Google Shape;1066;p93" hidden="0"/>
          <p:cNvSpPr/>
          <p:nvPr isPhoto="0" userDrawn="0"/>
        </p:nvSpPr>
        <p:spPr bwMode="auto">
          <a:xfrm>
            <a:off x="3467998" y="2871940"/>
            <a:ext cx="5413653" cy="480131"/>
          </a:xfrm>
          <a:prstGeom prst="rect">
            <a:avLst/>
          </a:prstGeom>
          <a:noFill/>
          <a:ln>
            <a:noFill/>
          </a:ln>
        </p:spPr>
        <p:txBody>
          <a:bodyPr spcFirstLastPara="1" wrap="square" lIns="91425" tIns="45700" rIns="91425" bIns="45700" anchor="t" anchorCtr="0">
            <a:spAutoFit/>
          </a:bodyPr>
          <a:lstStyle/>
          <a:p>
            <a:pPr marL="342900" marR="0" lvl="1" indent="-342900" algn="l">
              <a:lnSpc>
                <a:spcPct val="90000"/>
              </a:lnSpc>
              <a:spcBef>
                <a:spcPts val="0"/>
              </a:spcBef>
              <a:spcAft>
                <a:spcPts val="0"/>
              </a:spcAft>
              <a:buClr>
                <a:schemeClr val="dk1"/>
              </a:buClr>
              <a:buSzPts val="1400"/>
              <a:buFont typeface="Cambria"/>
              <a:buChar char="•"/>
              <a:defRPr/>
            </a:pPr>
            <a:r>
              <a:rPr lang="en-US" sz="1400" b="0" i="0" u="none" strike="noStrike" cap="none">
                <a:solidFill>
                  <a:schemeClr val="dk1"/>
                </a:solidFill>
                <a:latin typeface="Cambria"/>
                <a:ea typeface="Cambria"/>
                <a:cs typeface="Cambria"/>
              </a:rPr>
              <a:t>Menunjukkan suatu kondisi tertentu yang akan menghasilkan dua kemungkinan jawaban : ya / tidak </a:t>
            </a:r>
            <a:endParaRPr sz="1400" b="0" i="0" u="none" strike="noStrike" cap="none">
              <a:solidFill>
                <a:srgbClr val="000000"/>
              </a:solidFill>
              <a:latin typeface="Cambria"/>
              <a:ea typeface="Cambria"/>
              <a:cs typeface="Cambria"/>
            </a:endParaRPr>
          </a:p>
        </p:txBody>
      </p:sp>
      <p:sp>
        <p:nvSpPr>
          <p:cNvPr id="1067" name="Google Shape;1067;p93" hidden="0"/>
          <p:cNvSpPr/>
          <p:nvPr isPhoto="0" userDrawn="0"/>
        </p:nvSpPr>
        <p:spPr bwMode="auto">
          <a:xfrm>
            <a:off x="3513226" y="3737404"/>
            <a:ext cx="5299593" cy="480131"/>
          </a:xfrm>
          <a:prstGeom prst="rect">
            <a:avLst/>
          </a:prstGeom>
          <a:noFill/>
          <a:ln>
            <a:noFill/>
          </a:ln>
        </p:spPr>
        <p:txBody>
          <a:bodyPr spcFirstLastPara="1" wrap="square" lIns="91425" tIns="45700" rIns="91425" bIns="45700" anchor="t" anchorCtr="0">
            <a:spAutoFit/>
          </a:bodyPr>
          <a:lstStyle/>
          <a:p>
            <a:pPr marL="285750" marR="0" lvl="1" indent="-285750" algn="l">
              <a:lnSpc>
                <a:spcPct val="90000"/>
              </a:lnSpc>
              <a:spcBef>
                <a:spcPts val="0"/>
              </a:spcBef>
              <a:spcAft>
                <a:spcPts val="0"/>
              </a:spcAft>
              <a:buClr>
                <a:srgbClr val="000000"/>
              </a:buClr>
              <a:buSzPts val="1400"/>
              <a:buFont typeface="Cambria"/>
              <a:buChar char="•"/>
              <a:defRPr/>
            </a:pPr>
            <a:r>
              <a:rPr lang="en-US" sz="1400" b="0" i="0" u="none" strike="noStrike" cap="none">
                <a:solidFill>
                  <a:srgbClr val="000000"/>
                </a:solidFill>
                <a:latin typeface="Cambria"/>
                <a:ea typeface="Cambria"/>
                <a:cs typeface="Cambria"/>
              </a:rPr>
              <a:t>Menyatakan penyediaan tempat penyimpanan suatu pengolahan untuk memberi harga awal</a:t>
            </a:r>
            <a:endParaRPr sz="1400" b="0" i="0" u="none" strike="noStrike" cap="none">
              <a:solidFill>
                <a:srgbClr val="000000"/>
              </a:solidFill>
              <a:latin typeface="Cambria"/>
              <a:ea typeface="Cambria"/>
              <a:cs typeface="Cambria"/>
            </a:endParaRPr>
          </a:p>
        </p:txBody>
      </p:sp>
      <p:sp>
        <p:nvSpPr>
          <p:cNvPr id="1068" name="Google Shape;1068;p93" hidden="0"/>
          <p:cNvSpPr/>
          <p:nvPr isPhoto="0" userDrawn="0"/>
        </p:nvSpPr>
        <p:spPr bwMode="auto">
          <a:xfrm>
            <a:off x="3568362" y="4556402"/>
            <a:ext cx="4379725" cy="286232"/>
          </a:xfrm>
          <a:prstGeom prst="rect">
            <a:avLst/>
          </a:prstGeom>
          <a:noFill/>
          <a:ln>
            <a:noFill/>
          </a:ln>
        </p:spPr>
        <p:txBody>
          <a:bodyPr spcFirstLastPara="1" wrap="square" lIns="91425" tIns="45700" rIns="91425" bIns="45700" anchor="t" anchorCtr="0">
            <a:spAutoFit/>
          </a:bodyPr>
          <a:lstStyle/>
          <a:p>
            <a:pPr marL="285750" marR="0" lvl="1" indent="-285750" algn="l">
              <a:lnSpc>
                <a:spcPct val="90000"/>
              </a:lnSpc>
              <a:spcBef>
                <a:spcPts val="0"/>
              </a:spcBef>
              <a:spcAft>
                <a:spcPts val="0"/>
              </a:spcAft>
              <a:buClr>
                <a:srgbClr val="000000"/>
              </a:buClr>
              <a:buSzPts val="1400"/>
              <a:buFont typeface="Cambria"/>
              <a:buChar char="•"/>
              <a:defRPr/>
            </a:pPr>
            <a:r>
              <a:rPr lang="en-US" sz="1400" b="0" i="0" u="none" strike="noStrike" cap="none">
                <a:solidFill>
                  <a:srgbClr val="000000"/>
                </a:solidFill>
                <a:latin typeface="Cambria"/>
                <a:ea typeface="Cambria"/>
                <a:cs typeface="Cambria"/>
              </a:rPr>
              <a:t>Menyatakan permulaan atau akhir suatu program</a:t>
            </a:r>
            <a:endParaRPr sz="1400" b="0" i="0" u="none" strike="noStrike" cap="none">
              <a:solidFill>
                <a:srgbClr val="000000"/>
              </a:solidFill>
              <a:latin typeface="Cambria"/>
              <a:ea typeface="Cambria"/>
              <a:cs typeface="Cambria"/>
            </a:endParaRPr>
          </a:p>
        </p:txBody>
      </p:sp>
      <p:grpSp>
        <p:nvGrpSpPr>
          <p:cNvPr id="1069" name="Google Shape;1069;p93" hidden="0"/>
          <p:cNvGrpSpPr/>
          <p:nvPr isPhoto="0" userDrawn="0"/>
        </p:nvGrpSpPr>
        <p:grpSpPr bwMode="auto">
          <a:xfrm>
            <a:off x="1873681" y="1080878"/>
            <a:ext cx="965887" cy="3776725"/>
            <a:chOff x="384" y="1440"/>
            <a:chExt cx="582" cy="2274"/>
          </a:xfrm>
        </p:grpSpPr>
        <p:sp>
          <p:nvSpPr>
            <p:cNvPr id="1070" name="Google Shape;1070;p93" hidden="0"/>
            <p:cNvSpPr/>
            <p:nvPr isPhoto="0" userDrawn="0"/>
          </p:nvSpPr>
          <p:spPr bwMode="auto">
            <a:xfrm>
              <a:off x="384" y="1440"/>
              <a:ext cx="576" cy="216"/>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600"/>
                <a:buFont typeface="Arial"/>
                <a:buNone/>
                <a:defRPr/>
              </a:pPr>
              <a:endParaRPr sz="1600" b="0" i="0" u="none" strike="noStrike" cap="none">
                <a:solidFill>
                  <a:schemeClr val="dk1"/>
                </a:solidFill>
                <a:latin typeface="Times New Roman"/>
                <a:ea typeface="Times New Roman"/>
                <a:cs typeface="Times New Roman"/>
              </a:endParaRPr>
            </a:p>
          </p:txBody>
        </p:sp>
        <p:sp>
          <p:nvSpPr>
            <p:cNvPr id="1071" name="Google Shape;1071;p93" hidden="0"/>
            <p:cNvSpPr/>
            <p:nvPr isPhoto="0" userDrawn="0"/>
          </p:nvSpPr>
          <p:spPr bwMode="auto">
            <a:xfrm>
              <a:off x="384" y="1944"/>
              <a:ext cx="576" cy="288"/>
            </a:xfrm>
            <a:prstGeom prst="flowChartManualOperation">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600"/>
                <a:buFont typeface="Arial"/>
                <a:buNone/>
                <a:defRPr/>
              </a:pPr>
              <a:endParaRPr sz="1600" b="0" i="0" u="none" strike="noStrike" cap="none">
                <a:solidFill>
                  <a:schemeClr val="dk1"/>
                </a:solidFill>
                <a:latin typeface="Times New Roman"/>
                <a:ea typeface="Times New Roman"/>
                <a:cs typeface="Times New Roman"/>
              </a:endParaRPr>
            </a:p>
          </p:txBody>
        </p:sp>
        <p:sp>
          <p:nvSpPr>
            <p:cNvPr id="1072" name="Google Shape;1072;p93" hidden="0"/>
            <p:cNvSpPr/>
            <p:nvPr isPhoto="0" userDrawn="0"/>
          </p:nvSpPr>
          <p:spPr bwMode="auto">
            <a:xfrm>
              <a:off x="390" y="2415"/>
              <a:ext cx="576" cy="360"/>
            </a:xfrm>
            <a:prstGeom prst="flowChartDecision">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600"/>
                <a:buFont typeface="Arial"/>
                <a:buNone/>
                <a:defRPr/>
              </a:pPr>
              <a:endParaRPr sz="1600" b="0" i="0" u="none" strike="noStrike" cap="none">
                <a:solidFill>
                  <a:schemeClr val="dk1"/>
                </a:solidFill>
                <a:latin typeface="Times New Roman"/>
                <a:ea typeface="Times New Roman"/>
                <a:cs typeface="Times New Roman"/>
              </a:endParaRPr>
            </a:p>
          </p:txBody>
        </p:sp>
        <p:sp>
          <p:nvSpPr>
            <p:cNvPr id="1073" name="Google Shape;1073;p93" hidden="0"/>
            <p:cNvSpPr/>
            <p:nvPr isPhoto="0" userDrawn="0"/>
          </p:nvSpPr>
          <p:spPr bwMode="auto">
            <a:xfrm>
              <a:off x="384" y="2937"/>
              <a:ext cx="576" cy="216"/>
            </a:xfrm>
            <a:prstGeom prst="flowChartPreparation">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600"/>
                <a:buFont typeface="Arial"/>
                <a:buNone/>
                <a:defRPr/>
              </a:pPr>
              <a:endParaRPr sz="1600" b="0" i="0" u="none" strike="noStrike" cap="none">
                <a:solidFill>
                  <a:schemeClr val="dk1"/>
                </a:solidFill>
                <a:latin typeface="Times New Roman"/>
                <a:ea typeface="Times New Roman"/>
                <a:cs typeface="Times New Roman"/>
              </a:endParaRPr>
            </a:p>
          </p:txBody>
        </p:sp>
        <p:sp>
          <p:nvSpPr>
            <p:cNvPr id="1074" name="Google Shape;1074;p93" hidden="0"/>
            <p:cNvSpPr/>
            <p:nvPr isPhoto="0" userDrawn="0"/>
          </p:nvSpPr>
          <p:spPr bwMode="auto">
            <a:xfrm>
              <a:off x="384" y="3498"/>
              <a:ext cx="576" cy="216"/>
            </a:xfrm>
            <a:prstGeom prst="flowChartTerminator">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600"/>
                <a:buFont typeface="Arial"/>
                <a:buNone/>
                <a:defRPr/>
              </a:pPr>
              <a:endParaRPr sz="1600" b="0" i="0" u="none" strike="noStrike" cap="none">
                <a:solidFill>
                  <a:schemeClr val="dk1"/>
                </a:solidFill>
                <a:latin typeface="Times New Roman"/>
                <a:ea typeface="Times New Roman"/>
                <a:cs typeface="Times New Roman"/>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1079" name="Google Shape;1079;p94"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1080" name="Google Shape;1080;p94"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1081" name="Google Shape;1081;p94"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1082" name="Google Shape;1082;p94"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1083" name="Google Shape;1083;p94"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Arial"/>
                <a:ea typeface="Arial"/>
                <a:cs typeface="Arial"/>
              </a:rPr>
              <a:t>Processing Symbols</a:t>
            </a:r>
            <a:endParaRPr sz="2800" b="1" i="0" u="none" strike="noStrike" cap="none">
              <a:solidFill>
                <a:srgbClr val="002060"/>
              </a:solidFill>
              <a:latin typeface="Arial"/>
              <a:ea typeface="Arial"/>
              <a:cs typeface="Arial"/>
            </a:endParaRPr>
          </a:p>
        </p:txBody>
      </p:sp>
      <p:sp>
        <p:nvSpPr>
          <p:cNvPr id="1084" name="Google Shape;1084;p94"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1085" name="Google Shape;1085;p94" hidden="0"/>
          <p:cNvSpPr/>
          <p:nvPr isPhoto="0" userDrawn="0"/>
        </p:nvSpPr>
        <p:spPr bwMode="auto">
          <a:xfrm>
            <a:off x="3144992" y="876953"/>
            <a:ext cx="5650216" cy="2677616"/>
          </a:xfrm>
          <a:prstGeom prst="rect">
            <a:avLst/>
          </a:prstGeom>
          <a:noFill/>
          <a:ln>
            <a:noFill/>
          </a:ln>
        </p:spPr>
        <p:txBody>
          <a:bodyPr spcFirstLastPara="1" wrap="square" lIns="91425" tIns="45700" rIns="91425" bIns="45700" anchor="t" anchorCtr="0">
            <a:spAutoFit/>
          </a:bodyPr>
          <a:lstStyle/>
          <a:p>
            <a:pPr marL="285750" marR="0" lvl="0" indent="-285750" algn="l">
              <a:lnSpc>
                <a:spcPct val="100000"/>
              </a:lnSpc>
              <a:spcBef>
                <a:spcPts val="0"/>
              </a:spcBef>
              <a:spcAft>
                <a:spcPts val="0"/>
              </a:spcAft>
              <a:buClr>
                <a:schemeClr val="dk1"/>
              </a:buClr>
              <a:buSzPts val="2400"/>
              <a:buFont typeface="Cambria"/>
              <a:buChar char="•"/>
              <a:defRPr/>
            </a:pPr>
            <a:r>
              <a:rPr lang="en-US" sz="2400" b="0" i="0" u="none" strike="noStrike" cap="none">
                <a:solidFill>
                  <a:schemeClr val="dk1"/>
                </a:solidFill>
                <a:latin typeface="Cambria"/>
                <a:ea typeface="Cambria"/>
                <a:cs typeface="Cambria"/>
              </a:rPr>
              <a:t>Simbol keying operation</a:t>
            </a:r>
            <a:endParaRPr sz="1400" b="0" i="0" u="none" strike="noStrike" cap="none">
              <a:solidFill>
                <a:srgbClr val="000000"/>
              </a:solidFill>
              <a:latin typeface="Cambria"/>
              <a:ea typeface="Cambria"/>
              <a:cs typeface="Cambria"/>
            </a:endParaRPr>
          </a:p>
          <a:p>
            <a:pPr marL="285750" marR="0" lvl="0" indent="-133350" algn="l">
              <a:lnSpc>
                <a:spcPct val="100000"/>
              </a:lnSpc>
              <a:spcBef>
                <a:spcPts val="0"/>
              </a:spcBef>
              <a:spcAft>
                <a:spcPts val="0"/>
              </a:spcAft>
              <a:buClr>
                <a:srgbClr val="000000"/>
              </a:buClr>
              <a:buSzPts val="2400"/>
              <a:buFont typeface="Arial"/>
              <a:buNone/>
              <a:defRPr/>
            </a:pPr>
            <a:endParaRPr sz="24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2400"/>
              <a:buFont typeface="Arial"/>
              <a:buNone/>
              <a:defRPr/>
            </a:pPr>
            <a:endParaRPr sz="2400" b="0" i="0" u="none" strike="noStrike" cap="none">
              <a:solidFill>
                <a:schemeClr val="dk1"/>
              </a:solidFill>
              <a:latin typeface="Arial"/>
              <a:ea typeface="Arial"/>
              <a:cs typeface="Arial"/>
            </a:endParaRPr>
          </a:p>
          <a:p>
            <a:pPr marL="285750" marR="0" lvl="0" indent="-285750" algn="l">
              <a:lnSpc>
                <a:spcPct val="100000"/>
              </a:lnSpc>
              <a:spcBef>
                <a:spcPts val="0"/>
              </a:spcBef>
              <a:spcAft>
                <a:spcPts val="0"/>
              </a:spcAft>
              <a:buClr>
                <a:schemeClr val="dk1"/>
              </a:buClr>
              <a:buSzPts val="2400"/>
              <a:buFont typeface="Cambria"/>
              <a:buChar char="•"/>
              <a:defRPr/>
            </a:pPr>
            <a:r>
              <a:rPr lang="en-US" sz="2400" b="0" i="0" u="none" strike="noStrike" cap="none">
                <a:solidFill>
                  <a:schemeClr val="dk1"/>
                </a:solidFill>
                <a:latin typeface="Cambria"/>
                <a:ea typeface="Cambria"/>
                <a:cs typeface="Cambria"/>
              </a:rPr>
              <a:t>Simbol offline-storage</a:t>
            </a:r>
            <a:endParaRPr sz="1400" b="0" i="0" u="none" strike="noStrike" cap="none">
              <a:solidFill>
                <a:srgbClr val="000000"/>
              </a:solidFill>
              <a:latin typeface="Cambria"/>
              <a:ea typeface="Cambria"/>
              <a:cs typeface="Cambria"/>
            </a:endParaRPr>
          </a:p>
          <a:p>
            <a:pPr marL="285750" marR="0" lvl="0" indent="-133350" algn="l">
              <a:lnSpc>
                <a:spcPct val="100000"/>
              </a:lnSpc>
              <a:spcBef>
                <a:spcPts val="0"/>
              </a:spcBef>
              <a:spcAft>
                <a:spcPts val="0"/>
              </a:spcAft>
              <a:buClr>
                <a:srgbClr val="000000"/>
              </a:buClr>
              <a:buSzPts val="2400"/>
              <a:buFont typeface="Arial"/>
              <a:buNone/>
              <a:defRPr/>
            </a:pPr>
            <a:endParaRPr sz="24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2400"/>
              <a:buFont typeface="Arial"/>
              <a:buNone/>
              <a:defRPr/>
            </a:pPr>
            <a:endParaRPr sz="2400" b="0" i="0" u="none" strike="noStrike" cap="none">
              <a:solidFill>
                <a:schemeClr val="dk1"/>
              </a:solidFill>
              <a:latin typeface="Arial"/>
              <a:ea typeface="Arial"/>
              <a:cs typeface="Arial"/>
            </a:endParaRPr>
          </a:p>
          <a:p>
            <a:pPr marL="285750" marR="0" lvl="0" indent="-285750" algn="l">
              <a:lnSpc>
                <a:spcPct val="100000"/>
              </a:lnSpc>
              <a:spcBef>
                <a:spcPts val="0"/>
              </a:spcBef>
              <a:spcAft>
                <a:spcPts val="0"/>
              </a:spcAft>
              <a:buClr>
                <a:schemeClr val="dk1"/>
              </a:buClr>
              <a:buSzPts val="2400"/>
              <a:buFont typeface="Cambria"/>
              <a:buChar char="•"/>
              <a:defRPr/>
            </a:pPr>
            <a:r>
              <a:rPr lang="en-US" sz="2400" b="0" i="0" u="none" strike="noStrike" cap="none">
                <a:solidFill>
                  <a:schemeClr val="dk1"/>
                </a:solidFill>
                <a:latin typeface="Cambria"/>
                <a:ea typeface="Cambria"/>
                <a:cs typeface="Cambria"/>
              </a:rPr>
              <a:t>Simbol manual input</a:t>
            </a:r>
            <a:endParaRPr sz="1400" b="0" i="0" u="none" strike="noStrike" cap="none">
              <a:solidFill>
                <a:srgbClr val="000000"/>
              </a:solidFill>
              <a:latin typeface="Cambria"/>
              <a:ea typeface="Cambria"/>
              <a:cs typeface="Cambria"/>
            </a:endParaRPr>
          </a:p>
        </p:txBody>
      </p:sp>
      <p:sp>
        <p:nvSpPr>
          <p:cNvPr id="1086" name="Google Shape;1086;p94" hidden="0"/>
          <p:cNvSpPr/>
          <p:nvPr isPhoto="0" userDrawn="0"/>
        </p:nvSpPr>
        <p:spPr bwMode="auto">
          <a:xfrm>
            <a:off x="3695398" y="1395740"/>
            <a:ext cx="5099810" cy="523220"/>
          </a:xfrm>
          <a:prstGeom prst="rect">
            <a:avLst/>
          </a:prstGeom>
          <a:noFill/>
          <a:ln>
            <a:noFill/>
          </a:ln>
        </p:spPr>
        <p:txBody>
          <a:bodyPr spcFirstLastPara="1" wrap="square" lIns="91425" tIns="45700" rIns="91425" bIns="45700" anchor="t" anchorCtr="0">
            <a:spAutoFit/>
          </a:bodyPr>
          <a:lstStyle/>
          <a:p>
            <a:pPr marL="285750" marR="0" lvl="1" indent="-285750" algn="l">
              <a:lnSpc>
                <a:spcPct val="100000"/>
              </a:lnSpc>
              <a:spcBef>
                <a:spcPts val="0"/>
              </a:spcBef>
              <a:spcAft>
                <a:spcPts val="0"/>
              </a:spcAft>
              <a:buClr>
                <a:srgbClr val="000000"/>
              </a:buClr>
              <a:buSzPts val="1400"/>
              <a:buFont typeface="Cambria"/>
              <a:buChar char="•"/>
              <a:defRPr/>
            </a:pPr>
            <a:r>
              <a:rPr lang="en-US" sz="1400" b="0" i="0" u="none" strike="noStrike" cap="none">
                <a:solidFill>
                  <a:srgbClr val="000000"/>
                </a:solidFill>
                <a:latin typeface="Cambria"/>
                <a:ea typeface="Cambria"/>
                <a:cs typeface="Cambria"/>
              </a:rPr>
              <a:t>Menyatakan segala jenis operasi yang diproses dengan menggunakan suatu mesin yang mempunyai keyboard</a:t>
            </a:r>
            <a:endParaRPr sz="1400" b="0" i="0" u="none" strike="noStrike" cap="none">
              <a:solidFill>
                <a:srgbClr val="000000"/>
              </a:solidFill>
              <a:latin typeface="Cambria"/>
              <a:ea typeface="Cambria"/>
              <a:cs typeface="Cambria"/>
            </a:endParaRPr>
          </a:p>
        </p:txBody>
      </p:sp>
      <p:sp>
        <p:nvSpPr>
          <p:cNvPr id="1087" name="Google Shape;1087;p94" hidden="0"/>
          <p:cNvSpPr/>
          <p:nvPr isPhoto="0" userDrawn="0"/>
        </p:nvSpPr>
        <p:spPr bwMode="auto">
          <a:xfrm>
            <a:off x="3684099" y="2475154"/>
            <a:ext cx="4985447" cy="523220"/>
          </a:xfrm>
          <a:prstGeom prst="rect">
            <a:avLst/>
          </a:prstGeom>
          <a:noFill/>
          <a:ln>
            <a:noFill/>
          </a:ln>
        </p:spPr>
        <p:txBody>
          <a:bodyPr spcFirstLastPara="1" wrap="square" lIns="91425" tIns="45700" rIns="91425" bIns="45700" anchor="t" anchorCtr="0">
            <a:spAutoFit/>
          </a:bodyPr>
          <a:lstStyle/>
          <a:p>
            <a:pPr marL="285750" marR="0" lvl="1" indent="-285750" algn="l">
              <a:lnSpc>
                <a:spcPct val="100000"/>
              </a:lnSpc>
              <a:spcBef>
                <a:spcPts val="0"/>
              </a:spcBef>
              <a:spcAft>
                <a:spcPts val="0"/>
              </a:spcAft>
              <a:buClr>
                <a:schemeClr val="dk1"/>
              </a:buClr>
              <a:buSzPts val="1400"/>
              <a:buFont typeface="Cambria"/>
              <a:buChar char="•"/>
              <a:defRPr/>
            </a:pPr>
            <a:r>
              <a:rPr lang="en-US" sz="1400" b="0" i="0" u="none" strike="noStrike" cap="none">
                <a:solidFill>
                  <a:schemeClr val="dk1"/>
                </a:solidFill>
                <a:latin typeface="Cambria"/>
                <a:ea typeface="Cambria"/>
                <a:cs typeface="Cambria"/>
              </a:rPr>
              <a:t>Menunjukkan bahwa data dalam simbol ini akan disimpan ke suatu media tertentu</a:t>
            </a:r>
            <a:endParaRPr sz="1400" b="0" i="0" u="none" strike="noStrike" cap="none">
              <a:solidFill>
                <a:schemeClr val="dk1"/>
              </a:solidFill>
              <a:latin typeface="Cambria"/>
              <a:ea typeface="Cambria"/>
              <a:cs typeface="Cambria"/>
            </a:endParaRPr>
          </a:p>
        </p:txBody>
      </p:sp>
      <p:sp>
        <p:nvSpPr>
          <p:cNvPr id="1088" name="Google Shape;1088;p94" hidden="0"/>
          <p:cNvSpPr/>
          <p:nvPr isPhoto="0" userDrawn="0"/>
        </p:nvSpPr>
        <p:spPr bwMode="auto">
          <a:xfrm>
            <a:off x="3684099" y="3611521"/>
            <a:ext cx="5099810" cy="523220"/>
          </a:xfrm>
          <a:prstGeom prst="rect">
            <a:avLst/>
          </a:prstGeom>
          <a:noFill/>
          <a:ln>
            <a:noFill/>
          </a:ln>
        </p:spPr>
        <p:txBody>
          <a:bodyPr spcFirstLastPara="1" wrap="square" lIns="91425" tIns="45700" rIns="91425" bIns="45700" anchor="t" anchorCtr="0">
            <a:spAutoFit/>
          </a:bodyPr>
          <a:lstStyle/>
          <a:p>
            <a:pPr marL="285750" marR="0" lvl="1" indent="-285750" algn="l">
              <a:lnSpc>
                <a:spcPct val="100000"/>
              </a:lnSpc>
              <a:spcBef>
                <a:spcPts val="0"/>
              </a:spcBef>
              <a:spcAft>
                <a:spcPts val="0"/>
              </a:spcAft>
              <a:buClr>
                <a:srgbClr val="000000"/>
              </a:buClr>
              <a:buSzPts val="1400"/>
              <a:buFont typeface="Cambria"/>
              <a:buChar char="•"/>
              <a:defRPr/>
            </a:pPr>
            <a:r>
              <a:rPr lang="en-US" sz="1400" b="0" i="0" u="none" strike="noStrike" cap="none">
                <a:solidFill>
                  <a:srgbClr val="000000"/>
                </a:solidFill>
                <a:latin typeface="Cambria"/>
                <a:ea typeface="Cambria"/>
                <a:cs typeface="Cambria"/>
              </a:rPr>
              <a:t>Memasukkan data secara manual dengan menggunakan online keyboard </a:t>
            </a:r>
            <a:endParaRPr sz="1400" b="0" i="0" u="none" strike="noStrike" cap="none">
              <a:solidFill>
                <a:srgbClr val="000000"/>
              </a:solidFill>
              <a:latin typeface="Cambria"/>
              <a:ea typeface="Cambria"/>
              <a:cs typeface="Cambria"/>
            </a:endParaRPr>
          </a:p>
        </p:txBody>
      </p:sp>
      <p:sp>
        <p:nvSpPr>
          <p:cNvPr id="1089" name="Google Shape;1089;p94" hidden="0"/>
          <p:cNvSpPr/>
          <p:nvPr isPhoto="0" userDrawn="0"/>
        </p:nvSpPr>
        <p:spPr bwMode="auto">
          <a:xfrm>
            <a:off x="1859263" y="1058447"/>
            <a:ext cx="1122266" cy="561687"/>
          </a:xfrm>
          <a:prstGeom prst="flowChartAlternateProcess">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600"/>
              <a:buFont typeface="Arial"/>
              <a:buNone/>
              <a:defRPr/>
            </a:pPr>
            <a:endParaRPr sz="1600" b="0" i="0" u="none" strike="noStrike" cap="none">
              <a:solidFill>
                <a:schemeClr val="dk1"/>
              </a:solidFill>
              <a:latin typeface="Times New Roman"/>
              <a:ea typeface="Times New Roman"/>
              <a:cs typeface="Times New Roman"/>
            </a:endParaRPr>
          </a:p>
        </p:txBody>
      </p:sp>
      <p:sp>
        <p:nvSpPr>
          <p:cNvPr id="1090" name="Google Shape;1090;p94" hidden="0"/>
          <p:cNvSpPr/>
          <p:nvPr isPhoto="0" userDrawn="0"/>
        </p:nvSpPr>
        <p:spPr bwMode="auto">
          <a:xfrm>
            <a:off x="2040122" y="2070367"/>
            <a:ext cx="701278" cy="701277"/>
          </a:xfrm>
          <a:prstGeom prst="flowChartMerge">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600"/>
              <a:buFont typeface="Arial"/>
              <a:buNone/>
              <a:defRPr/>
            </a:pPr>
            <a:endParaRPr sz="1600" b="0" i="0" u="none" strike="noStrike" cap="none">
              <a:solidFill>
                <a:schemeClr val="dk1"/>
              </a:solidFill>
              <a:latin typeface="Times New Roman"/>
              <a:ea typeface="Times New Roman"/>
              <a:cs typeface="Times New Roman"/>
            </a:endParaRPr>
          </a:p>
        </p:txBody>
      </p:sp>
      <p:sp>
        <p:nvSpPr>
          <p:cNvPr id="1091" name="Google Shape;1091;p94" hidden="0"/>
          <p:cNvSpPr/>
          <p:nvPr isPhoto="0" userDrawn="0"/>
        </p:nvSpPr>
        <p:spPr bwMode="auto">
          <a:xfrm>
            <a:off x="1859263" y="3221877"/>
            <a:ext cx="1122266" cy="561687"/>
          </a:xfrm>
          <a:prstGeom prst="flowChartManualInpu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600"/>
              <a:buFont typeface="Arial"/>
              <a:buNone/>
              <a:defRPr/>
            </a:pPr>
            <a:endParaRPr sz="1600" b="0" i="0" u="none" strike="noStrike" cap="none">
              <a:solidFill>
                <a:schemeClr val="dk1"/>
              </a:solidFill>
              <a:latin typeface="Times New Roman"/>
              <a:ea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84" name="Google Shape;84;p95"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85" name="Google Shape;85;p95"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86" name="Google Shape;86;p95"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87" name="Google Shape;87;p95"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88" name="Google Shape;88;p95"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Cambria"/>
                <a:ea typeface="Cambria"/>
                <a:cs typeface="Cambria"/>
              </a:rPr>
              <a:t>Input / Output Symbols</a:t>
            </a:r>
            <a:endParaRPr sz="2800" b="1" i="0" u="none" strike="noStrike" cap="none">
              <a:solidFill>
                <a:srgbClr val="002060"/>
              </a:solidFill>
              <a:latin typeface="Cambria"/>
              <a:ea typeface="Cambria"/>
              <a:cs typeface="Cambria"/>
            </a:endParaRPr>
          </a:p>
        </p:txBody>
      </p:sp>
      <p:sp>
        <p:nvSpPr>
          <p:cNvPr id="89" name="Google Shape;89;p95"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90" name="Google Shape;90;p95" hidden="0"/>
          <p:cNvSpPr/>
          <p:nvPr isPhoto="0" userDrawn="0"/>
        </p:nvSpPr>
        <p:spPr bwMode="auto">
          <a:xfrm>
            <a:off x="3144992" y="876953"/>
            <a:ext cx="5650216" cy="3416279"/>
          </a:xfrm>
          <a:prstGeom prst="rect">
            <a:avLst/>
          </a:prstGeom>
          <a:noFill/>
          <a:ln>
            <a:noFill/>
          </a:ln>
        </p:spPr>
        <p:txBody>
          <a:bodyPr spcFirstLastPara="1" wrap="square" lIns="91425" tIns="45700" rIns="91425" bIns="45700" anchor="t" anchorCtr="0">
            <a:spAutoFit/>
          </a:bodyPr>
          <a:lstStyle/>
          <a:p>
            <a:pPr marL="285750" marR="0" lvl="0" indent="-285750" algn="l">
              <a:lnSpc>
                <a:spcPct val="90000"/>
              </a:lnSpc>
              <a:spcBef>
                <a:spcPts val="0"/>
              </a:spcBef>
              <a:spcAft>
                <a:spcPts val="0"/>
              </a:spcAft>
              <a:buClr>
                <a:schemeClr val="dk1"/>
              </a:buClr>
              <a:buSzPts val="2400"/>
              <a:buFont typeface="Cambria"/>
              <a:buChar char="•"/>
              <a:defRPr/>
            </a:pPr>
            <a:r>
              <a:rPr lang="en-US" sz="2400" b="0" i="0" u="none" strike="noStrike" cap="none">
                <a:solidFill>
                  <a:schemeClr val="dk1"/>
                </a:solidFill>
                <a:latin typeface="Cambria"/>
                <a:ea typeface="Cambria"/>
                <a:cs typeface="Cambria"/>
              </a:rPr>
              <a:t>Simbol </a:t>
            </a:r>
            <a:r>
              <a:rPr lang="en-US" sz="2400" b="0" i="1" u="none" strike="noStrike" cap="none">
                <a:solidFill>
                  <a:schemeClr val="dk1"/>
                </a:solidFill>
                <a:latin typeface="Cambria"/>
                <a:ea typeface="Cambria"/>
                <a:cs typeface="Cambria"/>
              </a:rPr>
              <a:t>input/output</a:t>
            </a:r>
            <a:endParaRPr sz="1400" b="0" i="0" u="none" strike="noStrike" cap="none">
              <a:solidFill>
                <a:srgbClr val="000000"/>
              </a:solidFill>
              <a:latin typeface="Cambria"/>
              <a:ea typeface="Cambria"/>
              <a:cs typeface="Cambria"/>
            </a:endParaRPr>
          </a:p>
          <a:p>
            <a:pPr marL="0" marR="0" lvl="0" indent="0" algn="l">
              <a:lnSpc>
                <a:spcPct val="90000"/>
              </a:lnSpc>
              <a:spcBef>
                <a:spcPts val="0"/>
              </a:spcBef>
              <a:spcAft>
                <a:spcPts val="0"/>
              </a:spcAft>
              <a:buClr>
                <a:srgbClr val="000000"/>
              </a:buClr>
              <a:buSzPts val="2400"/>
              <a:buFont typeface="Arial"/>
              <a:buNone/>
              <a:defRPr/>
            </a:pPr>
            <a:endParaRPr sz="2400" b="0" i="1" u="none" strike="noStrike" cap="none">
              <a:solidFill>
                <a:schemeClr val="dk1"/>
              </a:solidFill>
              <a:latin typeface="Arial"/>
              <a:ea typeface="Arial"/>
              <a:cs typeface="Arial"/>
            </a:endParaRPr>
          </a:p>
          <a:p>
            <a:pPr marL="0" marR="0" lvl="0" indent="0" algn="l">
              <a:lnSpc>
                <a:spcPct val="90000"/>
              </a:lnSpc>
              <a:spcBef>
                <a:spcPts val="0"/>
              </a:spcBef>
              <a:spcAft>
                <a:spcPts val="0"/>
              </a:spcAft>
              <a:buClr>
                <a:srgbClr val="000000"/>
              </a:buClr>
              <a:buSzPts val="2400"/>
              <a:buFont typeface="Arial"/>
              <a:buNone/>
              <a:defRPr/>
            </a:pPr>
            <a:endParaRPr sz="2400" b="0" i="1" u="none" strike="noStrike" cap="none">
              <a:solidFill>
                <a:schemeClr val="dk1"/>
              </a:solidFill>
              <a:latin typeface="Arial"/>
              <a:ea typeface="Arial"/>
              <a:cs typeface="Arial"/>
            </a:endParaRPr>
          </a:p>
          <a:p>
            <a:pPr marL="285750" marR="0" lvl="0" indent="-285750" algn="l">
              <a:lnSpc>
                <a:spcPct val="90000"/>
              </a:lnSpc>
              <a:spcBef>
                <a:spcPts val="0"/>
              </a:spcBef>
              <a:spcAft>
                <a:spcPts val="0"/>
              </a:spcAft>
              <a:buClr>
                <a:schemeClr val="dk1"/>
              </a:buClr>
              <a:buSzPts val="2400"/>
              <a:buFont typeface="Cambria"/>
              <a:buChar char="•"/>
              <a:defRPr/>
            </a:pPr>
            <a:r>
              <a:rPr lang="en-US" sz="2400" b="0" i="0" u="none" strike="noStrike" cap="none">
                <a:solidFill>
                  <a:schemeClr val="dk1"/>
                </a:solidFill>
                <a:latin typeface="Cambria"/>
                <a:ea typeface="Cambria"/>
                <a:cs typeface="Cambria"/>
              </a:rPr>
              <a:t>Simbol </a:t>
            </a:r>
            <a:r>
              <a:rPr lang="en-US" sz="2400" b="0" i="1" u="none" strike="noStrike" cap="none">
                <a:solidFill>
                  <a:schemeClr val="dk1"/>
                </a:solidFill>
                <a:latin typeface="Cambria"/>
                <a:ea typeface="Cambria"/>
                <a:cs typeface="Cambria"/>
              </a:rPr>
              <a:t>punched card</a:t>
            </a:r>
            <a:endParaRPr sz="1400" b="0" i="0" u="none" strike="noStrike" cap="none">
              <a:solidFill>
                <a:srgbClr val="000000"/>
              </a:solidFill>
              <a:latin typeface="Cambria"/>
              <a:ea typeface="Cambria"/>
              <a:cs typeface="Cambria"/>
            </a:endParaRPr>
          </a:p>
          <a:p>
            <a:pPr marL="285750" marR="0" lvl="0" indent="-133350" algn="l">
              <a:lnSpc>
                <a:spcPct val="90000"/>
              </a:lnSpc>
              <a:spcBef>
                <a:spcPts val="0"/>
              </a:spcBef>
              <a:spcAft>
                <a:spcPts val="0"/>
              </a:spcAft>
              <a:buClr>
                <a:srgbClr val="000000"/>
              </a:buClr>
              <a:buSzPts val="2400"/>
              <a:buFont typeface="Arial"/>
              <a:buNone/>
              <a:defRPr/>
            </a:pPr>
            <a:endParaRPr sz="2400" b="0" i="1" u="none" strike="noStrike" cap="none">
              <a:solidFill>
                <a:schemeClr val="dk1"/>
              </a:solidFill>
              <a:latin typeface="Arial"/>
              <a:ea typeface="Arial"/>
              <a:cs typeface="Arial"/>
            </a:endParaRPr>
          </a:p>
          <a:p>
            <a:pPr marL="0" marR="0" lvl="0" indent="0" algn="l">
              <a:lnSpc>
                <a:spcPct val="90000"/>
              </a:lnSpc>
              <a:spcBef>
                <a:spcPts val="0"/>
              </a:spcBef>
              <a:spcAft>
                <a:spcPts val="0"/>
              </a:spcAft>
              <a:buClr>
                <a:srgbClr val="000000"/>
              </a:buClr>
              <a:buSzPts val="2400"/>
              <a:buFont typeface="Arial"/>
              <a:buNone/>
              <a:defRPr/>
            </a:pPr>
            <a:endParaRPr sz="2400" b="0" i="0" u="none" strike="noStrike" cap="none">
              <a:solidFill>
                <a:schemeClr val="dk1"/>
              </a:solidFill>
              <a:latin typeface="Arial"/>
              <a:ea typeface="Arial"/>
              <a:cs typeface="Arial"/>
            </a:endParaRPr>
          </a:p>
          <a:p>
            <a:pPr marL="285750" marR="0" lvl="0" indent="-285750" algn="l">
              <a:lnSpc>
                <a:spcPct val="90000"/>
              </a:lnSpc>
              <a:spcBef>
                <a:spcPts val="0"/>
              </a:spcBef>
              <a:spcAft>
                <a:spcPts val="0"/>
              </a:spcAft>
              <a:buClr>
                <a:schemeClr val="dk1"/>
              </a:buClr>
              <a:buSzPts val="2400"/>
              <a:buFont typeface="Cambria"/>
              <a:buChar char="•"/>
              <a:defRPr/>
            </a:pPr>
            <a:r>
              <a:rPr lang="en-US" sz="2400" b="0" i="0" u="none" strike="noStrike" cap="none">
                <a:solidFill>
                  <a:schemeClr val="dk1"/>
                </a:solidFill>
                <a:latin typeface="Cambria"/>
                <a:ea typeface="Cambria"/>
                <a:cs typeface="Cambria"/>
              </a:rPr>
              <a:t>Simbol </a:t>
            </a:r>
            <a:r>
              <a:rPr lang="en-US" sz="2400" b="0" i="1" u="none" strike="noStrike" cap="none">
                <a:solidFill>
                  <a:schemeClr val="dk1"/>
                </a:solidFill>
                <a:latin typeface="Cambria"/>
                <a:ea typeface="Cambria"/>
                <a:cs typeface="Cambria"/>
              </a:rPr>
              <a:t>magnetic tape</a:t>
            </a:r>
            <a:endParaRPr sz="1400" b="0" i="0" u="none" strike="noStrike" cap="none">
              <a:solidFill>
                <a:srgbClr val="000000"/>
              </a:solidFill>
              <a:latin typeface="Cambria"/>
              <a:ea typeface="Cambria"/>
              <a:cs typeface="Cambria"/>
            </a:endParaRPr>
          </a:p>
          <a:p>
            <a:pPr marL="285750" marR="0" lvl="0" indent="-133350" algn="l">
              <a:lnSpc>
                <a:spcPct val="90000"/>
              </a:lnSpc>
              <a:spcBef>
                <a:spcPts val="0"/>
              </a:spcBef>
              <a:spcAft>
                <a:spcPts val="0"/>
              </a:spcAft>
              <a:buClr>
                <a:srgbClr val="000000"/>
              </a:buClr>
              <a:buSzPts val="2400"/>
              <a:buFont typeface="Arial"/>
              <a:buNone/>
              <a:defRPr/>
            </a:pPr>
            <a:endParaRPr sz="2400" b="0" i="1" u="none" strike="noStrike" cap="none">
              <a:solidFill>
                <a:schemeClr val="dk1"/>
              </a:solidFill>
              <a:latin typeface="Arial"/>
              <a:ea typeface="Arial"/>
              <a:cs typeface="Arial"/>
            </a:endParaRPr>
          </a:p>
          <a:p>
            <a:pPr marL="0" marR="0" lvl="0" indent="0" algn="l">
              <a:lnSpc>
                <a:spcPct val="90000"/>
              </a:lnSpc>
              <a:spcBef>
                <a:spcPts val="0"/>
              </a:spcBef>
              <a:spcAft>
                <a:spcPts val="0"/>
              </a:spcAft>
              <a:buClr>
                <a:srgbClr val="000000"/>
              </a:buClr>
              <a:buSzPts val="2400"/>
              <a:buFont typeface="Arial"/>
              <a:buNone/>
              <a:defRPr/>
            </a:pPr>
            <a:endParaRPr sz="2400" b="0" i="1" u="none" strike="noStrike" cap="none">
              <a:solidFill>
                <a:schemeClr val="dk1"/>
              </a:solidFill>
              <a:latin typeface="Arial"/>
              <a:ea typeface="Arial"/>
              <a:cs typeface="Arial"/>
            </a:endParaRPr>
          </a:p>
          <a:p>
            <a:pPr marL="285750" marR="0" lvl="0" indent="-285750" algn="l">
              <a:lnSpc>
                <a:spcPct val="90000"/>
              </a:lnSpc>
              <a:spcBef>
                <a:spcPts val="0"/>
              </a:spcBef>
              <a:spcAft>
                <a:spcPts val="0"/>
              </a:spcAft>
              <a:buClr>
                <a:schemeClr val="dk1"/>
              </a:buClr>
              <a:buSzPts val="2400"/>
              <a:buFont typeface="Cambria"/>
              <a:buChar char="•"/>
              <a:defRPr/>
            </a:pPr>
            <a:r>
              <a:rPr lang="en-US" sz="2400" b="0" i="0" u="none" strike="noStrike" cap="none">
                <a:solidFill>
                  <a:schemeClr val="dk1"/>
                </a:solidFill>
                <a:latin typeface="Cambria"/>
                <a:ea typeface="Cambria"/>
                <a:cs typeface="Cambria"/>
              </a:rPr>
              <a:t>Simbol </a:t>
            </a:r>
            <a:r>
              <a:rPr lang="en-US" sz="2400" b="0" i="1" u="none" strike="noStrike" cap="none">
                <a:solidFill>
                  <a:schemeClr val="dk1"/>
                </a:solidFill>
                <a:latin typeface="Cambria"/>
                <a:ea typeface="Cambria"/>
                <a:cs typeface="Cambria"/>
              </a:rPr>
              <a:t>disk storage</a:t>
            </a:r>
            <a:endParaRPr sz="1400" b="0" i="0" u="none" strike="noStrike" cap="none">
              <a:solidFill>
                <a:srgbClr val="000000"/>
              </a:solidFill>
              <a:latin typeface="Cambria"/>
              <a:ea typeface="Cambria"/>
              <a:cs typeface="Cambria"/>
            </a:endParaRPr>
          </a:p>
        </p:txBody>
      </p:sp>
      <p:sp>
        <p:nvSpPr>
          <p:cNvPr id="91" name="Google Shape;91;p95" hidden="0"/>
          <p:cNvSpPr/>
          <p:nvPr isPhoto="0" userDrawn="0"/>
        </p:nvSpPr>
        <p:spPr bwMode="auto">
          <a:xfrm>
            <a:off x="3684100" y="1404903"/>
            <a:ext cx="5111108" cy="480131"/>
          </a:xfrm>
          <a:prstGeom prst="rect">
            <a:avLst/>
          </a:prstGeom>
          <a:noFill/>
          <a:ln>
            <a:noFill/>
          </a:ln>
        </p:spPr>
        <p:txBody>
          <a:bodyPr spcFirstLastPara="1" wrap="square" lIns="91425" tIns="45700" rIns="91425" bIns="45700" anchor="t" anchorCtr="0">
            <a:spAutoFit/>
          </a:bodyPr>
          <a:lstStyle/>
          <a:p>
            <a:pPr marL="285750" marR="0" lvl="1" indent="-285750" algn="l">
              <a:lnSpc>
                <a:spcPct val="90000"/>
              </a:lnSpc>
              <a:spcBef>
                <a:spcPts val="0"/>
              </a:spcBef>
              <a:spcAft>
                <a:spcPts val="0"/>
              </a:spcAft>
              <a:buClr>
                <a:srgbClr val="000000"/>
              </a:buClr>
              <a:buSzPts val="1400"/>
              <a:buFont typeface="Cambria"/>
              <a:buChar char="•"/>
              <a:defRPr/>
            </a:pPr>
            <a:r>
              <a:rPr lang="en-US" sz="1400" b="0" i="0" u="none" strike="noStrike" cap="none">
                <a:solidFill>
                  <a:srgbClr val="000000"/>
                </a:solidFill>
                <a:latin typeface="Cambria"/>
                <a:ea typeface="Cambria"/>
                <a:cs typeface="Cambria"/>
              </a:rPr>
              <a:t>Menyatakan proses input atau output tanpa tergantung jenis peralatannya</a:t>
            </a:r>
            <a:endParaRPr sz="1400" b="0" i="0" u="none" strike="noStrike" cap="none">
              <a:solidFill>
                <a:srgbClr val="000000"/>
              </a:solidFill>
              <a:latin typeface="Cambria"/>
              <a:ea typeface="Cambria"/>
              <a:cs typeface="Cambria"/>
            </a:endParaRPr>
          </a:p>
        </p:txBody>
      </p:sp>
      <p:sp>
        <p:nvSpPr>
          <p:cNvPr id="92" name="Google Shape;92;p95" hidden="0"/>
          <p:cNvSpPr/>
          <p:nvPr isPhoto="0" userDrawn="0"/>
        </p:nvSpPr>
        <p:spPr bwMode="auto">
          <a:xfrm>
            <a:off x="3695398" y="2345026"/>
            <a:ext cx="4939644" cy="480131"/>
          </a:xfrm>
          <a:prstGeom prst="rect">
            <a:avLst/>
          </a:prstGeom>
          <a:noFill/>
          <a:ln>
            <a:noFill/>
          </a:ln>
        </p:spPr>
        <p:txBody>
          <a:bodyPr spcFirstLastPara="1" wrap="square" lIns="91425" tIns="45700" rIns="91425" bIns="45700" anchor="t" anchorCtr="0">
            <a:spAutoFit/>
          </a:bodyPr>
          <a:lstStyle/>
          <a:p>
            <a:pPr marL="285750" marR="0" lvl="1" indent="-285750" algn="l">
              <a:lnSpc>
                <a:spcPct val="90000"/>
              </a:lnSpc>
              <a:spcBef>
                <a:spcPts val="0"/>
              </a:spcBef>
              <a:spcAft>
                <a:spcPts val="0"/>
              </a:spcAft>
              <a:buClr>
                <a:srgbClr val="000000"/>
              </a:buClr>
              <a:buSzPts val="1400"/>
              <a:buFont typeface="Cambria"/>
              <a:buChar char="•"/>
              <a:defRPr/>
            </a:pPr>
            <a:r>
              <a:rPr lang="en-US" sz="1400" b="0" i="0" u="none" strike="noStrike" cap="none">
                <a:solidFill>
                  <a:srgbClr val="000000"/>
                </a:solidFill>
                <a:latin typeface="Cambria"/>
                <a:ea typeface="Cambria"/>
                <a:cs typeface="Cambria"/>
              </a:rPr>
              <a:t>Menyatakan input berasal dari kartu atau </a:t>
            </a:r>
            <a:r>
              <a:rPr lang="en-US" sz="1400" b="0" i="1" u="none" strike="noStrike" cap="none">
                <a:solidFill>
                  <a:srgbClr val="000000"/>
                </a:solidFill>
                <a:latin typeface="Cambria"/>
                <a:ea typeface="Cambria"/>
                <a:cs typeface="Cambria"/>
              </a:rPr>
              <a:t>output </a:t>
            </a:r>
            <a:r>
              <a:rPr lang="en-US" sz="1400" b="0" i="0" u="none" strike="noStrike" cap="none">
                <a:solidFill>
                  <a:srgbClr val="000000"/>
                </a:solidFill>
                <a:latin typeface="Cambria"/>
                <a:ea typeface="Cambria"/>
                <a:cs typeface="Cambria"/>
              </a:rPr>
              <a:t>ditulis ke kartu</a:t>
            </a:r>
            <a:endParaRPr sz="1400" b="0" i="0" u="none" strike="noStrike" cap="none">
              <a:solidFill>
                <a:srgbClr val="000000"/>
              </a:solidFill>
              <a:latin typeface="Cambria"/>
              <a:ea typeface="Cambria"/>
              <a:cs typeface="Cambria"/>
            </a:endParaRPr>
          </a:p>
        </p:txBody>
      </p:sp>
      <p:sp>
        <p:nvSpPr>
          <p:cNvPr id="93" name="Google Shape;93;p95" hidden="0"/>
          <p:cNvSpPr/>
          <p:nvPr isPhoto="0" userDrawn="0"/>
        </p:nvSpPr>
        <p:spPr bwMode="auto">
          <a:xfrm>
            <a:off x="3684100" y="3340492"/>
            <a:ext cx="4950942" cy="480131"/>
          </a:xfrm>
          <a:prstGeom prst="rect">
            <a:avLst/>
          </a:prstGeom>
          <a:noFill/>
          <a:ln>
            <a:noFill/>
          </a:ln>
        </p:spPr>
        <p:txBody>
          <a:bodyPr spcFirstLastPara="1" wrap="square" lIns="91425" tIns="45700" rIns="91425" bIns="45700" anchor="t" anchorCtr="0">
            <a:spAutoFit/>
          </a:bodyPr>
          <a:lstStyle/>
          <a:p>
            <a:pPr marL="285750" marR="0" lvl="1" indent="-285750" algn="l">
              <a:lnSpc>
                <a:spcPct val="90000"/>
              </a:lnSpc>
              <a:spcBef>
                <a:spcPts val="0"/>
              </a:spcBef>
              <a:spcAft>
                <a:spcPts val="0"/>
              </a:spcAft>
              <a:buClr>
                <a:srgbClr val="000000"/>
              </a:buClr>
              <a:buSzPts val="1400"/>
              <a:buFont typeface="Cambria"/>
              <a:buChar char="•"/>
              <a:defRPr/>
            </a:pPr>
            <a:r>
              <a:rPr lang="en-US" sz="1400" b="0" i="0" u="none" strike="noStrike" cap="none">
                <a:solidFill>
                  <a:srgbClr val="000000"/>
                </a:solidFill>
                <a:latin typeface="Cambria"/>
                <a:ea typeface="Cambria"/>
                <a:cs typeface="Cambria"/>
              </a:rPr>
              <a:t>Menyatakan input berasal dari pita magnetis atau output disimpan ke pita magnetis</a:t>
            </a:r>
            <a:endParaRPr sz="1400" b="0" i="0" u="none" strike="noStrike" cap="none">
              <a:solidFill>
                <a:srgbClr val="000000"/>
              </a:solidFill>
              <a:latin typeface="Cambria"/>
              <a:ea typeface="Cambria"/>
              <a:cs typeface="Cambria"/>
            </a:endParaRPr>
          </a:p>
        </p:txBody>
      </p:sp>
      <p:sp>
        <p:nvSpPr>
          <p:cNvPr id="94" name="Google Shape;94;p95" hidden="0"/>
          <p:cNvSpPr/>
          <p:nvPr isPhoto="0" userDrawn="0"/>
        </p:nvSpPr>
        <p:spPr bwMode="auto">
          <a:xfrm>
            <a:off x="3695397" y="4326819"/>
            <a:ext cx="5008655" cy="480131"/>
          </a:xfrm>
          <a:prstGeom prst="rect">
            <a:avLst/>
          </a:prstGeom>
          <a:noFill/>
          <a:ln>
            <a:noFill/>
          </a:ln>
        </p:spPr>
        <p:txBody>
          <a:bodyPr spcFirstLastPara="1" wrap="square" lIns="91425" tIns="45700" rIns="91425" bIns="45700" anchor="t" anchorCtr="0">
            <a:spAutoFit/>
          </a:bodyPr>
          <a:lstStyle/>
          <a:p>
            <a:pPr marL="285750" marR="0" lvl="1" indent="-285750" algn="l">
              <a:lnSpc>
                <a:spcPct val="90000"/>
              </a:lnSpc>
              <a:spcBef>
                <a:spcPts val="0"/>
              </a:spcBef>
              <a:spcAft>
                <a:spcPts val="0"/>
              </a:spcAft>
              <a:buClr>
                <a:srgbClr val="000000"/>
              </a:buClr>
              <a:buSzPts val="1400"/>
              <a:buFont typeface="Cambria"/>
              <a:buChar char="•"/>
              <a:defRPr/>
            </a:pPr>
            <a:r>
              <a:rPr lang="en-US" sz="1400" b="0" i="0" u="none" strike="noStrike" cap="none">
                <a:solidFill>
                  <a:srgbClr val="000000"/>
                </a:solidFill>
                <a:latin typeface="Cambria"/>
                <a:ea typeface="Cambria"/>
                <a:cs typeface="Cambria"/>
              </a:rPr>
              <a:t>Menyatakan input berasal dari dari disk atau output disimpan ke disk</a:t>
            </a:r>
            <a:endParaRPr sz="1400" b="0" i="0" u="none" strike="noStrike" cap="none">
              <a:solidFill>
                <a:srgbClr val="000000"/>
              </a:solidFill>
              <a:latin typeface="Cambria"/>
              <a:ea typeface="Cambria"/>
              <a:cs typeface="Cambria"/>
            </a:endParaRPr>
          </a:p>
        </p:txBody>
      </p:sp>
      <p:grpSp>
        <p:nvGrpSpPr>
          <p:cNvPr id="95" name="Google Shape;95;p95" hidden="0"/>
          <p:cNvGrpSpPr/>
          <p:nvPr isPhoto="0" userDrawn="0"/>
        </p:nvGrpSpPr>
        <p:grpSpPr bwMode="auto">
          <a:xfrm>
            <a:off x="2102152" y="1033920"/>
            <a:ext cx="951684" cy="3768996"/>
            <a:chOff x="528" y="1205"/>
            <a:chExt cx="864" cy="2582"/>
          </a:xfrm>
        </p:grpSpPr>
        <p:sp>
          <p:nvSpPr>
            <p:cNvPr id="96" name="Google Shape;96;p95" hidden="0"/>
            <p:cNvSpPr/>
            <p:nvPr isPhoto="0" userDrawn="0"/>
          </p:nvSpPr>
          <p:spPr bwMode="auto">
            <a:xfrm>
              <a:off x="591" y="1205"/>
              <a:ext cx="801" cy="448"/>
            </a:xfrm>
            <a:prstGeom prst="flowChartInputOutpu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600"/>
                <a:buFont typeface="Arial"/>
                <a:buNone/>
                <a:defRPr/>
              </a:pPr>
              <a:endParaRPr sz="1600" b="0" i="0" u="none" strike="noStrike" cap="none">
                <a:solidFill>
                  <a:schemeClr val="dk1"/>
                </a:solidFill>
                <a:latin typeface="Times New Roman"/>
                <a:ea typeface="Times New Roman"/>
                <a:cs typeface="Times New Roman"/>
              </a:endParaRPr>
            </a:p>
          </p:txBody>
        </p:sp>
        <p:sp>
          <p:nvSpPr>
            <p:cNvPr id="97" name="Google Shape;97;p95" hidden="0"/>
            <p:cNvSpPr/>
            <p:nvPr isPhoto="0" userDrawn="0"/>
          </p:nvSpPr>
          <p:spPr bwMode="auto">
            <a:xfrm>
              <a:off x="528" y="1872"/>
              <a:ext cx="801" cy="457"/>
            </a:xfrm>
            <a:prstGeom prst="flowChartPunchedCard">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600"/>
                <a:buFont typeface="Arial"/>
                <a:buNone/>
                <a:defRPr/>
              </a:pPr>
              <a:endParaRPr sz="1600" b="0" i="0" u="none" strike="noStrike" cap="none">
                <a:solidFill>
                  <a:schemeClr val="dk1"/>
                </a:solidFill>
                <a:latin typeface="Times New Roman"/>
                <a:ea typeface="Times New Roman"/>
                <a:cs typeface="Times New Roman"/>
              </a:endParaRPr>
            </a:p>
          </p:txBody>
        </p:sp>
        <p:sp>
          <p:nvSpPr>
            <p:cNvPr id="98" name="Google Shape;98;p95" hidden="0"/>
            <p:cNvSpPr/>
            <p:nvPr isPhoto="0" userDrawn="0"/>
          </p:nvSpPr>
          <p:spPr bwMode="auto">
            <a:xfrm>
              <a:off x="642" y="2496"/>
              <a:ext cx="573" cy="572"/>
            </a:xfrm>
            <a:prstGeom prst="flowChartMagneticTape">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600"/>
                <a:buFont typeface="Arial"/>
                <a:buNone/>
                <a:defRPr/>
              </a:pPr>
              <a:endParaRPr sz="1600" b="0" i="0" u="none" strike="noStrike" cap="none">
                <a:solidFill>
                  <a:schemeClr val="dk1"/>
                </a:solidFill>
                <a:latin typeface="Times New Roman"/>
                <a:ea typeface="Times New Roman"/>
                <a:cs typeface="Times New Roman"/>
              </a:endParaRPr>
            </a:p>
          </p:txBody>
        </p:sp>
        <p:sp>
          <p:nvSpPr>
            <p:cNvPr id="99" name="Google Shape;99;p95" hidden="0"/>
            <p:cNvSpPr/>
            <p:nvPr isPhoto="0" userDrawn="0"/>
          </p:nvSpPr>
          <p:spPr bwMode="auto">
            <a:xfrm>
              <a:off x="528" y="3216"/>
              <a:ext cx="801" cy="571"/>
            </a:xfrm>
            <a:prstGeom prst="flowChartOnlineStorage">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600"/>
                <a:buFont typeface="Arial"/>
                <a:buNone/>
                <a:defRPr/>
              </a:pPr>
              <a:endParaRPr sz="1600" b="0" i="0" u="none" strike="noStrike" cap="none">
                <a:solidFill>
                  <a:schemeClr val="dk1"/>
                </a:solidFill>
                <a:latin typeface="Times New Roman"/>
                <a:ea typeface="Times New Roman"/>
                <a:cs typeface="Times New Roman"/>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186" name="Google Shape;186;p24"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187" name="Google Shape;187;p24"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188" name="Google Shape;188;p24"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189" name="Google Shape;189;p24"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190" name="Google Shape;190;p24" hidden="0"/>
          <p:cNvSpPr/>
          <p:nvPr isPhoto="0" userDrawn="0"/>
        </p:nvSpPr>
        <p:spPr bwMode="auto">
          <a:xfrm>
            <a:off x="331181" y="118750"/>
            <a:ext cx="5650217" cy="52322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a:solidFill>
                  <a:srgbClr val="002060"/>
                </a:solidFill>
                <a:latin typeface="Cambria"/>
                <a:ea typeface="Cambria"/>
                <a:cs typeface="Cambria"/>
              </a:rPr>
              <a:t>Instalasi </a:t>
            </a:r>
            <a:r>
              <a:rPr lang="en-US" sz="2800" b="1" i="0" u="none" strike="noStrike" cap="none">
                <a:solidFill>
                  <a:srgbClr val="002060"/>
                </a:solidFill>
                <a:latin typeface="Cambria"/>
                <a:ea typeface="Cambria"/>
                <a:cs typeface="Cambria"/>
              </a:rPr>
              <a:t>XAMPP</a:t>
            </a:r>
            <a:endParaRPr sz="2400" b="0" i="0" u="none" strike="noStrike" cap="none">
              <a:solidFill>
                <a:srgbClr val="002060"/>
              </a:solidFill>
              <a:latin typeface="Cambria"/>
              <a:ea typeface="Cambria"/>
              <a:cs typeface="Cambria"/>
            </a:endParaRPr>
          </a:p>
        </p:txBody>
      </p:sp>
      <p:sp>
        <p:nvSpPr>
          <p:cNvPr id="191" name="Google Shape;191;p24"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192" name="Google Shape;192;p24" hidden="0"/>
          <p:cNvSpPr/>
          <p:nvPr isPhoto="0" userDrawn="0"/>
        </p:nvSpPr>
        <p:spPr bwMode="auto">
          <a:xfrm>
            <a:off x="4563200" y="1080923"/>
            <a:ext cx="4223100" cy="3766500"/>
          </a:xfrm>
          <a:prstGeom prst="rect">
            <a:avLst/>
          </a:prstGeom>
          <a:noFill/>
          <a:ln>
            <a:noFill/>
          </a:ln>
        </p:spPr>
        <p:txBody>
          <a:bodyPr spcFirstLastPara="1" wrap="square" lIns="91425" tIns="45700" rIns="91425" bIns="45700" anchor="t" anchorCtr="0">
            <a:spAutoFit/>
          </a:bodyPr>
          <a:lstStyle/>
          <a:p>
            <a:pPr marL="342900" marR="0" lvl="0" indent="-342900" algn="l">
              <a:lnSpc>
                <a:spcPct val="100000"/>
              </a:lnSpc>
              <a:spcBef>
                <a:spcPts val="0"/>
              </a:spcBef>
              <a:spcAft>
                <a:spcPts val="0"/>
              </a:spcAft>
              <a:buClr>
                <a:srgbClr val="000000"/>
              </a:buClr>
              <a:buSzPts val="1800"/>
              <a:buFont typeface="Cambria"/>
              <a:buChar char="❖"/>
              <a:defRPr/>
            </a:pPr>
            <a:r>
              <a:rPr lang="en-US" sz="1800">
                <a:latin typeface="Cambria"/>
                <a:ea typeface="Cambria"/>
                <a:cs typeface="Cambria"/>
              </a:rPr>
              <a:t>Pada tahap ini </a:t>
            </a:r>
            <a:r>
              <a:rPr lang="en-US" sz="1800" b="0" i="0" u="none" strike="noStrike" cap="none">
                <a:solidFill>
                  <a:srgbClr val="000000"/>
                </a:solidFill>
                <a:latin typeface="Cambria"/>
                <a:ea typeface="Cambria"/>
                <a:cs typeface="Cambria"/>
              </a:rPr>
              <a:t>akan muncul jendela yang meminta Anda untuk menutup semua aplikasi yang sedang berjalan.</a:t>
            </a:r>
            <a:endParaRPr sz="1400" b="0" i="0" u="none" strike="noStrike" cap="none">
              <a:solidFill>
                <a:srgbClr val="000000"/>
              </a:solidFill>
              <a:latin typeface="Cambria"/>
              <a:ea typeface="Cambria"/>
              <a:cs typeface="Cambria"/>
            </a:endParaRPr>
          </a:p>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Jika semua aplikasi sudah ditutup, </a:t>
            </a:r>
            <a:r>
              <a:rPr lang="en-US" sz="1800">
                <a:latin typeface="Cambria"/>
                <a:ea typeface="Cambria"/>
                <a:cs typeface="Cambria"/>
              </a:rPr>
              <a:t>lanjutkan dengan memilih </a:t>
            </a:r>
            <a:r>
              <a:rPr lang="en-US" sz="1800" b="0" i="0" u="none" strike="noStrike" cap="none">
                <a:solidFill>
                  <a:srgbClr val="000000"/>
                </a:solidFill>
                <a:latin typeface="Cambria"/>
                <a:ea typeface="Cambria"/>
                <a:cs typeface="Cambria"/>
              </a:rPr>
              <a:t>tombol </a:t>
            </a:r>
            <a:r>
              <a:rPr lang="en-US" sz="1800" b="0" i="1" u="none" strike="noStrike" cap="none">
                <a:solidFill>
                  <a:srgbClr val="000000"/>
                </a:solidFill>
                <a:latin typeface="Cambria"/>
                <a:ea typeface="Cambria"/>
                <a:cs typeface="Cambria"/>
              </a:rPr>
              <a:t>Next</a:t>
            </a:r>
            <a:r>
              <a:rPr lang="en-US" sz="1800" b="0" i="0" u="none" strike="noStrike" cap="none">
                <a:solidFill>
                  <a:srgbClr val="000000"/>
                </a:solidFill>
                <a:latin typeface="Cambria"/>
                <a:ea typeface="Cambria"/>
                <a:cs typeface="Cambria"/>
              </a:rPr>
              <a:t>.</a:t>
            </a:r>
            <a:endParaRPr sz="1800" b="0" i="0" u="none" strike="noStrike" cap="none">
              <a:solidFill>
                <a:srgbClr val="000000"/>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p:txBody>
      </p:sp>
      <p:pic>
        <p:nvPicPr>
          <p:cNvPr id="193" name="Google Shape;193;p24" hidden="0"/>
          <p:cNvPicPr/>
          <p:nvPr isPhoto="0" userDrawn="0"/>
        </p:nvPicPr>
        <p:blipFill>
          <a:blip r:embed="rId5">
            <a:alphaModFix/>
          </a:blip>
          <a:srcRect l="0" t="0" r="0" b="0"/>
          <a:stretch/>
        </p:blipFill>
        <p:spPr bwMode="auto">
          <a:xfrm>
            <a:off x="244916" y="1080919"/>
            <a:ext cx="4240820" cy="330453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1096" name="Google Shape;1096;p96"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1097" name="Google Shape;1097;p96"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1098" name="Google Shape;1098;p96"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1099" name="Google Shape;1099;p96"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1100" name="Google Shape;1100;p96"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1101" name="Google Shape;1101;p96"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Arial"/>
                <a:ea typeface="Arial"/>
                <a:cs typeface="Arial"/>
              </a:rPr>
              <a:t>Input / Output Symbols</a:t>
            </a:r>
            <a:endParaRPr sz="2800" b="1" i="0" u="none" strike="noStrike" cap="none">
              <a:solidFill>
                <a:srgbClr val="002060"/>
              </a:solidFill>
              <a:latin typeface="Arial"/>
              <a:ea typeface="Arial"/>
              <a:cs typeface="Arial"/>
            </a:endParaRPr>
          </a:p>
        </p:txBody>
      </p:sp>
      <p:sp>
        <p:nvSpPr>
          <p:cNvPr id="1102" name="Google Shape;1102;p96" hidden="0"/>
          <p:cNvSpPr/>
          <p:nvPr isPhoto="0" userDrawn="0"/>
        </p:nvSpPr>
        <p:spPr bwMode="auto">
          <a:xfrm>
            <a:off x="3144992" y="876953"/>
            <a:ext cx="5650216" cy="2086685"/>
          </a:xfrm>
          <a:prstGeom prst="rect">
            <a:avLst/>
          </a:prstGeom>
          <a:noFill/>
          <a:ln>
            <a:noFill/>
          </a:ln>
        </p:spPr>
        <p:txBody>
          <a:bodyPr spcFirstLastPara="1" wrap="square" lIns="91425" tIns="45700" rIns="91425" bIns="45700" anchor="t" anchorCtr="0">
            <a:spAutoFit/>
          </a:bodyPr>
          <a:lstStyle/>
          <a:p>
            <a:pPr marL="285750" marR="0" lvl="0" indent="-285750" algn="l">
              <a:lnSpc>
                <a:spcPct val="150000"/>
              </a:lnSpc>
              <a:spcBef>
                <a:spcPts val="0"/>
              </a:spcBef>
              <a:spcAft>
                <a:spcPts val="0"/>
              </a:spcAft>
              <a:buClr>
                <a:srgbClr val="000000"/>
              </a:buClr>
              <a:buSzPts val="2400"/>
              <a:buFont typeface="Cambria"/>
              <a:buChar char="•"/>
              <a:defRPr/>
            </a:pPr>
            <a:r>
              <a:rPr lang="en-US" sz="2400" b="0" i="0" u="none" strike="noStrike" cap="none">
                <a:solidFill>
                  <a:srgbClr val="000000"/>
                </a:solidFill>
                <a:latin typeface="Cambria"/>
                <a:ea typeface="Cambria"/>
                <a:cs typeface="Cambria"/>
              </a:rPr>
              <a:t>Simbol </a:t>
            </a:r>
            <a:r>
              <a:rPr lang="en-US" sz="2400" b="0" i="1" u="none" strike="noStrike" cap="none">
                <a:solidFill>
                  <a:srgbClr val="000000"/>
                </a:solidFill>
                <a:latin typeface="Cambria"/>
                <a:ea typeface="Cambria"/>
                <a:cs typeface="Cambria"/>
              </a:rPr>
              <a:t>document</a:t>
            </a:r>
            <a:endParaRPr sz="1400" b="0" i="0" u="none" strike="noStrike" cap="none">
              <a:solidFill>
                <a:srgbClr val="000000"/>
              </a:solidFill>
              <a:latin typeface="Cambria"/>
              <a:ea typeface="Cambria"/>
              <a:cs typeface="Cambria"/>
            </a:endParaRPr>
          </a:p>
          <a:p>
            <a:pPr marL="0" marR="0" lvl="0" indent="0" algn="l">
              <a:lnSpc>
                <a:spcPct val="150000"/>
              </a:lnSpc>
              <a:spcBef>
                <a:spcPts val="0"/>
              </a:spcBef>
              <a:spcAft>
                <a:spcPts val="0"/>
              </a:spcAft>
              <a:buClr>
                <a:srgbClr val="000000"/>
              </a:buClr>
              <a:buSzPts val="2400"/>
              <a:buFont typeface="Arial"/>
              <a:buNone/>
              <a:defRPr/>
            </a:pPr>
            <a:endParaRPr sz="2400" b="0" i="1" u="none" strike="noStrike" cap="none">
              <a:solidFill>
                <a:srgbClr val="000000"/>
              </a:solidFill>
              <a:latin typeface="Cambria"/>
              <a:ea typeface="Cambria"/>
              <a:cs typeface="Cambria"/>
            </a:endParaRPr>
          </a:p>
          <a:p>
            <a:pPr marL="285750" marR="0" lvl="0" indent="-285750" algn="l">
              <a:lnSpc>
                <a:spcPct val="150000"/>
              </a:lnSpc>
              <a:spcBef>
                <a:spcPts val="0"/>
              </a:spcBef>
              <a:spcAft>
                <a:spcPts val="0"/>
              </a:spcAft>
              <a:buClr>
                <a:srgbClr val="000000"/>
              </a:buClr>
              <a:buSzPts val="2400"/>
              <a:buFont typeface="Cambria"/>
              <a:buChar char="•"/>
              <a:defRPr/>
            </a:pPr>
            <a:r>
              <a:rPr lang="en-US" sz="2400" b="0" i="0" u="none" strike="noStrike" cap="none">
                <a:solidFill>
                  <a:srgbClr val="000000"/>
                </a:solidFill>
                <a:latin typeface="Cambria"/>
                <a:ea typeface="Cambria"/>
                <a:cs typeface="Cambria"/>
              </a:rPr>
              <a:t>Simbol </a:t>
            </a:r>
            <a:r>
              <a:rPr lang="en-US" sz="2400" b="0" i="1" u="none" strike="noStrike" cap="none">
                <a:solidFill>
                  <a:srgbClr val="000000"/>
                </a:solidFill>
                <a:latin typeface="Cambria"/>
                <a:ea typeface="Cambria"/>
                <a:cs typeface="Cambria"/>
              </a:rPr>
              <a:t>display</a:t>
            </a:r>
            <a:endParaRPr sz="1400" b="0" i="0" u="none" strike="noStrike" cap="none">
              <a:solidFill>
                <a:srgbClr val="000000"/>
              </a:solidFill>
              <a:latin typeface="Cambria"/>
              <a:ea typeface="Cambria"/>
              <a:cs typeface="Cambria"/>
            </a:endParaRPr>
          </a:p>
          <a:p>
            <a:pPr marL="285750" marR="0" lvl="0" indent="-133350" algn="l">
              <a:lnSpc>
                <a:spcPct val="90000"/>
              </a:lnSpc>
              <a:spcBef>
                <a:spcPts val="0"/>
              </a:spcBef>
              <a:spcAft>
                <a:spcPts val="0"/>
              </a:spcAft>
              <a:buClr>
                <a:srgbClr val="000000"/>
              </a:buClr>
              <a:buSzPts val="2400"/>
              <a:buFont typeface="Arial"/>
              <a:buNone/>
              <a:defRPr/>
            </a:pPr>
            <a:endParaRPr sz="2400" b="0" i="1" u="none" strike="noStrike" cap="none">
              <a:solidFill>
                <a:schemeClr val="dk1"/>
              </a:solidFill>
              <a:latin typeface="Cambria"/>
              <a:ea typeface="Cambria"/>
              <a:cs typeface="Cambria"/>
            </a:endParaRPr>
          </a:p>
        </p:txBody>
      </p:sp>
      <p:sp>
        <p:nvSpPr>
          <p:cNvPr id="1103" name="Google Shape;1103;p96" hidden="0"/>
          <p:cNvSpPr/>
          <p:nvPr isPhoto="0" userDrawn="0"/>
        </p:nvSpPr>
        <p:spPr bwMode="auto">
          <a:xfrm>
            <a:off x="3441938" y="1551015"/>
            <a:ext cx="5353269" cy="307777"/>
          </a:xfrm>
          <a:prstGeom prst="rect">
            <a:avLst/>
          </a:prstGeom>
          <a:noFill/>
          <a:ln>
            <a:noFill/>
          </a:ln>
        </p:spPr>
        <p:txBody>
          <a:bodyPr spcFirstLastPara="1" wrap="square" lIns="91425" tIns="45700" rIns="91425" bIns="45700" anchor="t" anchorCtr="0">
            <a:spAutoFit/>
          </a:bodyPr>
          <a:lstStyle/>
          <a:p>
            <a:pPr marL="285750" marR="0" lvl="1" indent="-285750" algn="l">
              <a:lnSpc>
                <a:spcPct val="100000"/>
              </a:lnSpc>
              <a:spcBef>
                <a:spcPts val="0"/>
              </a:spcBef>
              <a:spcAft>
                <a:spcPts val="0"/>
              </a:spcAft>
              <a:buClr>
                <a:srgbClr val="000000"/>
              </a:buClr>
              <a:buSzPts val="1400"/>
              <a:buFont typeface="Arial"/>
              <a:buChar char="•"/>
              <a:defRPr/>
            </a:pPr>
            <a:r>
              <a:rPr lang="en-US" sz="1400" b="0" i="0" u="none" strike="noStrike" cap="none">
                <a:solidFill>
                  <a:srgbClr val="000000"/>
                </a:solidFill>
                <a:latin typeface="Arial"/>
                <a:ea typeface="Arial"/>
                <a:cs typeface="Arial"/>
              </a:rPr>
              <a:t>Mencetak keluaran dalam bentuk dokumen (melalui printer)</a:t>
            </a:r>
            <a:endParaRPr sz="1400" b="0" i="0" u="none" strike="noStrike" cap="none">
              <a:solidFill>
                <a:srgbClr val="000000"/>
              </a:solidFill>
              <a:latin typeface="Arial"/>
              <a:ea typeface="Arial"/>
              <a:cs typeface="Arial"/>
            </a:endParaRPr>
          </a:p>
        </p:txBody>
      </p:sp>
      <p:sp>
        <p:nvSpPr>
          <p:cNvPr id="1104" name="Google Shape;1104;p96" hidden="0"/>
          <p:cNvSpPr/>
          <p:nvPr isPhoto="0" userDrawn="0"/>
        </p:nvSpPr>
        <p:spPr bwMode="auto">
          <a:xfrm>
            <a:off x="3508755" y="2708223"/>
            <a:ext cx="3605473" cy="307777"/>
          </a:xfrm>
          <a:prstGeom prst="rect">
            <a:avLst/>
          </a:prstGeom>
          <a:noFill/>
          <a:ln>
            <a:noFill/>
          </a:ln>
        </p:spPr>
        <p:txBody>
          <a:bodyPr spcFirstLastPara="1" wrap="square" lIns="91425" tIns="45700" rIns="91425" bIns="45700" anchor="t" anchorCtr="0">
            <a:spAutoFit/>
          </a:bodyPr>
          <a:lstStyle/>
          <a:p>
            <a:pPr marL="285750" marR="0" lvl="1" indent="-285750" algn="l">
              <a:lnSpc>
                <a:spcPct val="100000"/>
              </a:lnSpc>
              <a:spcBef>
                <a:spcPts val="0"/>
              </a:spcBef>
              <a:spcAft>
                <a:spcPts val="0"/>
              </a:spcAft>
              <a:buClr>
                <a:srgbClr val="000000"/>
              </a:buClr>
              <a:buSzPts val="1400"/>
              <a:buFont typeface="Arial"/>
              <a:buChar char="•"/>
              <a:defRPr/>
            </a:pPr>
            <a:r>
              <a:rPr lang="en-US" sz="1400" b="0" i="0" u="none" strike="noStrike" cap="none">
                <a:solidFill>
                  <a:srgbClr val="000000"/>
                </a:solidFill>
                <a:latin typeface="Arial"/>
                <a:ea typeface="Arial"/>
                <a:cs typeface="Arial"/>
              </a:rPr>
              <a:t>Mencetak keluaran dalam layar monitor</a:t>
            </a:r>
            <a:endParaRPr sz="1400" b="0" i="0" u="none" strike="noStrike" cap="none">
              <a:solidFill>
                <a:srgbClr val="000000"/>
              </a:solidFill>
              <a:latin typeface="Arial"/>
              <a:ea typeface="Arial"/>
              <a:cs typeface="Arial"/>
            </a:endParaRPr>
          </a:p>
        </p:txBody>
      </p:sp>
      <p:grpSp>
        <p:nvGrpSpPr>
          <p:cNvPr id="1105" name="Google Shape;1105;p96" hidden="0"/>
          <p:cNvGrpSpPr/>
          <p:nvPr isPhoto="0" userDrawn="0"/>
        </p:nvGrpSpPr>
        <p:grpSpPr bwMode="auto">
          <a:xfrm>
            <a:off x="1388853" y="1080879"/>
            <a:ext cx="1447800" cy="2057402"/>
            <a:chOff x="1598" y="13118"/>
            <a:chExt cx="1260" cy="1980"/>
          </a:xfrm>
        </p:grpSpPr>
        <p:sp>
          <p:nvSpPr>
            <p:cNvPr id="1106" name="Google Shape;1106;p96" hidden="0"/>
            <p:cNvSpPr/>
            <p:nvPr isPhoto="0" userDrawn="0"/>
          </p:nvSpPr>
          <p:spPr bwMode="auto">
            <a:xfrm>
              <a:off x="1598" y="13118"/>
              <a:ext cx="1260" cy="900"/>
            </a:xfrm>
            <a:prstGeom prst="flowChartDocumen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600"/>
                <a:buFont typeface="Arial"/>
                <a:buNone/>
                <a:defRPr/>
              </a:pPr>
              <a:endParaRPr sz="1600" b="0" i="0" u="none" strike="noStrike" cap="none">
                <a:solidFill>
                  <a:schemeClr val="dk1"/>
                </a:solidFill>
                <a:latin typeface="Times New Roman"/>
                <a:ea typeface="Times New Roman"/>
                <a:cs typeface="Times New Roman"/>
              </a:endParaRPr>
            </a:p>
          </p:txBody>
        </p:sp>
        <p:sp>
          <p:nvSpPr>
            <p:cNvPr id="1107" name="Google Shape;1107;p96" hidden="0"/>
            <p:cNvSpPr/>
            <p:nvPr isPhoto="0" userDrawn="0"/>
          </p:nvSpPr>
          <p:spPr bwMode="auto">
            <a:xfrm>
              <a:off x="1598" y="14378"/>
              <a:ext cx="1260" cy="720"/>
            </a:xfrm>
            <a:prstGeom prst="flowChartDisplay">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600"/>
                <a:buFont typeface="Arial"/>
                <a:buNone/>
                <a:defRPr/>
              </a:pPr>
              <a:endParaRPr sz="1600" b="0" i="0" u="none" strike="noStrike" cap="none">
                <a:solidFill>
                  <a:schemeClr val="dk1"/>
                </a:solidFill>
                <a:latin typeface="Times New Roman"/>
                <a:ea typeface="Times New Roman"/>
                <a:cs typeface="Times New Roman"/>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1112" name="Google Shape;1112;p97"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1113" name="Google Shape;1113;p97"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1114" name="Google Shape;1114;p97"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1115" name="Google Shape;1115;p97"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1116" name="Google Shape;1116;p97"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Cambria"/>
                <a:ea typeface="Cambria"/>
                <a:cs typeface="Cambria"/>
              </a:rPr>
              <a:t>Contoh </a:t>
            </a:r>
            <a:r>
              <a:rPr lang="en-US" sz="2800" b="1" i="1" u="none" strike="noStrike" cap="none">
                <a:solidFill>
                  <a:srgbClr val="002060"/>
                </a:solidFill>
                <a:latin typeface="Cambria"/>
                <a:ea typeface="Cambria"/>
                <a:cs typeface="Cambria"/>
              </a:rPr>
              <a:t>System Flowchart</a:t>
            </a:r>
            <a:endParaRPr sz="2800" b="1" i="1" u="none" strike="noStrike" cap="none">
              <a:solidFill>
                <a:srgbClr val="002060"/>
              </a:solidFill>
              <a:latin typeface="Cambria"/>
              <a:ea typeface="Cambria"/>
              <a:cs typeface="Cambria"/>
            </a:endParaRPr>
          </a:p>
        </p:txBody>
      </p:sp>
      <p:sp>
        <p:nvSpPr>
          <p:cNvPr id="1117" name="Google Shape;1117;p97"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grpSp>
        <p:nvGrpSpPr>
          <p:cNvPr id="1118" name="Google Shape;1118;p97" hidden="0"/>
          <p:cNvGrpSpPr/>
          <p:nvPr isPhoto="0" userDrawn="0"/>
        </p:nvGrpSpPr>
        <p:grpSpPr bwMode="auto">
          <a:xfrm>
            <a:off x="2077175" y="915583"/>
            <a:ext cx="4972037" cy="3970318"/>
            <a:chOff x="2498" y="2138"/>
            <a:chExt cx="7740" cy="7020"/>
          </a:xfrm>
        </p:grpSpPr>
        <p:sp>
          <p:nvSpPr>
            <p:cNvPr id="1119" name="Google Shape;1119;p97" hidden="0"/>
            <p:cNvSpPr/>
            <p:nvPr isPhoto="0" userDrawn="0"/>
          </p:nvSpPr>
          <p:spPr bwMode="auto">
            <a:xfrm>
              <a:off x="4118" y="2138"/>
              <a:ext cx="1440" cy="1080"/>
            </a:xfrm>
            <a:prstGeom prst="flowChartPunchedCard">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900"/>
                <a:buFont typeface="Arial"/>
                <a:buNone/>
                <a:defRPr/>
              </a:pPr>
              <a:r>
                <a:rPr lang="en-US" sz="900" b="0" i="0" u="none" strike="noStrike" cap="none">
                  <a:solidFill>
                    <a:schemeClr val="dk1"/>
                  </a:solidFill>
                  <a:latin typeface="Arial"/>
                  <a:ea typeface="Arial"/>
                  <a:cs typeface="Arial"/>
                </a:rPr>
                <a:t>Data jawaban ujian</a:t>
              </a:r>
              <a:endParaRPr sz="1400" b="0" i="0" u="none" strike="noStrike" cap="none">
                <a:solidFill>
                  <a:srgbClr val="000000"/>
                </a:solidFill>
                <a:latin typeface="Arial"/>
                <a:ea typeface="Arial"/>
                <a:cs typeface="Arial"/>
              </a:endParaRPr>
            </a:p>
          </p:txBody>
        </p:sp>
        <p:sp>
          <p:nvSpPr>
            <p:cNvPr id="1120" name="Google Shape;1120;p97" hidden="0"/>
            <p:cNvSpPr/>
            <p:nvPr isPhoto="0" userDrawn="0"/>
          </p:nvSpPr>
          <p:spPr bwMode="auto">
            <a:xfrm>
              <a:off x="4118" y="3578"/>
              <a:ext cx="1440" cy="900"/>
            </a:xfrm>
            <a:prstGeom prst="flowChartProcess">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000"/>
                <a:buFont typeface="Arial"/>
                <a:buNone/>
                <a:defRPr/>
              </a:pPr>
              <a:endParaRPr sz="1000" b="0" i="0" u="none" strike="noStrike" cap="none">
                <a:solidFill>
                  <a:schemeClr val="dk1"/>
                </a:solidFill>
                <a:latin typeface="Arial"/>
                <a:ea typeface="Arial"/>
                <a:cs typeface="Arial"/>
              </a:endParaRPr>
            </a:p>
            <a:p>
              <a:pPr marL="0" marR="0" lvl="0" indent="0" algn="ctr">
                <a:lnSpc>
                  <a:spcPct val="100000"/>
                </a:lnSpc>
                <a:spcBef>
                  <a:spcPts val="0"/>
                </a:spcBef>
                <a:spcAft>
                  <a:spcPts val="0"/>
                </a:spcAft>
                <a:buClr>
                  <a:srgbClr val="000000"/>
                </a:buClr>
                <a:buSzPts val="1000"/>
                <a:buFont typeface="Arial"/>
                <a:buNone/>
                <a:defRPr/>
              </a:pPr>
              <a:r>
                <a:rPr lang="en-US" sz="1000" b="0" i="0" u="none" strike="noStrike" cap="none">
                  <a:solidFill>
                    <a:schemeClr val="dk1"/>
                  </a:solidFill>
                  <a:latin typeface="Arial"/>
                  <a:ea typeface="Arial"/>
                  <a:cs typeface="Arial"/>
                </a:rPr>
                <a:t>Koreksi</a:t>
              </a:r>
              <a:endParaRPr sz="1400" b="0" i="0" u="none" strike="noStrike" cap="none">
                <a:solidFill>
                  <a:srgbClr val="000000"/>
                </a:solidFill>
                <a:latin typeface="Arial"/>
                <a:ea typeface="Arial"/>
                <a:cs typeface="Arial"/>
              </a:endParaRPr>
            </a:p>
          </p:txBody>
        </p:sp>
        <p:sp>
          <p:nvSpPr>
            <p:cNvPr id="1121" name="Google Shape;1121;p97" hidden="0"/>
            <p:cNvSpPr/>
            <p:nvPr isPhoto="0" userDrawn="0"/>
          </p:nvSpPr>
          <p:spPr bwMode="auto">
            <a:xfrm>
              <a:off x="2498" y="5018"/>
              <a:ext cx="1440" cy="1080"/>
            </a:xfrm>
            <a:prstGeom prst="flowChartDocumen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900"/>
                <a:buFont typeface="Arial"/>
                <a:buNone/>
                <a:defRPr/>
              </a:pPr>
              <a:r>
                <a:rPr lang="en-US" sz="900" b="0" i="0" u="none" strike="noStrike" cap="none">
                  <a:solidFill>
                    <a:schemeClr val="dk1"/>
                  </a:solidFill>
                  <a:latin typeface="Arial"/>
                  <a:ea typeface="Arial"/>
                  <a:cs typeface="Arial"/>
                </a:rPr>
                <a:t>Daftar Koreksi Data</a:t>
              </a:r>
              <a:endParaRPr sz="1400" b="0" i="0" u="none" strike="noStrike" cap="none">
                <a:solidFill>
                  <a:srgbClr val="000000"/>
                </a:solidFill>
                <a:latin typeface="Arial"/>
                <a:ea typeface="Arial"/>
                <a:cs typeface="Arial"/>
              </a:endParaRPr>
            </a:p>
          </p:txBody>
        </p:sp>
        <p:sp>
          <p:nvSpPr>
            <p:cNvPr id="1122" name="Google Shape;1122;p97" hidden="0"/>
            <p:cNvSpPr/>
            <p:nvPr isPhoto="0" userDrawn="0"/>
          </p:nvSpPr>
          <p:spPr bwMode="auto">
            <a:xfrm>
              <a:off x="5738" y="5018"/>
              <a:ext cx="1260" cy="1260"/>
            </a:xfrm>
            <a:prstGeom prst="flowChartMagneticTape">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US" sz="900" b="0" i="0" u="none" strike="noStrike" cap="none">
                  <a:solidFill>
                    <a:schemeClr val="dk1"/>
                  </a:solidFill>
                  <a:latin typeface="Arial"/>
                  <a:ea typeface="Arial"/>
                  <a:cs typeface="Arial"/>
                </a:rPr>
                <a:t>File utama ujian</a:t>
              </a:r>
              <a:endParaRPr sz="900" b="0" i="0" u="none" strike="noStrike" cap="none">
                <a:solidFill>
                  <a:schemeClr val="dk1"/>
                </a:solidFill>
                <a:latin typeface="Arial"/>
                <a:ea typeface="Arial"/>
                <a:cs typeface="Arial"/>
              </a:endParaRPr>
            </a:p>
          </p:txBody>
        </p:sp>
        <p:sp>
          <p:nvSpPr>
            <p:cNvPr id="1123" name="Google Shape;1123;p97" hidden="0"/>
            <p:cNvSpPr/>
            <p:nvPr isPhoto="0" userDrawn="0"/>
          </p:nvSpPr>
          <p:spPr bwMode="auto">
            <a:xfrm>
              <a:off x="7178" y="6638"/>
              <a:ext cx="1440" cy="720"/>
            </a:xfrm>
            <a:prstGeom prst="flowChartProcess">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000"/>
                <a:buFont typeface="Arial"/>
                <a:buNone/>
                <a:defRPr/>
              </a:pPr>
              <a:r>
                <a:rPr lang="en-US" sz="1000" b="0" i="0" u="none" strike="noStrike" cap="none">
                  <a:solidFill>
                    <a:schemeClr val="dk1"/>
                  </a:solidFill>
                  <a:latin typeface="Arial"/>
                  <a:ea typeface="Arial"/>
                  <a:cs typeface="Arial"/>
                </a:rPr>
                <a:t>Periksa Ujian</a:t>
              </a:r>
              <a:endParaRPr sz="1000" b="0" i="0" u="none" strike="noStrike" cap="none">
                <a:solidFill>
                  <a:schemeClr val="dk1"/>
                </a:solidFill>
                <a:latin typeface="Arial"/>
                <a:ea typeface="Arial"/>
                <a:cs typeface="Arial"/>
              </a:endParaRPr>
            </a:p>
          </p:txBody>
        </p:sp>
        <p:sp>
          <p:nvSpPr>
            <p:cNvPr id="1124" name="Google Shape;1124;p97" hidden="0"/>
            <p:cNvSpPr/>
            <p:nvPr isPhoto="0" userDrawn="0"/>
          </p:nvSpPr>
          <p:spPr bwMode="auto">
            <a:xfrm>
              <a:off x="8798" y="5018"/>
              <a:ext cx="1440" cy="900"/>
            </a:xfrm>
            <a:prstGeom prst="flowChartPunchedCard">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000"/>
                <a:buFont typeface="Arial"/>
                <a:buNone/>
                <a:defRPr/>
              </a:pPr>
              <a:r>
                <a:rPr lang="en-US" sz="1000" b="0" i="0" u="none" strike="noStrike" cap="none">
                  <a:solidFill>
                    <a:schemeClr val="dk1"/>
                  </a:solidFill>
                  <a:latin typeface="Arial"/>
                  <a:ea typeface="Arial"/>
                  <a:cs typeface="Arial"/>
                </a:rPr>
                <a:t>Tabel </a:t>
              </a:r>
              <a:endParaRPr sz="1400" b="0" i="0" u="none" strike="noStrike" cap="none">
                <a:solidFill>
                  <a:srgbClr val="000000"/>
                </a:solidFill>
                <a:latin typeface="Arial"/>
                <a:ea typeface="Arial"/>
                <a:cs typeface="Arial"/>
              </a:endParaRPr>
            </a:p>
            <a:p>
              <a:pPr marL="0" marR="0" lvl="0" indent="0" algn="ctr">
                <a:lnSpc>
                  <a:spcPct val="100000"/>
                </a:lnSpc>
                <a:spcBef>
                  <a:spcPts val="0"/>
                </a:spcBef>
                <a:spcAft>
                  <a:spcPts val="0"/>
                </a:spcAft>
                <a:buClr>
                  <a:srgbClr val="000000"/>
                </a:buClr>
                <a:buSzPts val="1000"/>
                <a:buFont typeface="Arial"/>
                <a:buNone/>
                <a:defRPr/>
              </a:pPr>
              <a:r>
                <a:rPr lang="en-US" sz="1000" b="0" i="0" u="none" strike="noStrike" cap="none">
                  <a:solidFill>
                    <a:schemeClr val="dk1"/>
                  </a:solidFill>
                  <a:latin typeface="Arial"/>
                  <a:ea typeface="Arial"/>
                  <a:cs typeface="Arial"/>
                </a:rPr>
                <a:t>Siswa</a:t>
              </a:r>
              <a:endParaRPr sz="1400" b="0" i="0" u="none" strike="noStrike" cap="none">
                <a:solidFill>
                  <a:srgbClr val="000000"/>
                </a:solidFill>
                <a:latin typeface="Arial"/>
                <a:ea typeface="Arial"/>
                <a:cs typeface="Arial"/>
              </a:endParaRPr>
            </a:p>
          </p:txBody>
        </p:sp>
        <p:sp>
          <p:nvSpPr>
            <p:cNvPr id="1125" name="Google Shape;1125;p97" hidden="0"/>
            <p:cNvSpPr/>
            <p:nvPr isPhoto="0" userDrawn="0"/>
          </p:nvSpPr>
          <p:spPr bwMode="auto">
            <a:xfrm>
              <a:off x="5738" y="7898"/>
              <a:ext cx="1260" cy="1260"/>
            </a:xfrm>
            <a:prstGeom prst="flowChartMagneticTape">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a:lnSpc>
                  <a:spcPct val="100000"/>
                </a:lnSpc>
                <a:spcBef>
                  <a:spcPts val="0"/>
                </a:spcBef>
                <a:spcAft>
                  <a:spcPts val="0"/>
                </a:spcAft>
                <a:buClr>
                  <a:srgbClr val="000000"/>
                </a:buClr>
                <a:buSzPts val="1000"/>
                <a:buFont typeface="Arial"/>
                <a:buNone/>
                <a:defRPr/>
              </a:pPr>
              <a:r>
                <a:rPr lang="en-US" sz="1000" b="0" i="0" u="none" strike="noStrike" cap="none">
                  <a:solidFill>
                    <a:schemeClr val="dk1"/>
                  </a:solidFill>
                  <a:latin typeface="Arial"/>
                  <a:ea typeface="Arial"/>
                  <a:cs typeface="Arial"/>
                </a:rPr>
                <a:t>File siswa lulus</a:t>
              </a:r>
              <a:endParaRPr sz="1400" b="0" i="0" u="none" strike="noStrike" cap="none">
                <a:solidFill>
                  <a:srgbClr val="000000"/>
                </a:solidFill>
                <a:latin typeface="Arial"/>
                <a:ea typeface="Arial"/>
                <a:cs typeface="Arial"/>
              </a:endParaRPr>
            </a:p>
          </p:txBody>
        </p:sp>
        <p:sp>
          <p:nvSpPr>
            <p:cNvPr id="1126" name="Google Shape;1126;p97" hidden="0"/>
            <p:cNvSpPr/>
            <p:nvPr isPhoto="0" userDrawn="0"/>
          </p:nvSpPr>
          <p:spPr bwMode="auto">
            <a:xfrm>
              <a:off x="8798" y="7898"/>
              <a:ext cx="1440" cy="1080"/>
            </a:xfrm>
            <a:prstGeom prst="flowChartDocumen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900"/>
                <a:buFont typeface="Arial"/>
                <a:buNone/>
                <a:defRPr/>
              </a:pPr>
              <a:r>
                <a:rPr lang="en-US" sz="900" b="0" i="0" u="none" strike="noStrike" cap="none">
                  <a:solidFill>
                    <a:schemeClr val="dk1"/>
                  </a:solidFill>
                  <a:latin typeface="Arial"/>
                  <a:ea typeface="Arial"/>
                  <a:cs typeface="Arial"/>
                </a:rPr>
                <a:t>Laporan Hasil </a:t>
              </a:r>
              <a:endParaRPr sz="1400" b="0" i="0" u="none" strike="noStrike" cap="none">
                <a:solidFill>
                  <a:srgbClr val="000000"/>
                </a:solidFill>
                <a:latin typeface="Arial"/>
                <a:ea typeface="Arial"/>
                <a:cs typeface="Arial"/>
              </a:endParaRPr>
            </a:p>
            <a:p>
              <a:pPr marL="0" marR="0" lvl="0" indent="0" algn="ctr">
                <a:lnSpc>
                  <a:spcPct val="100000"/>
                </a:lnSpc>
                <a:spcBef>
                  <a:spcPts val="0"/>
                </a:spcBef>
                <a:spcAft>
                  <a:spcPts val="0"/>
                </a:spcAft>
                <a:buClr>
                  <a:srgbClr val="000000"/>
                </a:buClr>
                <a:buSzPts val="900"/>
                <a:buFont typeface="Arial"/>
                <a:buNone/>
                <a:defRPr/>
              </a:pPr>
              <a:r>
                <a:rPr lang="en-US" sz="900" b="0" i="0" u="none" strike="noStrike" cap="none">
                  <a:solidFill>
                    <a:schemeClr val="dk1"/>
                  </a:solidFill>
                  <a:latin typeface="Arial"/>
                  <a:ea typeface="Arial"/>
                  <a:cs typeface="Arial"/>
                </a:rPr>
                <a:t>Ujian</a:t>
              </a:r>
              <a:endParaRPr sz="1400" b="0" i="0" u="none" strike="noStrike" cap="none">
                <a:solidFill>
                  <a:srgbClr val="000000"/>
                </a:solidFill>
                <a:latin typeface="Arial"/>
                <a:ea typeface="Arial"/>
                <a:cs typeface="Arial"/>
              </a:endParaRPr>
            </a:p>
          </p:txBody>
        </p:sp>
        <p:cxnSp>
          <p:nvCxnSpPr>
            <p:cNvPr id="1127" name="Google Shape;1127;p97" hidden="0"/>
            <p:cNvCxnSpPr>
              <a:cxnSpLocks/>
            </p:cNvCxnSpPr>
            <p:nvPr isPhoto="0" userDrawn="0"/>
          </p:nvCxnSpPr>
          <p:spPr bwMode="auto">
            <a:xfrm>
              <a:off x="4838" y="3218"/>
              <a:ext cx="0" cy="360"/>
            </a:xfrm>
            <a:prstGeom prst="straightConnector1">
              <a:avLst/>
            </a:prstGeom>
            <a:noFill/>
            <a:ln w="9525" cap="flat" cmpd="sng">
              <a:solidFill>
                <a:srgbClr val="000000"/>
              </a:solidFill>
              <a:prstDash val="solid"/>
              <a:round/>
              <a:headEnd type="none" w="sm" len="sm"/>
              <a:tailEnd type="triangle" w="sm" len="sm"/>
            </a:ln>
          </p:spPr>
        </p:cxnSp>
        <p:sp>
          <p:nvSpPr>
            <p:cNvPr id="1128" name="Google Shape;1128;p97" hidden="0"/>
            <p:cNvSpPr/>
            <p:nvPr isPhoto="0" userDrawn="0"/>
          </p:nvSpPr>
          <p:spPr bwMode="auto">
            <a:xfrm>
              <a:off x="3215" y="4481"/>
              <a:ext cx="1620" cy="540"/>
            </a:xfrm>
            <a:custGeom>
              <a:avLst/>
              <a:gdLst/>
              <a:ahLst/>
              <a:cxnLst/>
              <a:rect l="l" t="t" r="r" b="b"/>
              <a:pathLst>
                <a:path w="1620" h="540" fill="norm" stroke="1" extrusionOk="0">
                  <a:moveTo>
                    <a:pt x="1620" y="0"/>
                  </a:moveTo>
                  <a:lnTo>
                    <a:pt x="1620" y="360"/>
                  </a:lnTo>
                  <a:lnTo>
                    <a:pt x="0" y="360"/>
                  </a:lnTo>
                  <a:lnTo>
                    <a:pt x="0" y="540"/>
                  </a:lnTo>
                </a:path>
              </a:pathLst>
            </a:custGeom>
            <a:noFill/>
            <a:ln w="9525" cap="flat" cmpd="sng">
              <a:solidFill>
                <a:srgbClr val="000000"/>
              </a:solidFill>
              <a:prstDash val="solid"/>
              <a:round/>
              <a:headEnd type="none" w="sm" len="sm"/>
              <a:tailEnd type="triangle" w="sm" len="sm"/>
            </a:ln>
          </p:spPr>
          <p:txBody>
            <a:bodyPr spcFirstLastPara="1" wrap="square" lIns="91425" tIns="45700" rIns="91425" bIns="45700" anchor="t" anchorCtr="0">
              <a:noAutofit/>
            </a:bodyPr>
            <a:lstStyle/>
            <a:p>
              <a:pPr marL="0" marR="0" lvl="0" indent="0" algn="l">
                <a:lnSpc>
                  <a:spcPct val="100000"/>
                </a:lnSpc>
                <a:spcBef>
                  <a:spcPts val="0"/>
                </a:spcBef>
                <a:spcAft>
                  <a:spcPts val="0"/>
                </a:spcAft>
                <a:buClr>
                  <a:srgbClr val="000000"/>
                </a:buClr>
                <a:buSzPts val="1000"/>
                <a:buFont typeface="Arial"/>
                <a:buNone/>
                <a:defRPr/>
              </a:pPr>
              <a:endParaRPr sz="1000" b="0" i="0" u="none" strike="noStrike" cap="none">
                <a:solidFill>
                  <a:srgbClr val="000000"/>
                </a:solidFill>
                <a:latin typeface="Arial"/>
                <a:ea typeface="Arial"/>
                <a:cs typeface="Arial"/>
              </a:endParaRPr>
            </a:p>
          </p:txBody>
        </p:sp>
        <p:sp>
          <p:nvSpPr>
            <p:cNvPr id="1129" name="Google Shape;1129;p97" hidden="0"/>
            <p:cNvSpPr/>
            <p:nvPr isPhoto="0" userDrawn="0"/>
          </p:nvSpPr>
          <p:spPr bwMode="auto">
            <a:xfrm flipH="1">
              <a:off x="4823" y="4478"/>
              <a:ext cx="1620" cy="540"/>
            </a:xfrm>
            <a:custGeom>
              <a:avLst/>
              <a:gdLst/>
              <a:ahLst/>
              <a:cxnLst/>
              <a:rect l="l" t="t" r="r" b="b"/>
              <a:pathLst>
                <a:path w="1620" h="540" fill="norm" stroke="1" extrusionOk="0">
                  <a:moveTo>
                    <a:pt x="1620" y="0"/>
                  </a:moveTo>
                  <a:lnTo>
                    <a:pt x="1620" y="360"/>
                  </a:lnTo>
                  <a:lnTo>
                    <a:pt x="0" y="360"/>
                  </a:lnTo>
                  <a:lnTo>
                    <a:pt x="0" y="540"/>
                  </a:lnTo>
                </a:path>
              </a:pathLst>
            </a:custGeom>
            <a:noFill/>
            <a:ln w="9525" cap="flat" cmpd="sng">
              <a:solidFill>
                <a:srgbClr val="000000"/>
              </a:solidFill>
              <a:prstDash val="solid"/>
              <a:round/>
              <a:headEnd type="none" w="sm" len="sm"/>
              <a:tailEnd type="triangle" w="sm" len="sm"/>
            </a:ln>
          </p:spPr>
          <p:txBody>
            <a:bodyPr spcFirstLastPara="1" wrap="square" lIns="91425" tIns="45700" rIns="91425" bIns="45700" anchor="t" anchorCtr="0">
              <a:noAutofit/>
            </a:bodyPr>
            <a:lstStyle/>
            <a:p>
              <a:pPr marL="0" marR="0" lvl="0" indent="0" algn="l">
                <a:lnSpc>
                  <a:spcPct val="100000"/>
                </a:lnSpc>
                <a:spcBef>
                  <a:spcPts val="0"/>
                </a:spcBef>
                <a:spcAft>
                  <a:spcPts val="0"/>
                </a:spcAft>
                <a:buClr>
                  <a:srgbClr val="000000"/>
                </a:buClr>
                <a:buSzPts val="1000"/>
                <a:buFont typeface="Arial"/>
                <a:buNone/>
                <a:defRPr/>
              </a:pPr>
              <a:endParaRPr sz="1000" b="0" i="0" u="none" strike="noStrike" cap="none">
                <a:solidFill>
                  <a:srgbClr val="000000"/>
                </a:solidFill>
                <a:latin typeface="Arial"/>
                <a:ea typeface="Arial"/>
                <a:cs typeface="Arial"/>
              </a:endParaRPr>
            </a:p>
          </p:txBody>
        </p:sp>
        <p:sp>
          <p:nvSpPr>
            <p:cNvPr id="1130" name="Google Shape;1130;p97" hidden="0"/>
            <p:cNvSpPr/>
            <p:nvPr isPhoto="0" userDrawn="0"/>
          </p:nvSpPr>
          <p:spPr bwMode="auto">
            <a:xfrm>
              <a:off x="6998" y="5558"/>
              <a:ext cx="540" cy="1080"/>
            </a:xfrm>
            <a:custGeom>
              <a:avLst/>
              <a:gdLst/>
              <a:ahLst/>
              <a:cxnLst/>
              <a:rect l="l" t="t" r="r" b="b"/>
              <a:pathLst>
                <a:path w="540" h="1080" fill="norm" stroke="1" extrusionOk="0">
                  <a:moveTo>
                    <a:pt x="0" y="0"/>
                  </a:moveTo>
                  <a:lnTo>
                    <a:pt x="540" y="0"/>
                  </a:lnTo>
                  <a:lnTo>
                    <a:pt x="540" y="1080"/>
                  </a:lnTo>
                </a:path>
              </a:pathLst>
            </a:custGeom>
            <a:noFill/>
            <a:ln w="9525" cap="flat" cmpd="sng">
              <a:solidFill>
                <a:srgbClr val="000000"/>
              </a:solidFill>
              <a:prstDash val="solid"/>
              <a:round/>
              <a:headEnd type="none" w="sm" len="sm"/>
              <a:tailEnd type="triangle" w="sm" len="sm"/>
            </a:ln>
          </p:spPr>
          <p:txBody>
            <a:bodyPr spcFirstLastPara="1" wrap="square" lIns="91425" tIns="45700" rIns="91425" bIns="45700" anchor="t" anchorCtr="0">
              <a:noAutofit/>
            </a:bodyPr>
            <a:lstStyle/>
            <a:p>
              <a:pPr marL="0" marR="0" lvl="0" indent="0" algn="l">
                <a:lnSpc>
                  <a:spcPct val="100000"/>
                </a:lnSpc>
                <a:spcBef>
                  <a:spcPts val="0"/>
                </a:spcBef>
                <a:spcAft>
                  <a:spcPts val="0"/>
                </a:spcAft>
                <a:buClr>
                  <a:srgbClr val="000000"/>
                </a:buClr>
                <a:buSzPts val="1000"/>
                <a:buFont typeface="Arial"/>
                <a:buNone/>
                <a:defRPr/>
              </a:pPr>
              <a:endParaRPr sz="1000" b="0" i="0" u="none" strike="noStrike" cap="none">
                <a:solidFill>
                  <a:srgbClr val="000000"/>
                </a:solidFill>
                <a:latin typeface="Arial"/>
                <a:ea typeface="Arial"/>
                <a:cs typeface="Arial"/>
              </a:endParaRPr>
            </a:p>
          </p:txBody>
        </p:sp>
        <p:sp>
          <p:nvSpPr>
            <p:cNvPr id="1131" name="Google Shape;1131;p97" hidden="0"/>
            <p:cNvSpPr/>
            <p:nvPr isPhoto="0" userDrawn="0"/>
          </p:nvSpPr>
          <p:spPr bwMode="auto">
            <a:xfrm flipH="1">
              <a:off x="8258" y="5558"/>
              <a:ext cx="540" cy="1080"/>
            </a:xfrm>
            <a:custGeom>
              <a:avLst/>
              <a:gdLst/>
              <a:ahLst/>
              <a:cxnLst/>
              <a:rect l="l" t="t" r="r" b="b"/>
              <a:pathLst>
                <a:path w="540" h="1080" fill="norm" stroke="1" extrusionOk="0">
                  <a:moveTo>
                    <a:pt x="0" y="0"/>
                  </a:moveTo>
                  <a:lnTo>
                    <a:pt x="540" y="0"/>
                  </a:lnTo>
                  <a:lnTo>
                    <a:pt x="540" y="1080"/>
                  </a:lnTo>
                </a:path>
              </a:pathLst>
            </a:custGeom>
            <a:noFill/>
            <a:ln w="9525" cap="flat" cmpd="sng">
              <a:solidFill>
                <a:srgbClr val="000000"/>
              </a:solidFill>
              <a:prstDash val="solid"/>
              <a:round/>
              <a:headEnd type="none" w="sm" len="sm"/>
              <a:tailEnd type="triangle" w="sm" len="sm"/>
            </a:ln>
          </p:spPr>
          <p:txBody>
            <a:bodyPr spcFirstLastPara="1" wrap="square" lIns="91425" tIns="45700" rIns="91425" bIns="45700" anchor="t" anchorCtr="0">
              <a:noAutofit/>
            </a:bodyPr>
            <a:lstStyle/>
            <a:p>
              <a:pPr marL="0" marR="0" lvl="0" indent="0" algn="l">
                <a:lnSpc>
                  <a:spcPct val="100000"/>
                </a:lnSpc>
                <a:spcBef>
                  <a:spcPts val="0"/>
                </a:spcBef>
                <a:spcAft>
                  <a:spcPts val="0"/>
                </a:spcAft>
                <a:buClr>
                  <a:srgbClr val="000000"/>
                </a:buClr>
                <a:buSzPts val="1000"/>
                <a:buFont typeface="Arial"/>
                <a:buNone/>
                <a:defRPr/>
              </a:pPr>
              <a:endParaRPr sz="1000" b="0" i="0" u="none" strike="noStrike" cap="none">
                <a:solidFill>
                  <a:srgbClr val="000000"/>
                </a:solidFill>
                <a:latin typeface="Arial"/>
                <a:ea typeface="Arial"/>
                <a:cs typeface="Arial"/>
              </a:endParaRPr>
            </a:p>
          </p:txBody>
        </p:sp>
        <p:sp>
          <p:nvSpPr>
            <p:cNvPr id="1132" name="Google Shape;1132;p97" hidden="0"/>
            <p:cNvSpPr/>
            <p:nvPr isPhoto="0" userDrawn="0"/>
          </p:nvSpPr>
          <p:spPr bwMode="auto">
            <a:xfrm>
              <a:off x="6290" y="7361"/>
              <a:ext cx="1620" cy="540"/>
            </a:xfrm>
            <a:custGeom>
              <a:avLst/>
              <a:gdLst/>
              <a:ahLst/>
              <a:cxnLst/>
              <a:rect l="l" t="t" r="r" b="b"/>
              <a:pathLst>
                <a:path w="1620" h="540" fill="norm" stroke="1" extrusionOk="0">
                  <a:moveTo>
                    <a:pt x="1620" y="0"/>
                  </a:moveTo>
                  <a:lnTo>
                    <a:pt x="1620" y="360"/>
                  </a:lnTo>
                  <a:lnTo>
                    <a:pt x="0" y="360"/>
                  </a:lnTo>
                  <a:lnTo>
                    <a:pt x="0" y="540"/>
                  </a:lnTo>
                </a:path>
              </a:pathLst>
            </a:custGeom>
            <a:noFill/>
            <a:ln w="9525" cap="flat" cmpd="sng">
              <a:solidFill>
                <a:srgbClr val="000000"/>
              </a:solidFill>
              <a:prstDash val="solid"/>
              <a:round/>
              <a:headEnd type="none" w="sm" len="sm"/>
              <a:tailEnd type="triangle" w="sm" len="sm"/>
            </a:ln>
          </p:spPr>
          <p:txBody>
            <a:bodyPr spcFirstLastPara="1" wrap="square" lIns="91425" tIns="45700" rIns="91425" bIns="45700" anchor="t" anchorCtr="0">
              <a:noAutofit/>
            </a:bodyPr>
            <a:lstStyle/>
            <a:p>
              <a:pPr marL="0" marR="0" lvl="0" indent="0" algn="l">
                <a:lnSpc>
                  <a:spcPct val="100000"/>
                </a:lnSpc>
                <a:spcBef>
                  <a:spcPts val="0"/>
                </a:spcBef>
                <a:spcAft>
                  <a:spcPts val="0"/>
                </a:spcAft>
                <a:buClr>
                  <a:srgbClr val="000000"/>
                </a:buClr>
                <a:buSzPts val="1000"/>
                <a:buFont typeface="Arial"/>
                <a:buNone/>
                <a:defRPr/>
              </a:pPr>
              <a:endParaRPr sz="1000" b="0" i="0" u="none" strike="noStrike" cap="none">
                <a:solidFill>
                  <a:srgbClr val="000000"/>
                </a:solidFill>
                <a:latin typeface="Arial"/>
                <a:ea typeface="Arial"/>
                <a:cs typeface="Arial"/>
              </a:endParaRPr>
            </a:p>
          </p:txBody>
        </p:sp>
        <p:sp>
          <p:nvSpPr>
            <p:cNvPr id="1133" name="Google Shape;1133;p97" hidden="0"/>
            <p:cNvSpPr/>
            <p:nvPr isPhoto="0" userDrawn="0"/>
          </p:nvSpPr>
          <p:spPr bwMode="auto">
            <a:xfrm flipH="1">
              <a:off x="7898" y="7358"/>
              <a:ext cx="1620" cy="540"/>
            </a:xfrm>
            <a:custGeom>
              <a:avLst/>
              <a:gdLst/>
              <a:ahLst/>
              <a:cxnLst/>
              <a:rect l="l" t="t" r="r" b="b"/>
              <a:pathLst>
                <a:path w="1620" h="540" fill="norm" stroke="1" extrusionOk="0">
                  <a:moveTo>
                    <a:pt x="1620" y="0"/>
                  </a:moveTo>
                  <a:lnTo>
                    <a:pt x="1620" y="360"/>
                  </a:lnTo>
                  <a:lnTo>
                    <a:pt x="0" y="360"/>
                  </a:lnTo>
                  <a:lnTo>
                    <a:pt x="0" y="540"/>
                  </a:lnTo>
                </a:path>
              </a:pathLst>
            </a:custGeom>
            <a:noFill/>
            <a:ln w="9525" cap="flat" cmpd="sng">
              <a:solidFill>
                <a:srgbClr val="000000"/>
              </a:solidFill>
              <a:prstDash val="solid"/>
              <a:round/>
              <a:headEnd type="none" w="sm" len="sm"/>
              <a:tailEnd type="triangle" w="sm" len="sm"/>
            </a:ln>
          </p:spPr>
          <p:txBody>
            <a:bodyPr spcFirstLastPara="1" wrap="square" lIns="91425" tIns="45700" rIns="91425" bIns="45700" anchor="t" anchorCtr="0">
              <a:noAutofit/>
            </a:bodyPr>
            <a:lstStyle/>
            <a:p>
              <a:pPr marL="0" marR="0" lvl="0" indent="0" algn="l">
                <a:lnSpc>
                  <a:spcPct val="100000"/>
                </a:lnSpc>
                <a:spcBef>
                  <a:spcPts val="0"/>
                </a:spcBef>
                <a:spcAft>
                  <a:spcPts val="0"/>
                </a:spcAft>
                <a:buClr>
                  <a:srgbClr val="000000"/>
                </a:buClr>
                <a:buSzPts val="1000"/>
                <a:buFont typeface="Arial"/>
                <a:buNone/>
                <a:defRPr/>
              </a:pPr>
              <a:endParaRPr sz="1000" b="0" i="0" u="none" strike="noStrike" cap="none">
                <a:solidFill>
                  <a:srgbClr val="000000"/>
                </a:solidFill>
                <a:latin typeface="Arial"/>
                <a:ea typeface="Arial"/>
                <a:cs typeface="Arial"/>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1138" name="Google Shape;1138;p98"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1139" name="Google Shape;1139;p98"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1140" name="Google Shape;1140;p98"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1141" name="Google Shape;1141;p98"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1142" name="Google Shape;1142;p98"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Cambria"/>
                <a:ea typeface="Cambria"/>
                <a:cs typeface="Cambria"/>
              </a:rPr>
              <a:t>Kaidah Pembuatan </a:t>
            </a:r>
            <a:r>
              <a:rPr lang="en-US" sz="2800" b="1" i="1" u="none" strike="noStrike" cap="none">
                <a:solidFill>
                  <a:srgbClr val="002060"/>
                </a:solidFill>
                <a:latin typeface="Cambria"/>
                <a:ea typeface="Cambria"/>
                <a:cs typeface="Cambria"/>
              </a:rPr>
              <a:t>Flowchart</a:t>
            </a:r>
            <a:endParaRPr sz="2800" b="1" i="1" u="none" strike="noStrike" cap="none">
              <a:solidFill>
                <a:srgbClr val="002060"/>
              </a:solidFill>
              <a:latin typeface="Cambria"/>
              <a:ea typeface="Cambria"/>
              <a:cs typeface="Cambria"/>
            </a:endParaRPr>
          </a:p>
        </p:txBody>
      </p:sp>
      <p:sp>
        <p:nvSpPr>
          <p:cNvPr id="1143" name="Google Shape;1143;p98"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grpSp>
        <p:nvGrpSpPr>
          <p:cNvPr id="1144" name="Google Shape;1144;p98" hidden="0"/>
          <p:cNvGrpSpPr/>
          <p:nvPr isPhoto="0" userDrawn="0"/>
        </p:nvGrpSpPr>
        <p:grpSpPr bwMode="auto">
          <a:xfrm>
            <a:off x="4053197" y="985214"/>
            <a:ext cx="1019991" cy="3862057"/>
            <a:chOff x="2496" y="912"/>
            <a:chExt cx="855" cy="3168"/>
          </a:xfrm>
        </p:grpSpPr>
        <p:sp>
          <p:nvSpPr>
            <p:cNvPr id="1145" name="Google Shape;1145;p98" hidden="0"/>
            <p:cNvSpPr/>
            <p:nvPr isPhoto="0" userDrawn="0"/>
          </p:nvSpPr>
          <p:spPr bwMode="auto">
            <a:xfrm>
              <a:off x="2555" y="912"/>
              <a:ext cx="738" cy="344"/>
            </a:xfrm>
            <a:prstGeom prst="flowChartTerminator">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000"/>
                <a:buFont typeface="Arial"/>
                <a:buNone/>
                <a:defRPr/>
              </a:pPr>
              <a:r>
                <a:rPr lang="en-US" sz="1000" b="0" i="0" u="none" strike="noStrike" cap="none">
                  <a:solidFill>
                    <a:schemeClr val="dk1"/>
                  </a:solidFill>
                  <a:latin typeface="Times New Roman"/>
                  <a:ea typeface="Times New Roman"/>
                  <a:cs typeface="Times New Roman"/>
                </a:rPr>
                <a:t>Start</a:t>
              </a:r>
              <a:endParaRPr sz="1400" b="0" i="0" u="none" strike="noStrike" cap="none">
                <a:solidFill>
                  <a:srgbClr val="000000"/>
                </a:solidFill>
                <a:latin typeface="Arial"/>
                <a:ea typeface="Arial"/>
                <a:cs typeface="Arial"/>
              </a:endParaRPr>
            </a:p>
          </p:txBody>
        </p:sp>
        <p:sp>
          <p:nvSpPr>
            <p:cNvPr id="1146" name="Google Shape;1146;p98" hidden="0"/>
            <p:cNvSpPr/>
            <p:nvPr isPhoto="0" userDrawn="0"/>
          </p:nvSpPr>
          <p:spPr bwMode="auto">
            <a:xfrm>
              <a:off x="2496" y="1612"/>
              <a:ext cx="844" cy="343"/>
            </a:xfrm>
            <a:prstGeom prst="flowChartProcess">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000"/>
                <a:buFont typeface="Arial"/>
                <a:buNone/>
                <a:defRPr/>
              </a:pPr>
              <a:r>
                <a:rPr lang="en-US" sz="1000" b="0" i="0" u="none" strike="noStrike" cap="none">
                  <a:solidFill>
                    <a:schemeClr val="dk1"/>
                  </a:solidFill>
                  <a:latin typeface="Times New Roman"/>
                  <a:ea typeface="Times New Roman"/>
                  <a:cs typeface="Times New Roman"/>
                </a:rPr>
                <a:t>Input</a:t>
              </a:r>
              <a:endParaRPr sz="1400" b="0" i="0" u="none" strike="noStrike" cap="none">
                <a:solidFill>
                  <a:srgbClr val="000000"/>
                </a:solidFill>
                <a:latin typeface="Arial"/>
                <a:ea typeface="Arial"/>
                <a:cs typeface="Arial"/>
              </a:endParaRPr>
            </a:p>
          </p:txBody>
        </p:sp>
        <p:sp>
          <p:nvSpPr>
            <p:cNvPr id="1147" name="Google Shape;1147;p98" hidden="0"/>
            <p:cNvSpPr/>
            <p:nvPr isPhoto="0" userDrawn="0"/>
          </p:nvSpPr>
          <p:spPr bwMode="auto">
            <a:xfrm>
              <a:off x="2508" y="2324"/>
              <a:ext cx="844" cy="344"/>
            </a:xfrm>
            <a:prstGeom prst="flowChartProcess">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000"/>
                <a:buFont typeface="Arial"/>
                <a:buNone/>
                <a:defRPr/>
              </a:pPr>
              <a:r>
                <a:rPr lang="en-US" sz="1000" b="0" i="0" u="none" strike="noStrike" cap="none">
                  <a:solidFill>
                    <a:schemeClr val="dk1"/>
                  </a:solidFill>
                  <a:latin typeface="Times New Roman"/>
                  <a:ea typeface="Times New Roman"/>
                  <a:cs typeface="Times New Roman"/>
                </a:rPr>
                <a:t>Proses</a:t>
              </a:r>
              <a:endParaRPr sz="1400" b="0" i="0" u="none" strike="noStrike" cap="none">
                <a:solidFill>
                  <a:srgbClr val="000000"/>
                </a:solidFill>
                <a:latin typeface="Arial"/>
                <a:ea typeface="Arial"/>
                <a:cs typeface="Arial"/>
              </a:endParaRPr>
            </a:p>
          </p:txBody>
        </p:sp>
        <p:sp>
          <p:nvSpPr>
            <p:cNvPr id="1148" name="Google Shape;1148;p98" hidden="0"/>
            <p:cNvSpPr/>
            <p:nvPr isPhoto="0" userDrawn="0"/>
          </p:nvSpPr>
          <p:spPr bwMode="auto">
            <a:xfrm>
              <a:off x="2508" y="3024"/>
              <a:ext cx="844" cy="344"/>
            </a:xfrm>
            <a:prstGeom prst="flowChartProcess">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000"/>
                <a:buFont typeface="Arial"/>
                <a:buNone/>
                <a:defRPr/>
              </a:pPr>
              <a:r>
                <a:rPr lang="en-US" sz="1000" b="0" i="0" u="none" strike="noStrike" cap="none">
                  <a:solidFill>
                    <a:schemeClr val="dk1"/>
                  </a:solidFill>
                  <a:latin typeface="Times New Roman"/>
                  <a:ea typeface="Times New Roman"/>
                  <a:cs typeface="Times New Roman"/>
                </a:rPr>
                <a:t>Output</a:t>
              </a:r>
              <a:endParaRPr sz="1400" b="0" i="0" u="none" strike="noStrike" cap="none">
                <a:solidFill>
                  <a:srgbClr val="000000"/>
                </a:solidFill>
                <a:latin typeface="Arial"/>
                <a:ea typeface="Arial"/>
                <a:cs typeface="Arial"/>
              </a:endParaRPr>
            </a:p>
          </p:txBody>
        </p:sp>
        <p:sp>
          <p:nvSpPr>
            <p:cNvPr id="1149" name="Google Shape;1149;p98" hidden="0"/>
            <p:cNvSpPr/>
            <p:nvPr isPhoto="0" userDrawn="0"/>
          </p:nvSpPr>
          <p:spPr bwMode="auto">
            <a:xfrm>
              <a:off x="2566" y="3736"/>
              <a:ext cx="739" cy="344"/>
            </a:xfrm>
            <a:prstGeom prst="flowChartTerminator">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000"/>
                <a:buFont typeface="Arial"/>
                <a:buNone/>
                <a:defRPr/>
              </a:pPr>
              <a:r>
                <a:rPr lang="en-US" sz="1000" b="0" i="0" u="none" strike="noStrike" cap="none">
                  <a:solidFill>
                    <a:schemeClr val="dk1"/>
                  </a:solidFill>
                  <a:latin typeface="Times New Roman"/>
                  <a:ea typeface="Times New Roman"/>
                  <a:cs typeface="Times New Roman"/>
                </a:rPr>
                <a:t>End</a:t>
              </a:r>
              <a:endParaRPr sz="1400" b="0" i="0" u="none" strike="noStrike" cap="none">
                <a:solidFill>
                  <a:srgbClr val="000000"/>
                </a:solidFill>
                <a:latin typeface="Arial"/>
                <a:ea typeface="Arial"/>
                <a:cs typeface="Arial"/>
              </a:endParaRPr>
            </a:p>
          </p:txBody>
        </p:sp>
        <p:cxnSp>
          <p:nvCxnSpPr>
            <p:cNvPr id="1150" name="Google Shape;1150;p98" hidden="0"/>
            <p:cNvCxnSpPr>
              <a:cxnSpLocks/>
            </p:cNvCxnSpPr>
            <p:nvPr isPhoto="0" userDrawn="0"/>
          </p:nvCxnSpPr>
          <p:spPr bwMode="auto">
            <a:xfrm>
              <a:off x="2918" y="1256"/>
              <a:ext cx="0" cy="343"/>
            </a:xfrm>
            <a:prstGeom prst="straightConnector1">
              <a:avLst/>
            </a:prstGeom>
            <a:noFill/>
            <a:ln w="9525" cap="flat" cmpd="sng">
              <a:solidFill>
                <a:srgbClr val="000000"/>
              </a:solidFill>
              <a:prstDash val="solid"/>
              <a:round/>
              <a:headEnd type="none" w="sm" len="sm"/>
              <a:tailEnd type="triangle" w="med" len="med"/>
            </a:ln>
          </p:spPr>
        </p:cxnSp>
        <p:cxnSp>
          <p:nvCxnSpPr>
            <p:cNvPr id="1151" name="Google Shape;1151;p98" hidden="0"/>
            <p:cNvCxnSpPr>
              <a:cxnSpLocks/>
            </p:cNvCxnSpPr>
            <p:nvPr isPhoto="0" userDrawn="0"/>
          </p:nvCxnSpPr>
          <p:spPr bwMode="auto">
            <a:xfrm>
              <a:off x="2918" y="1968"/>
              <a:ext cx="0" cy="344"/>
            </a:xfrm>
            <a:prstGeom prst="straightConnector1">
              <a:avLst/>
            </a:prstGeom>
            <a:noFill/>
            <a:ln w="9525" cap="flat" cmpd="sng">
              <a:solidFill>
                <a:srgbClr val="000000"/>
              </a:solidFill>
              <a:prstDash val="solid"/>
              <a:round/>
              <a:headEnd type="none" w="sm" len="sm"/>
              <a:tailEnd type="triangle" w="med" len="med"/>
            </a:ln>
          </p:spPr>
        </p:cxnSp>
        <p:cxnSp>
          <p:nvCxnSpPr>
            <p:cNvPr id="1152" name="Google Shape;1152;p98" hidden="0"/>
            <p:cNvCxnSpPr>
              <a:cxnSpLocks/>
            </p:cNvCxnSpPr>
            <p:nvPr isPhoto="0" userDrawn="0"/>
          </p:nvCxnSpPr>
          <p:spPr bwMode="auto">
            <a:xfrm>
              <a:off x="2930" y="2668"/>
              <a:ext cx="0" cy="343"/>
            </a:xfrm>
            <a:prstGeom prst="straightConnector1">
              <a:avLst/>
            </a:prstGeom>
            <a:noFill/>
            <a:ln w="9525" cap="flat" cmpd="sng">
              <a:solidFill>
                <a:srgbClr val="000000"/>
              </a:solidFill>
              <a:prstDash val="solid"/>
              <a:round/>
              <a:headEnd type="none" w="sm" len="sm"/>
              <a:tailEnd type="triangle" w="med" len="med"/>
            </a:ln>
          </p:spPr>
        </p:cxnSp>
        <p:cxnSp>
          <p:nvCxnSpPr>
            <p:cNvPr id="1153" name="Google Shape;1153;p98" hidden="0"/>
            <p:cNvCxnSpPr>
              <a:cxnSpLocks/>
            </p:cNvCxnSpPr>
            <p:nvPr isPhoto="0" userDrawn="0"/>
          </p:nvCxnSpPr>
          <p:spPr bwMode="auto">
            <a:xfrm>
              <a:off x="2942" y="3380"/>
              <a:ext cx="0" cy="344"/>
            </a:xfrm>
            <a:prstGeom prst="straightConnector1">
              <a:avLst/>
            </a:prstGeom>
            <a:noFill/>
            <a:ln w="9525" cap="flat" cmpd="sng">
              <a:solidFill>
                <a:srgbClr val="000000"/>
              </a:solidFill>
              <a:prstDash val="solid"/>
              <a:round/>
              <a:headEnd type="none" w="sm" len="sm"/>
              <a:tailEnd type="triangle" w="med" len="med"/>
            </a:ln>
          </p:spPr>
        </p:cxn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1158" name="Google Shape;1158;p99"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1159" name="Google Shape;1159;p99"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1160" name="Google Shape;1160;p99"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1161" name="Google Shape;1161;p99"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1162" name="Google Shape;1162;p99"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002060"/>
                </a:solidFill>
                <a:latin typeface="Cambria"/>
                <a:ea typeface="Cambria"/>
                <a:cs typeface="Cambria"/>
              </a:rPr>
              <a:t>Pengolahan </a:t>
            </a:r>
            <a:r>
              <a:rPr lang="en-US" sz="2800" b="1">
                <a:solidFill>
                  <a:srgbClr val="002060"/>
                </a:solidFill>
                <a:latin typeface="Cambria"/>
                <a:ea typeface="Cambria"/>
                <a:cs typeface="Cambria"/>
              </a:rPr>
              <a:t>D</a:t>
            </a:r>
            <a:r>
              <a:rPr lang="en-US" sz="2800" b="1" i="0" u="none" strike="noStrike" cap="none">
                <a:solidFill>
                  <a:srgbClr val="002060"/>
                </a:solidFill>
                <a:latin typeface="Cambria"/>
                <a:ea typeface="Cambria"/>
                <a:cs typeface="Cambria"/>
              </a:rPr>
              <a:t>ata</a:t>
            </a:r>
            <a:endParaRPr sz="2800" b="1" i="0" u="none" strike="noStrike" cap="none">
              <a:solidFill>
                <a:srgbClr val="002060"/>
              </a:solidFill>
              <a:latin typeface="Cambria"/>
              <a:ea typeface="Cambria"/>
              <a:cs typeface="Cambria"/>
            </a:endParaRPr>
          </a:p>
        </p:txBody>
      </p:sp>
      <p:sp>
        <p:nvSpPr>
          <p:cNvPr id="1163" name="Google Shape;1163;p99"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grpSp>
        <p:nvGrpSpPr>
          <p:cNvPr id="1164" name="Google Shape;1164;p99" hidden="0"/>
          <p:cNvGrpSpPr/>
          <p:nvPr isPhoto="0" userDrawn="0"/>
        </p:nvGrpSpPr>
        <p:grpSpPr bwMode="auto">
          <a:xfrm>
            <a:off x="3505617" y="804308"/>
            <a:ext cx="2682815" cy="4042963"/>
            <a:chOff x="4298" y="11972"/>
            <a:chExt cx="3780" cy="5826"/>
          </a:xfrm>
        </p:grpSpPr>
        <p:sp>
          <p:nvSpPr>
            <p:cNvPr id="1165" name="Google Shape;1165;p99" hidden="0"/>
            <p:cNvSpPr/>
            <p:nvPr isPhoto="0" userDrawn="0"/>
          </p:nvSpPr>
          <p:spPr bwMode="auto">
            <a:xfrm>
              <a:off x="5018" y="11972"/>
              <a:ext cx="1440" cy="540"/>
            </a:xfrm>
            <a:prstGeom prst="flowChartTerminator">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900"/>
                <a:buFont typeface="Arial"/>
                <a:buNone/>
                <a:defRPr/>
              </a:pPr>
              <a:r>
                <a:rPr lang="en-US" sz="900" b="1" i="0" u="none" strike="noStrike" cap="none">
                  <a:solidFill>
                    <a:schemeClr val="dk1"/>
                  </a:solidFill>
                  <a:latin typeface="Arial"/>
                  <a:ea typeface="Arial"/>
                  <a:cs typeface="Arial"/>
                </a:rPr>
                <a:t>START</a:t>
              </a:r>
              <a:endParaRPr sz="1400" b="0" i="0" u="none" strike="noStrike" cap="none">
                <a:solidFill>
                  <a:srgbClr val="000000"/>
                </a:solidFill>
                <a:latin typeface="Arial"/>
                <a:ea typeface="Arial"/>
                <a:cs typeface="Arial"/>
              </a:endParaRPr>
            </a:p>
          </p:txBody>
        </p:sp>
        <p:sp>
          <p:nvSpPr>
            <p:cNvPr id="1166" name="Google Shape;1166;p99" hidden="0"/>
            <p:cNvSpPr/>
            <p:nvPr isPhoto="0" userDrawn="0"/>
          </p:nvSpPr>
          <p:spPr bwMode="auto">
            <a:xfrm>
              <a:off x="4838" y="12938"/>
              <a:ext cx="1800" cy="540"/>
            </a:xfrm>
            <a:prstGeom prst="flowChartInputOutpu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900"/>
                <a:buFont typeface="Arial"/>
                <a:buNone/>
                <a:defRPr/>
              </a:pPr>
              <a:r>
                <a:rPr lang="en-US" sz="900" b="1" i="0" u="none" strike="noStrike" cap="none">
                  <a:solidFill>
                    <a:schemeClr val="dk1"/>
                  </a:solidFill>
                  <a:latin typeface="Arial"/>
                  <a:ea typeface="Arial"/>
                  <a:cs typeface="Arial"/>
                </a:rPr>
                <a:t>READ</a:t>
              </a:r>
              <a:endParaRPr sz="1400" b="0" i="0" u="none" strike="noStrike" cap="none">
                <a:solidFill>
                  <a:srgbClr val="000000"/>
                </a:solidFill>
                <a:latin typeface="Arial"/>
                <a:ea typeface="Arial"/>
                <a:cs typeface="Arial"/>
              </a:endParaRPr>
            </a:p>
          </p:txBody>
        </p:sp>
        <p:sp>
          <p:nvSpPr>
            <p:cNvPr id="1167" name="Google Shape;1167;p99" hidden="0"/>
            <p:cNvSpPr/>
            <p:nvPr isPhoto="0" userDrawn="0"/>
          </p:nvSpPr>
          <p:spPr bwMode="auto">
            <a:xfrm>
              <a:off x="4478" y="13839"/>
              <a:ext cx="2520" cy="1079"/>
            </a:xfrm>
            <a:prstGeom prst="flowChartDecision">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900"/>
                <a:buFont typeface="Arial"/>
                <a:buNone/>
                <a:defRPr/>
              </a:pPr>
              <a:r>
                <a:rPr lang="en-US" sz="900" b="1" i="0" u="none" strike="noStrike" cap="none">
                  <a:solidFill>
                    <a:schemeClr val="dk1"/>
                  </a:solidFill>
                  <a:latin typeface="Arial"/>
                  <a:ea typeface="Arial"/>
                  <a:cs typeface="Arial"/>
                </a:rPr>
                <a:t>HABIS ?</a:t>
              </a:r>
              <a:endParaRPr sz="1400" b="0" i="0" u="none" strike="noStrike" cap="none">
                <a:solidFill>
                  <a:srgbClr val="000000"/>
                </a:solidFill>
                <a:latin typeface="Arial"/>
                <a:ea typeface="Arial"/>
                <a:cs typeface="Arial"/>
              </a:endParaRPr>
            </a:p>
          </p:txBody>
        </p:sp>
        <p:sp>
          <p:nvSpPr>
            <p:cNvPr id="1168" name="Google Shape;1168;p99" hidden="0"/>
            <p:cNvSpPr/>
            <p:nvPr isPhoto="0" userDrawn="0"/>
          </p:nvSpPr>
          <p:spPr bwMode="auto">
            <a:xfrm>
              <a:off x="4838" y="15458"/>
              <a:ext cx="1800" cy="540"/>
            </a:xfrm>
            <a:prstGeom prst="flowChartProcess">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900"/>
                <a:buFont typeface="Arial"/>
                <a:buNone/>
                <a:defRPr/>
              </a:pPr>
              <a:r>
                <a:rPr lang="en-US" sz="900" b="1" i="0" u="none" strike="noStrike" cap="none">
                  <a:solidFill>
                    <a:schemeClr val="dk1"/>
                  </a:solidFill>
                  <a:latin typeface="Arial"/>
                  <a:ea typeface="Arial"/>
                  <a:cs typeface="Arial"/>
                </a:rPr>
                <a:t>PROCESS</a:t>
              </a:r>
              <a:endParaRPr sz="1400" b="0" i="0" u="none" strike="noStrike" cap="none">
                <a:solidFill>
                  <a:srgbClr val="000000"/>
                </a:solidFill>
                <a:latin typeface="Arial"/>
                <a:ea typeface="Arial"/>
                <a:cs typeface="Arial"/>
              </a:endParaRPr>
            </a:p>
          </p:txBody>
        </p:sp>
        <p:sp>
          <p:nvSpPr>
            <p:cNvPr id="1169" name="Google Shape;1169;p99" hidden="0"/>
            <p:cNvSpPr/>
            <p:nvPr isPhoto="0" userDrawn="0"/>
          </p:nvSpPr>
          <p:spPr bwMode="auto">
            <a:xfrm>
              <a:off x="4838" y="16358"/>
              <a:ext cx="1800" cy="540"/>
            </a:xfrm>
            <a:prstGeom prst="flowChartInputOutpu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900"/>
                <a:buFont typeface="Arial"/>
                <a:buNone/>
                <a:defRPr/>
              </a:pPr>
              <a:r>
                <a:rPr lang="en-US" sz="900" b="1" i="0" u="none" strike="noStrike" cap="none">
                  <a:solidFill>
                    <a:schemeClr val="dk1"/>
                  </a:solidFill>
                  <a:latin typeface="Arial"/>
                  <a:ea typeface="Arial"/>
                  <a:cs typeface="Arial"/>
                </a:rPr>
                <a:t>WRITE</a:t>
              </a:r>
              <a:endParaRPr sz="1400" b="0" i="0" u="none" strike="noStrike" cap="none">
                <a:solidFill>
                  <a:srgbClr val="000000"/>
                </a:solidFill>
                <a:latin typeface="Arial"/>
                <a:ea typeface="Arial"/>
                <a:cs typeface="Arial"/>
              </a:endParaRPr>
            </a:p>
          </p:txBody>
        </p:sp>
        <p:cxnSp>
          <p:nvCxnSpPr>
            <p:cNvPr id="1170" name="Google Shape;1170;p99" hidden="0"/>
            <p:cNvCxnSpPr>
              <a:cxnSpLocks/>
            </p:cNvCxnSpPr>
            <p:nvPr isPhoto="0" userDrawn="0"/>
          </p:nvCxnSpPr>
          <p:spPr bwMode="auto">
            <a:xfrm>
              <a:off x="5738" y="12518"/>
              <a:ext cx="0" cy="420"/>
            </a:xfrm>
            <a:prstGeom prst="straightConnector1">
              <a:avLst/>
            </a:prstGeom>
            <a:noFill/>
            <a:ln w="9525" cap="flat" cmpd="sng">
              <a:solidFill>
                <a:srgbClr val="000000"/>
              </a:solidFill>
              <a:prstDash val="solid"/>
              <a:round/>
              <a:headEnd type="none" w="sm" len="sm"/>
              <a:tailEnd type="triangle" w="sm" len="sm"/>
            </a:ln>
          </p:spPr>
        </p:cxnSp>
        <p:cxnSp>
          <p:nvCxnSpPr>
            <p:cNvPr id="1171" name="Google Shape;1171;p99" hidden="0"/>
            <p:cNvCxnSpPr>
              <a:cxnSpLocks/>
            </p:cNvCxnSpPr>
            <p:nvPr isPhoto="0" userDrawn="0"/>
          </p:nvCxnSpPr>
          <p:spPr bwMode="auto">
            <a:xfrm>
              <a:off x="5738" y="13478"/>
              <a:ext cx="0" cy="360"/>
            </a:xfrm>
            <a:prstGeom prst="straightConnector1">
              <a:avLst/>
            </a:prstGeom>
            <a:noFill/>
            <a:ln w="9525" cap="flat" cmpd="sng">
              <a:solidFill>
                <a:srgbClr val="000000"/>
              </a:solidFill>
              <a:prstDash val="solid"/>
              <a:round/>
              <a:headEnd type="none" w="sm" len="sm"/>
              <a:tailEnd type="triangle" w="sm" len="sm"/>
            </a:ln>
          </p:spPr>
        </p:cxnSp>
        <p:cxnSp>
          <p:nvCxnSpPr>
            <p:cNvPr id="1172" name="Google Shape;1172;p99" hidden="0"/>
            <p:cNvCxnSpPr>
              <a:cxnSpLocks/>
            </p:cNvCxnSpPr>
            <p:nvPr isPhoto="0" userDrawn="0"/>
          </p:nvCxnSpPr>
          <p:spPr bwMode="auto">
            <a:xfrm>
              <a:off x="5738" y="14917"/>
              <a:ext cx="0" cy="540"/>
            </a:xfrm>
            <a:prstGeom prst="straightConnector1">
              <a:avLst/>
            </a:prstGeom>
            <a:noFill/>
            <a:ln w="9525" cap="flat" cmpd="sng">
              <a:solidFill>
                <a:srgbClr val="000000"/>
              </a:solidFill>
              <a:prstDash val="solid"/>
              <a:round/>
              <a:headEnd type="none" w="sm" len="sm"/>
              <a:tailEnd type="triangle" w="sm" len="sm"/>
            </a:ln>
          </p:spPr>
        </p:cxnSp>
        <p:cxnSp>
          <p:nvCxnSpPr>
            <p:cNvPr id="1173" name="Google Shape;1173;p99" hidden="0"/>
            <p:cNvCxnSpPr>
              <a:cxnSpLocks/>
            </p:cNvCxnSpPr>
            <p:nvPr isPhoto="0" userDrawn="0"/>
          </p:nvCxnSpPr>
          <p:spPr bwMode="auto">
            <a:xfrm>
              <a:off x="5738" y="15998"/>
              <a:ext cx="0" cy="360"/>
            </a:xfrm>
            <a:prstGeom prst="straightConnector1">
              <a:avLst/>
            </a:prstGeom>
            <a:noFill/>
            <a:ln w="9525" cap="flat" cmpd="sng">
              <a:solidFill>
                <a:srgbClr val="000000"/>
              </a:solidFill>
              <a:prstDash val="solid"/>
              <a:round/>
              <a:headEnd type="none" w="sm" len="sm"/>
              <a:tailEnd type="triangle" w="sm" len="sm"/>
            </a:ln>
          </p:spPr>
        </p:cxnSp>
        <p:sp>
          <p:nvSpPr>
            <p:cNvPr id="1174" name="Google Shape;1174;p99" hidden="0"/>
            <p:cNvSpPr/>
            <p:nvPr isPhoto="0" userDrawn="0"/>
          </p:nvSpPr>
          <p:spPr bwMode="auto">
            <a:xfrm>
              <a:off x="6638" y="17258"/>
              <a:ext cx="1440" cy="540"/>
            </a:xfrm>
            <a:prstGeom prst="flowChartTerminator">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900"/>
                <a:buFont typeface="Arial"/>
                <a:buNone/>
                <a:defRPr/>
              </a:pPr>
              <a:r>
                <a:rPr lang="en-US" sz="900" b="1" i="0" u="none" strike="noStrike" cap="none">
                  <a:solidFill>
                    <a:schemeClr val="dk1"/>
                  </a:solidFill>
                  <a:latin typeface="Arial"/>
                  <a:ea typeface="Arial"/>
                  <a:cs typeface="Arial"/>
                </a:rPr>
                <a:t>END</a:t>
              </a:r>
              <a:endParaRPr sz="1400" b="0" i="0" u="none" strike="noStrike" cap="none">
                <a:solidFill>
                  <a:srgbClr val="000000"/>
                </a:solidFill>
                <a:latin typeface="Arial"/>
                <a:ea typeface="Arial"/>
                <a:cs typeface="Arial"/>
              </a:endParaRPr>
            </a:p>
          </p:txBody>
        </p:sp>
        <p:sp>
          <p:nvSpPr>
            <p:cNvPr id="1175" name="Google Shape;1175;p99" hidden="0"/>
            <p:cNvSpPr/>
            <p:nvPr isPhoto="0" userDrawn="0"/>
          </p:nvSpPr>
          <p:spPr bwMode="auto">
            <a:xfrm>
              <a:off x="4298" y="12755"/>
              <a:ext cx="1440" cy="4320"/>
            </a:xfrm>
            <a:custGeom>
              <a:avLst/>
              <a:gdLst/>
              <a:ahLst/>
              <a:cxnLst/>
              <a:rect l="l" t="t" r="r" b="b"/>
              <a:pathLst>
                <a:path w="1440" h="4320" fill="norm" stroke="1" extrusionOk="0">
                  <a:moveTo>
                    <a:pt x="1440" y="4140"/>
                  </a:moveTo>
                  <a:lnTo>
                    <a:pt x="1440" y="4320"/>
                  </a:lnTo>
                  <a:lnTo>
                    <a:pt x="0" y="4320"/>
                  </a:lnTo>
                  <a:lnTo>
                    <a:pt x="0" y="0"/>
                  </a:lnTo>
                  <a:lnTo>
                    <a:pt x="1440" y="0"/>
                  </a:lnTo>
                </a:path>
              </a:pathLst>
            </a:custGeom>
            <a:noFill/>
            <a:ln w="9525" cap="flat" cmpd="sng">
              <a:solidFill>
                <a:srgbClr val="000000"/>
              </a:solidFill>
              <a:prstDash val="solid"/>
              <a:round/>
              <a:headEnd type="none" w="sm" len="sm"/>
              <a:tailEnd type="triangle" w="sm" len="sm"/>
            </a:ln>
          </p:spPr>
          <p:txBody>
            <a:bodyPr spcFirstLastPara="1" wrap="square" lIns="91425" tIns="45700" rIns="91425" bIns="45700" anchor="t" anchorCtr="0">
              <a:noAutofit/>
            </a:bodyPr>
            <a:lstStyle/>
            <a:p>
              <a:pPr marL="0" marR="0" lvl="0" indent="0" algn="l">
                <a:lnSpc>
                  <a:spcPct val="100000"/>
                </a:lnSpc>
                <a:spcBef>
                  <a:spcPts val="0"/>
                </a:spcBef>
                <a:spcAft>
                  <a:spcPts val="0"/>
                </a:spcAft>
                <a:buClr>
                  <a:srgbClr val="000000"/>
                </a:buClr>
                <a:buSzPts val="900"/>
                <a:buFont typeface="Arial"/>
                <a:buNone/>
                <a:defRPr/>
              </a:pPr>
              <a:endParaRPr sz="900" b="0" i="0" u="none" strike="noStrike" cap="none">
                <a:solidFill>
                  <a:srgbClr val="000000"/>
                </a:solidFill>
                <a:latin typeface="Arial"/>
                <a:ea typeface="Arial"/>
                <a:cs typeface="Arial"/>
              </a:endParaRPr>
            </a:p>
          </p:txBody>
        </p:sp>
        <p:sp>
          <p:nvSpPr>
            <p:cNvPr id="1176" name="Google Shape;1176;p99" hidden="0"/>
            <p:cNvSpPr/>
            <p:nvPr isPhoto="0" userDrawn="0"/>
          </p:nvSpPr>
          <p:spPr bwMode="auto">
            <a:xfrm>
              <a:off x="6998" y="14378"/>
              <a:ext cx="360" cy="2880"/>
            </a:xfrm>
            <a:custGeom>
              <a:avLst/>
              <a:gdLst/>
              <a:ahLst/>
              <a:cxnLst/>
              <a:rect l="l" t="t" r="r" b="b"/>
              <a:pathLst>
                <a:path w="720" h="2700" fill="norm" stroke="1" extrusionOk="0">
                  <a:moveTo>
                    <a:pt x="0" y="0"/>
                  </a:moveTo>
                  <a:lnTo>
                    <a:pt x="720" y="0"/>
                  </a:lnTo>
                  <a:lnTo>
                    <a:pt x="720" y="2700"/>
                  </a:lnTo>
                </a:path>
              </a:pathLst>
            </a:custGeom>
            <a:noFill/>
            <a:ln w="9525" cap="flat" cmpd="sng">
              <a:solidFill>
                <a:srgbClr val="000000"/>
              </a:solidFill>
              <a:prstDash val="solid"/>
              <a:round/>
              <a:headEnd type="none" w="sm" len="sm"/>
              <a:tailEnd type="triangle" w="sm" len="sm"/>
            </a:ln>
          </p:spPr>
          <p:txBody>
            <a:bodyPr spcFirstLastPara="1" wrap="square" lIns="91425" tIns="45700" rIns="91425" bIns="45700" anchor="t" anchorCtr="0">
              <a:noAutofit/>
            </a:bodyPr>
            <a:lstStyle/>
            <a:p>
              <a:pPr marL="0" marR="0" lvl="0" indent="0" algn="l">
                <a:lnSpc>
                  <a:spcPct val="100000"/>
                </a:lnSpc>
                <a:spcBef>
                  <a:spcPts val="0"/>
                </a:spcBef>
                <a:spcAft>
                  <a:spcPts val="0"/>
                </a:spcAft>
                <a:buClr>
                  <a:srgbClr val="000000"/>
                </a:buClr>
                <a:buSzPts val="900"/>
                <a:buFont typeface="Arial"/>
                <a:buNone/>
                <a:defRPr/>
              </a:pPr>
              <a:endParaRPr sz="900" b="0" i="0" u="none" strike="noStrike" cap="none">
                <a:solidFill>
                  <a:srgbClr val="000000"/>
                </a:solidFill>
                <a:latin typeface="Arial"/>
                <a:ea typeface="Arial"/>
                <a:cs typeface="Arial"/>
              </a:endParaRPr>
            </a:p>
          </p:txBody>
        </p:sp>
        <p:sp>
          <p:nvSpPr>
            <p:cNvPr id="1177" name="Google Shape;1177;p99" hidden="0"/>
            <p:cNvSpPr txBox="1"/>
            <p:nvPr isPhoto="0" userDrawn="0"/>
          </p:nvSpPr>
          <p:spPr bwMode="auto">
            <a:xfrm>
              <a:off x="5738" y="14917"/>
              <a:ext cx="1080" cy="540"/>
            </a:xfrm>
            <a:prstGeom prst="rect">
              <a:avLst/>
            </a:prstGeom>
            <a:noFill/>
            <a:ln>
              <a:noFill/>
            </a:ln>
          </p:spPr>
          <p:txBody>
            <a:bodyPr spcFirstLastPara="1" wrap="square" lIns="91425" tIns="45700" rIns="91425" bIns="45700"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US" sz="900" b="1" i="0" u="none" strike="noStrike" cap="none">
                  <a:solidFill>
                    <a:schemeClr val="dk1"/>
                  </a:solidFill>
                  <a:latin typeface="Arial"/>
                  <a:ea typeface="Arial"/>
                  <a:cs typeface="Arial"/>
                </a:rPr>
                <a:t>Tidak</a:t>
              </a:r>
              <a:endParaRPr sz="1400" b="0" i="0" u="none" strike="noStrike" cap="none">
                <a:solidFill>
                  <a:srgbClr val="000000"/>
                </a:solidFill>
                <a:latin typeface="Arial"/>
                <a:ea typeface="Arial"/>
                <a:cs typeface="Arial"/>
              </a:endParaRPr>
            </a:p>
          </p:txBody>
        </p:sp>
        <p:sp>
          <p:nvSpPr>
            <p:cNvPr id="1178" name="Google Shape;1178;p99" hidden="0"/>
            <p:cNvSpPr txBox="1"/>
            <p:nvPr isPhoto="0" userDrawn="0"/>
          </p:nvSpPr>
          <p:spPr bwMode="auto">
            <a:xfrm>
              <a:off x="6998" y="13838"/>
              <a:ext cx="720" cy="540"/>
            </a:xfrm>
            <a:prstGeom prst="rect">
              <a:avLst/>
            </a:prstGeom>
            <a:noFill/>
            <a:ln>
              <a:noFill/>
            </a:ln>
          </p:spPr>
          <p:txBody>
            <a:bodyPr spcFirstLastPara="1" wrap="square" lIns="91425" tIns="45700" rIns="91425" bIns="45700"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US" sz="900" b="1" i="0" u="none" strike="noStrike" cap="none">
                  <a:solidFill>
                    <a:schemeClr val="dk1"/>
                  </a:solidFill>
                  <a:latin typeface="Arial"/>
                  <a:ea typeface="Arial"/>
                  <a:cs typeface="Arial"/>
                </a:rPr>
                <a:t>Ya</a:t>
              </a:r>
              <a:endParaRPr sz="1400" b="0" i="0" u="none" strike="noStrike" cap="none">
                <a:solidFill>
                  <a:srgbClr val="000000"/>
                </a:solidFill>
                <a:latin typeface="Arial"/>
                <a:ea typeface="Arial"/>
                <a:cs typeface="Arial"/>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1183" name="Google Shape;1183;p100"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1184" name="Google Shape;1184;p100"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1185" name="Google Shape;1185;p100"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1186" name="Google Shape;1186;p100"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1187" name="Google Shape;1187;p100" hidden="0"/>
          <p:cNvSpPr/>
          <p:nvPr isPhoto="0" userDrawn="0"/>
        </p:nvSpPr>
        <p:spPr bwMode="auto">
          <a:xfrm>
            <a:off x="331181" y="118750"/>
            <a:ext cx="5650217" cy="461624"/>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400"/>
              <a:buFont typeface="Arial"/>
              <a:buNone/>
              <a:defRPr/>
            </a:pPr>
            <a:r>
              <a:rPr lang="en-US" sz="2400" b="1" i="0" u="none" strike="noStrike" cap="none">
                <a:solidFill>
                  <a:srgbClr val="002060"/>
                </a:solidFill>
                <a:latin typeface="Arial"/>
                <a:ea typeface="Arial"/>
                <a:cs typeface="Arial"/>
              </a:rPr>
              <a:t>Menghitung </a:t>
            </a:r>
            <a:r>
              <a:rPr lang="en-US" sz="2400" b="1">
                <a:solidFill>
                  <a:srgbClr val="002060"/>
                </a:solidFill>
              </a:rPr>
              <a:t>L</a:t>
            </a:r>
            <a:r>
              <a:rPr lang="en-US" sz="2400" b="1" i="0" u="none" strike="noStrike" cap="none">
                <a:solidFill>
                  <a:srgbClr val="002060"/>
                </a:solidFill>
                <a:latin typeface="Arial"/>
                <a:ea typeface="Arial"/>
                <a:cs typeface="Arial"/>
              </a:rPr>
              <a:t>uas </a:t>
            </a:r>
            <a:r>
              <a:rPr lang="en-US" sz="2400" b="1">
                <a:solidFill>
                  <a:srgbClr val="002060"/>
                </a:solidFill>
              </a:rPr>
              <a:t>P</a:t>
            </a:r>
            <a:r>
              <a:rPr lang="en-US" sz="2400" b="1" i="0" u="none" strike="noStrike" cap="none">
                <a:solidFill>
                  <a:srgbClr val="002060"/>
                </a:solidFill>
                <a:latin typeface="Arial"/>
                <a:ea typeface="Arial"/>
                <a:cs typeface="Arial"/>
              </a:rPr>
              <a:t>ersegi </a:t>
            </a:r>
            <a:r>
              <a:rPr lang="en-US" sz="2400" b="1">
                <a:solidFill>
                  <a:srgbClr val="002060"/>
                </a:solidFill>
              </a:rPr>
              <a:t>P</a:t>
            </a:r>
            <a:r>
              <a:rPr lang="en-US" sz="2400" b="1" i="0" u="none" strike="noStrike" cap="none">
                <a:solidFill>
                  <a:srgbClr val="002060"/>
                </a:solidFill>
                <a:latin typeface="Arial"/>
                <a:ea typeface="Arial"/>
                <a:cs typeface="Arial"/>
              </a:rPr>
              <a:t>anjang</a:t>
            </a:r>
            <a:endParaRPr sz="2400" b="1" i="0" u="none" strike="noStrike" cap="none">
              <a:solidFill>
                <a:srgbClr val="002060"/>
              </a:solidFill>
              <a:latin typeface="Arial"/>
              <a:ea typeface="Arial"/>
              <a:cs typeface="Arial"/>
            </a:endParaRPr>
          </a:p>
        </p:txBody>
      </p:sp>
      <p:sp>
        <p:nvSpPr>
          <p:cNvPr id="1188" name="Google Shape;1188;p100"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1189" name="Google Shape;1189;p100" hidden="0"/>
          <p:cNvSpPr/>
          <p:nvPr isPhoto="0" userDrawn="0"/>
        </p:nvSpPr>
        <p:spPr bwMode="auto">
          <a:xfrm>
            <a:off x="3547389" y="2032200"/>
            <a:ext cx="1835491" cy="411488"/>
          </a:xfrm>
          <a:prstGeom prst="flowChartInputOutpu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200"/>
              <a:buFont typeface="Arial"/>
              <a:buNone/>
              <a:defRPr/>
            </a:pPr>
            <a:r>
              <a:rPr lang="en-US" sz="1200" b="0" i="0" u="none" strike="noStrike" cap="none">
                <a:solidFill>
                  <a:schemeClr val="dk1"/>
                </a:solidFill>
                <a:latin typeface="Times New Roman"/>
                <a:ea typeface="Times New Roman"/>
                <a:cs typeface="Times New Roman"/>
              </a:rPr>
              <a:t>Input lebar</a:t>
            </a:r>
            <a:endParaRPr sz="1200" b="0" i="0" u="none" strike="noStrike" cap="none">
              <a:solidFill>
                <a:schemeClr val="dk1"/>
              </a:solidFill>
              <a:latin typeface="Times New Roman"/>
              <a:ea typeface="Times New Roman"/>
              <a:cs typeface="Times New Roman"/>
            </a:endParaRPr>
          </a:p>
        </p:txBody>
      </p:sp>
      <p:sp>
        <p:nvSpPr>
          <p:cNvPr id="1190" name="Google Shape;1190;p100" hidden="0"/>
          <p:cNvSpPr/>
          <p:nvPr isPhoto="0" userDrawn="0"/>
        </p:nvSpPr>
        <p:spPr bwMode="auto">
          <a:xfrm>
            <a:off x="3981564" y="713976"/>
            <a:ext cx="811867" cy="337412"/>
          </a:xfrm>
          <a:prstGeom prst="flowChartTerminator">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200"/>
              <a:buFont typeface="Arial"/>
              <a:buNone/>
              <a:defRPr/>
            </a:pPr>
            <a:r>
              <a:rPr lang="en-US" sz="1200" b="0" i="0" u="none" strike="noStrike" cap="none">
                <a:solidFill>
                  <a:schemeClr val="dk1"/>
                </a:solidFill>
                <a:latin typeface="Times New Roman"/>
                <a:ea typeface="Times New Roman"/>
                <a:cs typeface="Times New Roman"/>
              </a:rPr>
              <a:t>Start</a:t>
            </a:r>
            <a:endParaRPr sz="1400" b="0" i="0" u="none" strike="noStrike" cap="none">
              <a:solidFill>
                <a:srgbClr val="000000"/>
              </a:solidFill>
              <a:latin typeface="Arial"/>
              <a:ea typeface="Arial"/>
              <a:cs typeface="Arial"/>
            </a:endParaRPr>
          </a:p>
        </p:txBody>
      </p:sp>
      <p:sp>
        <p:nvSpPr>
          <p:cNvPr id="1191" name="Google Shape;1191;p100" hidden="0"/>
          <p:cNvSpPr/>
          <p:nvPr isPhoto="0" userDrawn="0"/>
        </p:nvSpPr>
        <p:spPr bwMode="auto">
          <a:xfrm>
            <a:off x="3932669" y="4266813"/>
            <a:ext cx="1019987" cy="408704"/>
          </a:xfrm>
          <a:prstGeom prst="flowChartTerminator">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200"/>
              <a:buFont typeface="Arial"/>
              <a:buNone/>
              <a:defRPr/>
            </a:pPr>
            <a:r>
              <a:rPr lang="en-US" sz="1200" b="0" i="0" u="none" strike="noStrike" cap="none">
                <a:solidFill>
                  <a:schemeClr val="dk1"/>
                </a:solidFill>
                <a:latin typeface="Times New Roman"/>
                <a:ea typeface="Times New Roman"/>
                <a:cs typeface="Times New Roman"/>
              </a:rPr>
              <a:t>End</a:t>
            </a:r>
            <a:endParaRPr sz="1400" b="0" i="0" u="none" strike="noStrike" cap="none">
              <a:solidFill>
                <a:srgbClr val="000000"/>
              </a:solidFill>
              <a:latin typeface="Arial"/>
              <a:ea typeface="Arial"/>
              <a:cs typeface="Arial"/>
            </a:endParaRPr>
          </a:p>
        </p:txBody>
      </p:sp>
      <p:sp>
        <p:nvSpPr>
          <p:cNvPr id="1192" name="Google Shape;1192;p100" hidden="0"/>
          <p:cNvSpPr/>
          <p:nvPr isPhoto="0" userDrawn="0"/>
        </p:nvSpPr>
        <p:spPr bwMode="auto">
          <a:xfrm>
            <a:off x="3640404" y="1329927"/>
            <a:ext cx="1742474" cy="337412"/>
          </a:xfrm>
          <a:prstGeom prst="flowChartInputOutpu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200"/>
              <a:buFont typeface="Arial"/>
              <a:buNone/>
              <a:defRPr/>
            </a:pPr>
            <a:r>
              <a:rPr lang="en-US" sz="1200" b="0" i="0" u="none" strike="noStrike" cap="none">
                <a:solidFill>
                  <a:schemeClr val="dk1"/>
                </a:solidFill>
                <a:latin typeface="Times New Roman"/>
                <a:ea typeface="Times New Roman"/>
                <a:cs typeface="Times New Roman"/>
              </a:rPr>
              <a:t>Input panjang</a:t>
            </a:r>
            <a:endParaRPr sz="1200" b="0" i="0" u="none" strike="noStrike" cap="none">
              <a:solidFill>
                <a:schemeClr val="dk1"/>
              </a:solidFill>
              <a:latin typeface="Times New Roman"/>
              <a:ea typeface="Times New Roman"/>
              <a:cs typeface="Times New Roman"/>
            </a:endParaRPr>
          </a:p>
        </p:txBody>
      </p:sp>
      <p:sp>
        <p:nvSpPr>
          <p:cNvPr id="1193" name="Google Shape;1193;p100" hidden="0"/>
          <p:cNvSpPr/>
          <p:nvPr isPhoto="0" userDrawn="0"/>
        </p:nvSpPr>
        <p:spPr bwMode="auto">
          <a:xfrm>
            <a:off x="3574458" y="2832181"/>
            <a:ext cx="1699405" cy="337412"/>
          </a:xfrm>
          <a:prstGeom prst="flowChartProcess">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200"/>
              <a:buFont typeface="Arial"/>
              <a:buNone/>
              <a:defRPr/>
            </a:pPr>
            <a:r>
              <a:rPr lang="en-US" sz="1200" b="0" i="0" u="none" strike="noStrike" cap="none">
                <a:solidFill>
                  <a:schemeClr val="dk1"/>
                </a:solidFill>
                <a:latin typeface="Times New Roman"/>
                <a:ea typeface="Times New Roman"/>
                <a:cs typeface="Times New Roman"/>
              </a:rPr>
              <a:t>Luas = panjang * lebar</a:t>
            </a:r>
            <a:endParaRPr sz="1200" b="0" i="0" u="none" strike="noStrike" cap="none">
              <a:solidFill>
                <a:schemeClr val="dk1"/>
              </a:solidFill>
              <a:latin typeface="Times New Roman"/>
              <a:ea typeface="Times New Roman"/>
              <a:cs typeface="Times New Roman"/>
            </a:endParaRPr>
          </a:p>
        </p:txBody>
      </p:sp>
      <p:sp>
        <p:nvSpPr>
          <p:cNvPr id="1194" name="Google Shape;1194;p100" hidden="0"/>
          <p:cNvSpPr/>
          <p:nvPr isPhoto="0" userDrawn="0"/>
        </p:nvSpPr>
        <p:spPr bwMode="auto">
          <a:xfrm>
            <a:off x="3792012" y="3552854"/>
            <a:ext cx="1367814" cy="337412"/>
          </a:xfrm>
          <a:prstGeom prst="flowChartInputOutpu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200"/>
              <a:buFont typeface="Arial"/>
              <a:buNone/>
              <a:defRPr/>
            </a:pPr>
            <a:r>
              <a:rPr lang="en-US" sz="1200" b="0" i="0" u="none" strike="noStrike" cap="none">
                <a:solidFill>
                  <a:schemeClr val="dk1"/>
                </a:solidFill>
                <a:latin typeface="Times New Roman"/>
                <a:ea typeface="Times New Roman"/>
                <a:cs typeface="Times New Roman"/>
              </a:rPr>
              <a:t>Print Luas</a:t>
            </a:r>
            <a:endParaRPr sz="1400" b="0" i="0" u="none" strike="noStrike" cap="none">
              <a:solidFill>
                <a:srgbClr val="000000"/>
              </a:solidFill>
              <a:latin typeface="Arial"/>
              <a:ea typeface="Arial"/>
              <a:cs typeface="Arial"/>
            </a:endParaRPr>
          </a:p>
        </p:txBody>
      </p:sp>
      <p:cxnSp>
        <p:nvCxnSpPr>
          <p:cNvPr id="1195" name="Google Shape;1195;p100" hidden="0"/>
          <p:cNvCxnSpPr>
            <a:cxnSpLocks/>
          </p:cNvCxnSpPr>
          <p:nvPr isPhoto="0" userDrawn="0"/>
        </p:nvCxnSpPr>
        <p:spPr bwMode="auto">
          <a:xfrm flipH="1">
            <a:off x="4401405" y="1051388"/>
            <a:ext cx="6690" cy="278540"/>
          </a:xfrm>
          <a:prstGeom prst="straightConnector1">
            <a:avLst/>
          </a:prstGeom>
          <a:noFill/>
          <a:ln w="9525" cap="flat" cmpd="sng">
            <a:solidFill>
              <a:srgbClr val="000000"/>
            </a:solidFill>
            <a:prstDash val="solid"/>
            <a:round/>
            <a:headEnd type="none" w="sm" len="sm"/>
            <a:tailEnd type="triangle" w="med" len="med"/>
          </a:ln>
        </p:spPr>
      </p:cxnSp>
      <p:cxnSp>
        <p:nvCxnSpPr>
          <p:cNvPr id="1196" name="Google Shape;1196;p100" hidden="0"/>
          <p:cNvCxnSpPr>
            <a:cxnSpLocks/>
          </p:cNvCxnSpPr>
          <p:nvPr isPhoto="0" userDrawn="0"/>
        </p:nvCxnSpPr>
        <p:spPr bwMode="auto">
          <a:xfrm flipH="1">
            <a:off x="4381029" y="2441776"/>
            <a:ext cx="1190" cy="390406"/>
          </a:xfrm>
          <a:prstGeom prst="straightConnector1">
            <a:avLst/>
          </a:prstGeom>
          <a:noFill/>
          <a:ln w="9525" cap="flat" cmpd="sng">
            <a:solidFill>
              <a:srgbClr val="000000"/>
            </a:solidFill>
            <a:prstDash val="solid"/>
            <a:round/>
            <a:headEnd type="none" w="sm" len="sm"/>
            <a:tailEnd type="triangle" w="med" len="med"/>
          </a:ln>
        </p:spPr>
      </p:cxnSp>
      <p:cxnSp>
        <p:nvCxnSpPr>
          <p:cNvPr id="1197" name="Google Shape;1197;p100" hidden="0"/>
          <p:cNvCxnSpPr>
            <a:cxnSpLocks/>
          </p:cNvCxnSpPr>
          <p:nvPr isPhoto="0" userDrawn="0"/>
        </p:nvCxnSpPr>
        <p:spPr bwMode="auto">
          <a:xfrm>
            <a:off x="4382219" y="3174521"/>
            <a:ext cx="0" cy="378333"/>
          </a:xfrm>
          <a:prstGeom prst="straightConnector1">
            <a:avLst/>
          </a:prstGeom>
          <a:noFill/>
          <a:ln w="9525" cap="flat" cmpd="sng">
            <a:solidFill>
              <a:srgbClr val="000000"/>
            </a:solidFill>
            <a:prstDash val="solid"/>
            <a:round/>
            <a:headEnd type="none" w="sm" len="sm"/>
            <a:tailEnd type="triangle" w="med" len="med"/>
          </a:ln>
        </p:spPr>
      </p:cxnSp>
      <p:cxnSp>
        <p:nvCxnSpPr>
          <p:cNvPr id="1198" name="Google Shape;1198;p100" hidden="0"/>
          <p:cNvCxnSpPr>
            <a:cxnSpLocks/>
          </p:cNvCxnSpPr>
          <p:nvPr isPhoto="0" userDrawn="0"/>
        </p:nvCxnSpPr>
        <p:spPr bwMode="auto">
          <a:xfrm>
            <a:off x="4382219" y="3857630"/>
            <a:ext cx="12939" cy="409183"/>
          </a:xfrm>
          <a:prstGeom prst="straightConnector1">
            <a:avLst/>
          </a:prstGeom>
          <a:noFill/>
          <a:ln w="9525" cap="flat" cmpd="sng">
            <a:solidFill>
              <a:srgbClr val="000000"/>
            </a:solidFill>
            <a:prstDash val="solid"/>
            <a:round/>
            <a:headEnd type="none" w="sm" len="sm"/>
            <a:tailEnd type="triangle" w="med" len="med"/>
          </a:ln>
        </p:spPr>
      </p:cxnSp>
      <p:cxnSp>
        <p:nvCxnSpPr>
          <p:cNvPr id="1199" name="Google Shape;1199;p100" hidden="0"/>
          <p:cNvCxnSpPr>
            <a:cxnSpLocks/>
          </p:cNvCxnSpPr>
          <p:nvPr isPhoto="0" userDrawn="0"/>
        </p:nvCxnSpPr>
        <p:spPr bwMode="auto">
          <a:xfrm flipH="1">
            <a:off x="4381029" y="1655653"/>
            <a:ext cx="12938" cy="376547"/>
          </a:xfrm>
          <a:prstGeom prst="straightConnector1">
            <a:avLst/>
          </a:prstGeom>
          <a:noFill/>
          <a:ln w="9525" cap="flat" cmpd="sng">
            <a:solidFill>
              <a:srgbClr val="000000"/>
            </a:solidFill>
            <a:prstDash val="solid"/>
            <a:round/>
            <a:headEnd type="none" w="sm" len="sm"/>
            <a:tailEnd type="triangle" w="med" len="med"/>
          </a:ln>
        </p:spPr>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1204" name="Google Shape;1204;p101"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1205" name="Google Shape;1205;p101"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1206" name="Google Shape;1206;p101"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1207" name="Google Shape;1207;p101"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1208" name="Google Shape;1208;p101" hidden="0"/>
          <p:cNvSpPr/>
          <p:nvPr isPhoto="0" userDrawn="0"/>
        </p:nvSpPr>
        <p:spPr bwMode="auto">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1" u="none" strike="noStrike" cap="none">
                <a:solidFill>
                  <a:srgbClr val="002060"/>
                </a:solidFill>
                <a:latin typeface="Cambria"/>
                <a:ea typeface="Cambria"/>
                <a:cs typeface="Cambria"/>
              </a:rPr>
              <a:t>Flowchart</a:t>
            </a:r>
            <a:endParaRPr sz="2800" b="1" i="1" u="none" strike="noStrike" cap="none">
              <a:solidFill>
                <a:srgbClr val="002060"/>
              </a:solidFill>
              <a:latin typeface="Cambria"/>
              <a:ea typeface="Cambria"/>
              <a:cs typeface="Cambria"/>
            </a:endParaRPr>
          </a:p>
        </p:txBody>
      </p:sp>
      <p:sp>
        <p:nvSpPr>
          <p:cNvPr id="1209" name="Google Shape;1209;p101"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1210" name="Google Shape;1210;p101" hidden="0"/>
          <p:cNvSpPr/>
          <p:nvPr isPhoto="0" userDrawn="0"/>
        </p:nvSpPr>
        <p:spPr bwMode="auto">
          <a:xfrm>
            <a:off x="331180" y="876953"/>
            <a:ext cx="8464028" cy="1754286"/>
          </a:xfrm>
          <a:prstGeom prst="rect">
            <a:avLst/>
          </a:prstGeom>
          <a:noFill/>
          <a:ln>
            <a:noFill/>
          </a:ln>
        </p:spPr>
        <p:txBody>
          <a:bodyPr spcFirstLastPara="1" wrap="square" lIns="91425" tIns="45700" rIns="91425" bIns="45700" anchor="t" anchorCtr="0">
            <a:spAutoFit/>
          </a:bodyPr>
          <a:lstStyle/>
          <a:p>
            <a:pPr marL="342900" marR="0" lvl="0" indent="-342900" algn="l">
              <a:lnSpc>
                <a:spcPct val="150000"/>
              </a:lnSpc>
              <a:spcBef>
                <a:spcPts val="0"/>
              </a:spcBef>
              <a:spcAft>
                <a:spcPts val="0"/>
              </a:spcAft>
              <a:buClr>
                <a:srgbClr val="000000"/>
              </a:buClr>
              <a:buSzPts val="2400"/>
              <a:buFont typeface="Cambria"/>
              <a:buChar char="❑"/>
              <a:defRPr/>
            </a:pPr>
            <a:r>
              <a:rPr lang="en-US" sz="2400" b="0" i="1" u="none" strike="noStrike" cap="none">
                <a:solidFill>
                  <a:srgbClr val="000000"/>
                </a:solidFill>
                <a:latin typeface="Cambria"/>
                <a:ea typeface="Cambria"/>
                <a:cs typeface="Cambria"/>
              </a:rPr>
              <a:t>Flowchart </a:t>
            </a:r>
            <a:r>
              <a:rPr lang="en-US" sz="2400" b="0" i="0" u="none" strike="noStrike" cap="none">
                <a:solidFill>
                  <a:srgbClr val="000000"/>
                </a:solidFill>
                <a:latin typeface="Cambria"/>
                <a:ea typeface="Cambria"/>
                <a:cs typeface="Cambria"/>
              </a:rPr>
              <a:t>untuk menentukan bilangan genap/ganjil</a:t>
            </a:r>
            <a:endParaRPr sz="2400" b="0" i="0" u="none" strike="noStrike" cap="none">
              <a:solidFill>
                <a:srgbClr val="000000"/>
              </a:solidFill>
              <a:latin typeface="Cambria"/>
              <a:ea typeface="Cambria"/>
              <a:cs typeface="Cambria"/>
            </a:endParaRPr>
          </a:p>
          <a:p>
            <a:pPr marL="0" marR="0" lvl="0" indent="0" algn="l">
              <a:lnSpc>
                <a:spcPct val="150000"/>
              </a:lnSpc>
              <a:spcBef>
                <a:spcPts val="0"/>
              </a:spcBef>
              <a:spcAft>
                <a:spcPts val="0"/>
              </a:spcAft>
              <a:buClr>
                <a:srgbClr val="000000"/>
              </a:buClr>
              <a:buSzPts val="2400"/>
              <a:buFont typeface="Arial"/>
              <a:buNone/>
              <a:defRPr/>
            </a:pPr>
            <a:endParaRPr sz="2400" b="0" i="0" u="none" strike="noStrike" cap="none">
              <a:solidFill>
                <a:schemeClr val="dk1"/>
              </a:solidFill>
              <a:latin typeface="Arial"/>
              <a:ea typeface="Arial"/>
              <a:cs typeface="Arial"/>
            </a:endParaRPr>
          </a:p>
          <a:p>
            <a:pPr marL="0" marR="0" lvl="0" indent="0" algn="l">
              <a:lnSpc>
                <a:spcPct val="150000"/>
              </a:lnSpc>
              <a:spcBef>
                <a:spcPts val="0"/>
              </a:spcBef>
              <a:spcAft>
                <a:spcPts val="0"/>
              </a:spcAft>
              <a:buClr>
                <a:srgbClr val="000000"/>
              </a:buClr>
              <a:buSzPts val="2400"/>
              <a:buFont typeface="Arial"/>
              <a:buNone/>
              <a:defRPr/>
            </a:pPr>
            <a:endParaRPr sz="2400" b="0" i="0" u="none" strike="noStrike" cap="none">
              <a:solidFill>
                <a:schemeClr val="dk1"/>
              </a:solidFill>
              <a:latin typeface="Arial"/>
              <a:ea typeface="Arial"/>
              <a:cs typeface="Arial"/>
            </a:endParaRPr>
          </a:p>
        </p:txBody>
      </p:sp>
      <p:grpSp>
        <p:nvGrpSpPr>
          <p:cNvPr id="1211" name="Google Shape;1211;p101" hidden="0"/>
          <p:cNvGrpSpPr/>
          <p:nvPr isPhoto="0" userDrawn="0"/>
        </p:nvGrpSpPr>
        <p:grpSpPr bwMode="auto">
          <a:xfrm>
            <a:off x="2430675" y="1621581"/>
            <a:ext cx="4444577" cy="3304102"/>
            <a:chOff x="2333" y="2592"/>
            <a:chExt cx="8035" cy="4896"/>
          </a:xfrm>
        </p:grpSpPr>
        <p:sp>
          <p:nvSpPr>
            <p:cNvPr id="1212" name="Google Shape;1212;p101" hidden="0"/>
            <p:cNvSpPr txBox="1"/>
            <p:nvPr isPhoto="0" userDrawn="0"/>
          </p:nvSpPr>
          <p:spPr bwMode="auto">
            <a:xfrm>
              <a:off x="6624" y="4896"/>
              <a:ext cx="864" cy="432"/>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050"/>
                <a:buFont typeface="Arial"/>
                <a:buNone/>
                <a:defRPr/>
              </a:pPr>
              <a:r>
                <a:rPr lang="en-US" sz="1050" b="0" i="0" u="none" strike="noStrike" cap="none">
                  <a:solidFill>
                    <a:schemeClr val="dk1"/>
                  </a:solidFill>
                  <a:latin typeface="Century Gothic"/>
                  <a:ea typeface="Century Gothic"/>
                  <a:cs typeface="Century Gothic"/>
                </a:rPr>
                <a:t>Y</a:t>
              </a:r>
              <a:endParaRPr sz="1200" b="0" i="0" u="none" strike="noStrike" cap="none">
                <a:solidFill>
                  <a:schemeClr val="dk1"/>
                </a:solidFill>
                <a:latin typeface="Times New Roman"/>
                <a:ea typeface="Times New Roman"/>
                <a:cs typeface="Times New Roman"/>
              </a:endParaRPr>
            </a:p>
          </p:txBody>
        </p:sp>
        <p:sp>
          <p:nvSpPr>
            <p:cNvPr id="1213" name="Google Shape;1213;p101" hidden="0"/>
            <p:cNvSpPr txBox="1"/>
            <p:nvPr isPhoto="0" userDrawn="0"/>
          </p:nvSpPr>
          <p:spPr bwMode="auto">
            <a:xfrm>
              <a:off x="8208" y="3888"/>
              <a:ext cx="576" cy="432"/>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050"/>
                <a:buFont typeface="Arial"/>
                <a:buNone/>
                <a:defRPr/>
              </a:pPr>
              <a:r>
                <a:rPr lang="en-US" sz="1050" b="0" i="0" u="none" strike="noStrike" cap="none">
                  <a:solidFill>
                    <a:schemeClr val="dk1"/>
                  </a:solidFill>
                  <a:latin typeface="Century Gothic"/>
                  <a:ea typeface="Century Gothic"/>
                  <a:cs typeface="Century Gothic"/>
                </a:rPr>
                <a:t>T</a:t>
              </a:r>
              <a:endParaRPr sz="1200" b="0" i="0" u="none" strike="noStrike" cap="none">
                <a:solidFill>
                  <a:schemeClr val="dk1"/>
                </a:solidFill>
                <a:latin typeface="Times New Roman"/>
                <a:ea typeface="Times New Roman"/>
                <a:cs typeface="Times New Roman"/>
              </a:endParaRPr>
            </a:p>
          </p:txBody>
        </p:sp>
        <p:sp>
          <p:nvSpPr>
            <p:cNvPr id="1214" name="Google Shape;1214;p101" hidden="0"/>
            <p:cNvSpPr/>
            <p:nvPr isPhoto="0" userDrawn="0"/>
          </p:nvSpPr>
          <p:spPr bwMode="auto">
            <a:xfrm>
              <a:off x="2880" y="2592"/>
              <a:ext cx="1152" cy="576"/>
            </a:xfrm>
            <a:prstGeom prst="flowChartTerminator">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050"/>
                <a:buFont typeface="Arial"/>
                <a:buNone/>
                <a:defRPr/>
              </a:pPr>
              <a:r>
                <a:rPr lang="en-US" sz="1050" b="0" i="0" u="none" strike="noStrike" cap="none">
                  <a:solidFill>
                    <a:schemeClr val="dk1"/>
                  </a:solidFill>
                  <a:latin typeface="Century Gothic"/>
                  <a:ea typeface="Century Gothic"/>
                  <a:cs typeface="Century Gothic"/>
                </a:rPr>
                <a:t>Start</a:t>
              </a:r>
              <a:endParaRPr sz="1200" b="0" i="0" u="none" strike="noStrike" cap="none">
                <a:solidFill>
                  <a:schemeClr val="dk1"/>
                </a:solidFill>
                <a:latin typeface="Times New Roman"/>
                <a:ea typeface="Times New Roman"/>
                <a:cs typeface="Times New Roman"/>
              </a:endParaRPr>
            </a:p>
          </p:txBody>
        </p:sp>
        <p:sp>
          <p:nvSpPr>
            <p:cNvPr id="1215" name="Google Shape;1215;p101" hidden="0"/>
            <p:cNvSpPr/>
            <p:nvPr isPhoto="0" userDrawn="0"/>
          </p:nvSpPr>
          <p:spPr bwMode="auto">
            <a:xfrm>
              <a:off x="2333" y="3600"/>
              <a:ext cx="2131" cy="720"/>
            </a:xfrm>
            <a:prstGeom prst="flowChartInputOutpu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050"/>
                <a:buFont typeface="Arial"/>
                <a:buNone/>
                <a:defRPr/>
              </a:pPr>
              <a:r>
                <a:rPr lang="en-US" sz="1050" b="0" i="0" u="none" strike="noStrike" cap="none">
                  <a:solidFill>
                    <a:schemeClr val="dk1"/>
                  </a:solidFill>
                  <a:latin typeface="Century Gothic"/>
                  <a:ea typeface="Century Gothic"/>
                  <a:cs typeface="Century Gothic"/>
                </a:rPr>
                <a:t>Input Bilangan</a:t>
              </a:r>
              <a:endParaRPr sz="1200" b="0" i="0" u="none" strike="noStrike" cap="none">
                <a:solidFill>
                  <a:schemeClr val="dk1"/>
                </a:solidFill>
                <a:latin typeface="Times New Roman"/>
                <a:ea typeface="Times New Roman"/>
                <a:cs typeface="Times New Roman"/>
              </a:endParaRPr>
            </a:p>
          </p:txBody>
        </p:sp>
        <p:sp>
          <p:nvSpPr>
            <p:cNvPr id="1216" name="Google Shape;1216;p101" hidden="0"/>
            <p:cNvSpPr/>
            <p:nvPr isPhoto="0" userDrawn="0"/>
          </p:nvSpPr>
          <p:spPr bwMode="auto">
            <a:xfrm>
              <a:off x="2592" y="4896"/>
              <a:ext cx="1728" cy="1440"/>
            </a:xfrm>
            <a:prstGeom prst="flowChartProcess">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050"/>
                <a:buFont typeface="Arial"/>
                <a:buNone/>
                <a:defRPr/>
              </a:pPr>
              <a:r>
                <a:rPr lang="en-US" sz="1050" b="0" i="0" u="none" strike="noStrike" cap="none">
                  <a:solidFill>
                    <a:schemeClr val="dk1"/>
                  </a:solidFill>
                  <a:latin typeface="Century Gothic"/>
                  <a:ea typeface="Century Gothic"/>
                  <a:cs typeface="Century Gothic"/>
                </a:rPr>
                <a:t>Hitung sisa bagi antara bilangan dengan 2</a:t>
              </a:r>
              <a:endParaRPr sz="1200" b="0" i="0" u="none" strike="noStrike" cap="none">
                <a:solidFill>
                  <a:schemeClr val="dk1"/>
                </a:solidFill>
                <a:latin typeface="Times New Roman"/>
                <a:ea typeface="Times New Roman"/>
                <a:cs typeface="Times New Roman"/>
              </a:endParaRPr>
            </a:p>
          </p:txBody>
        </p:sp>
        <p:sp>
          <p:nvSpPr>
            <p:cNvPr id="1217" name="Google Shape;1217;p101" hidden="0"/>
            <p:cNvSpPr/>
            <p:nvPr isPhoto="0" userDrawn="0"/>
          </p:nvSpPr>
          <p:spPr bwMode="auto">
            <a:xfrm>
              <a:off x="3168" y="6912"/>
              <a:ext cx="576" cy="576"/>
            </a:xfrm>
            <a:prstGeom prst="flowChartConnector">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050"/>
                <a:buFont typeface="Arial"/>
                <a:buNone/>
                <a:defRPr/>
              </a:pPr>
              <a:r>
                <a:rPr lang="en-US" sz="1050" b="0" i="0" u="none" strike="noStrike" cap="none">
                  <a:solidFill>
                    <a:schemeClr val="dk1"/>
                  </a:solidFill>
                  <a:latin typeface="Century Gothic"/>
                  <a:ea typeface="Century Gothic"/>
                  <a:cs typeface="Century Gothic"/>
                </a:rPr>
                <a:t>A</a:t>
              </a:r>
              <a:endParaRPr sz="1200" b="0" i="0" u="none" strike="noStrike" cap="none">
                <a:solidFill>
                  <a:schemeClr val="dk1"/>
                </a:solidFill>
                <a:latin typeface="Times New Roman"/>
                <a:ea typeface="Times New Roman"/>
                <a:cs typeface="Times New Roman"/>
              </a:endParaRPr>
            </a:p>
          </p:txBody>
        </p:sp>
        <p:cxnSp>
          <p:nvCxnSpPr>
            <p:cNvPr id="1218" name="Google Shape;1218;p101" hidden="0"/>
            <p:cNvCxnSpPr>
              <a:cxnSpLocks/>
            </p:cNvCxnSpPr>
            <p:nvPr isPhoto="0" userDrawn="0"/>
          </p:nvCxnSpPr>
          <p:spPr bwMode="auto">
            <a:xfrm>
              <a:off x="3456" y="3168"/>
              <a:ext cx="0" cy="432"/>
            </a:xfrm>
            <a:prstGeom prst="straightConnector1">
              <a:avLst/>
            </a:prstGeom>
            <a:noFill/>
            <a:ln w="9525" cap="flat" cmpd="sng">
              <a:solidFill>
                <a:srgbClr val="000000"/>
              </a:solidFill>
              <a:prstDash val="solid"/>
              <a:round/>
              <a:headEnd type="none" w="sm" len="sm"/>
              <a:tailEnd type="triangle" w="med" len="med"/>
            </a:ln>
          </p:spPr>
        </p:cxnSp>
        <p:cxnSp>
          <p:nvCxnSpPr>
            <p:cNvPr id="1219" name="Google Shape;1219;p101" hidden="0"/>
            <p:cNvCxnSpPr>
              <a:cxnSpLocks/>
            </p:cNvCxnSpPr>
            <p:nvPr isPhoto="0" userDrawn="0"/>
          </p:nvCxnSpPr>
          <p:spPr bwMode="auto">
            <a:xfrm>
              <a:off x="3456" y="4320"/>
              <a:ext cx="0" cy="576"/>
            </a:xfrm>
            <a:prstGeom prst="straightConnector1">
              <a:avLst/>
            </a:prstGeom>
            <a:noFill/>
            <a:ln w="9525" cap="flat" cmpd="sng">
              <a:solidFill>
                <a:srgbClr val="000000"/>
              </a:solidFill>
              <a:prstDash val="solid"/>
              <a:round/>
              <a:headEnd type="none" w="sm" len="sm"/>
              <a:tailEnd type="triangle" w="med" len="med"/>
            </a:ln>
          </p:spPr>
        </p:cxnSp>
        <p:cxnSp>
          <p:nvCxnSpPr>
            <p:cNvPr id="1220" name="Google Shape;1220;p101" hidden="0"/>
            <p:cNvCxnSpPr>
              <a:cxnSpLocks/>
            </p:cNvCxnSpPr>
            <p:nvPr isPhoto="0" userDrawn="0"/>
          </p:nvCxnSpPr>
          <p:spPr bwMode="auto">
            <a:xfrm>
              <a:off x="3456" y="6336"/>
              <a:ext cx="0" cy="576"/>
            </a:xfrm>
            <a:prstGeom prst="straightConnector1">
              <a:avLst/>
            </a:prstGeom>
            <a:noFill/>
            <a:ln w="9525" cap="flat" cmpd="sng">
              <a:solidFill>
                <a:srgbClr val="000000"/>
              </a:solidFill>
              <a:prstDash val="solid"/>
              <a:round/>
              <a:headEnd type="none" w="sm" len="sm"/>
              <a:tailEnd type="triangle" w="med" len="med"/>
            </a:ln>
          </p:spPr>
        </p:cxnSp>
        <p:sp>
          <p:nvSpPr>
            <p:cNvPr id="1221" name="Google Shape;1221;p101" hidden="0"/>
            <p:cNvSpPr/>
            <p:nvPr isPhoto="0" userDrawn="0"/>
          </p:nvSpPr>
          <p:spPr bwMode="auto">
            <a:xfrm>
              <a:off x="6480" y="2592"/>
              <a:ext cx="576" cy="576"/>
            </a:xfrm>
            <a:prstGeom prst="flowChartConnector">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050"/>
                <a:buFont typeface="Arial"/>
                <a:buNone/>
                <a:defRPr/>
              </a:pPr>
              <a:r>
                <a:rPr lang="en-US" sz="1050" b="0" i="0" u="none" strike="noStrike" cap="none">
                  <a:solidFill>
                    <a:schemeClr val="dk1"/>
                  </a:solidFill>
                  <a:latin typeface="Century Gothic"/>
                  <a:ea typeface="Century Gothic"/>
                  <a:cs typeface="Century Gothic"/>
                </a:rPr>
                <a:t>A</a:t>
              </a:r>
              <a:endParaRPr sz="1200" b="0" i="0" u="none" strike="noStrike" cap="none">
                <a:solidFill>
                  <a:schemeClr val="dk1"/>
                </a:solidFill>
                <a:latin typeface="Times New Roman"/>
                <a:ea typeface="Times New Roman"/>
                <a:cs typeface="Times New Roman"/>
              </a:endParaRPr>
            </a:p>
          </p:txBody>
        </p:sp>
        <p:sp>
          <p:nvSpPr>
            <p:cNvPr id="1222" name="Google Shape;1222;p101" hidden="0"/>
            <p:cNvSpPr/>
            <p:nvPr isPhoto="0" userDrawn="0"/>
          </p:nvSpPr>
          <p:spPr bwMode="auto">
            <a:xfrm>
              <a:off x="5472" y="3600"/>
              <a:ext cx="2592" cy="1296"/>
            </a:xfrm>
            <a:prstGeom prst="flowChartDecision">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050"/>
                <a:buFont typeface="Arial"/>
                <a:buNone/>
                <a:defRPr/>
              </a:pPr>
              <a:r>
                <a:rPr lang="en-US" sz="1050" b="0" i="0" u="none" strike="noStrike" cap="none">
                  <a:solidFill>
                    <a:schemeClr val="dk1"/>
                  </a:solidFill>
                  <a:latin typeface="Century Gothic"/>
                  <a:ea typeface="Century Gothic"/>
                  <a:cs typeface="Century Gothic"/>
                </a:rPr>
                <a:t>Apakah</a:t>
              </a:r>
              <a:endParaRPr sz="1400" b="0" i="0" u="none" strike="noStrike" cap="none">
                <a:solidFill>
                  <a:srgbClr val="000000"/>
                </a:solidFill>
                <a:latin typeface="Arial"/>
                <a:ea typeface="Arial"/>
                <a:cs typeface="Arial"/>
              </a:endParaRPr>
            </a:p>
            <a:p>
              <a:pPr marL="0" marR="0" lvl="0" indent="0" algn="ctr">
                <a:lnSpc>
                  <a:spcPct val="100000"/>
                </a:lnSpc>
                <a:spcBef>
                  <a:spcPts val="0"/>
                </a:spcBef>
                <a:spcAft>
                  <a:spcPts val="0"/>
                </a:spcAft>
                <a:buClr>
                  <a:srgbClr val="000000"/>
                </a:buClr>
                <a:buSzPts val="1050"/>
                <a:buFont typeface="Arial"/>
                <a:buNone/>
                <a:defRPr/>
              </a:pPr>
              <a:r>
                <a:rPr lang="en-US" sz="1050" b="0" i="0" u="none" strike="noStrike" cap="none">
                  <a:solidFill>
                    <a:schemeClr val="dk1"/>
                  </a:solidFill>
                  <a:latin typeface="Century Gothic"/>
                  <a:ea typeface="Century Gothic"/>
                  <a:cs typeface="Century Gothic"/>
                </a:rPr>
                <a:t>Sisa = 0</a:t>
              </a:r>
              <a:endParaRPr sz="1200" b="0" i="0" u="none" strike="noStrike" cap="none">
                <a:solidFill>
                  <a:schemeClr val="dk1"/>
                </a:solidFill>
                <a:latin typeface="Times New Roman"/>
                <a:ea typeface="Times New Roman"/>
                <a:cs typeface="Times New Roman"/>
              </a:endParaRPr>
            </a:p>
          </p:txBody>
        </p:sp>
        <p:cxnSp>
          <p:nvCxnSpPr>
            <p:cNvPr id="1223" name="Google Shape;1223;p101" hidden="0"/>
            <p:cNvCxnSpPr>
              <a:cxnSpLocks/>
            </p:cNvCxnSpPr>
            <p:nvPr isPhoto="0" userDrawn="0"/>
          </p:nvCxnSpPr>
          <p:spPr bwMode="auto">
            <a:xfrm>
              <a:off x="6768" y="3168"/>
              <a:ext cx="0" cy="432"/>
            </a:xfrm>
            <a:prstGeom prst="straightConnector1">
              <a:avLst/>
            </a:prstGeom>
            <a:noFill/>
            <a:ln w="9525" cap="flat" cmpd="sng">
              <a:solidFill>
                <a:srgbClr val="000000"/>
              </a:solidFill>
              <a:prstDash val="solid"/>
              <a:round/>
              <a:headEnd type="none" w="sm" len="sm"/>
              <a:tailEnd type="triangle" w="med" len="med"/>
            </a:ln>
          </p:spPr>
        </p:cxnSp>
        <p:sp>
          <p:nvSpPr>
            <p:cNvPr id="1224" name="Google Shape;1224;p101" hidden="0"/>
            <p:cNvSpPr/>
            <p:nvPr isPhoto="0" userDrawn="0"/>
          </p:nvSpPr>
          <p:spPr bwMode="auto">
            <a:xfrm>
              <a:off x="5760" y="5328"/>
              <a:ext cx="2160" cy="720"/>
            </a:xfrm>
            <a:prstGeom prst="flowChartInputOutpu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just">
                <a:lnSpc>
                  <a:spcPct val="100000"/>
                </a:lnSpc>
                <a:spcBef>
                  <a:spcPts val="0"/>
                </a:spcBef>
                <a:spcAft>
                  <a:spcPts val="0"/>
                </a:spcAft>
                <a:buClr>
                  <a:srgbClr val="000000"/>
                </a:buClr>
                <a:buSzPts val="800"/>
                <a:buFont typeface="Arial"/>
                <a:buNone/>
                <a:defRPr/>
              </a:pPr>
              <a:r>
                <a:rPr lang="en-US" sz="800" b="0" i="0" u="none" strike="noStrike" cap="none">
                  <a:solidFill>
                    <a:schemeClr val="dk1"/>
                  </a:solidFill>
                  <a:latin typeface="Century Gothic"/>
                  <a:ea typeface="Century Gothic"/>
                  <a:cs typeface="Century Gothic"/>
                </a:rPr>
                <a:t>Cetak Genap</a:t>
              </a:r>
              <a:endParaRPr sz="1200" b="0" i="0" u="none" strike="noStrike" cap="none">
                <a:solidFill>
                  <a:schemeClr val="dk1"/>
                </a:solidFill>
                <a:latin typeface="Times New Roman"/>
                <a:ea typeface="Times New Roman"/>
                <a:cs typeface="Times New Roman"/>
              </a:endParaRPr>
            </a:p>
          </p:txBody>
        </p:sp>
        <p:cxnSp>
          <p:nvCxnSpPr>
            <p:cNvPr id="1225" name="Google Shape;1225;p101" hidden="0"/>
            <p:cNvCxnSpPr>
              <a:cxnSpLocks/>
            </p:cNvCxnSpPr>
            <p:nvPr isPhoto="0" userDrawn="0"/>
          </p:nvCxnSpPr>
          <p:spPr bwMode="auto">
            <a:xfrm>
              <a:off x="6768" y="4896"/>
              <a:ext cx="0" cy="432"/>
            </a:xfrm>
            <a:prstGeom prst="straightConnector1">
              <a:avLst/>
            </a:prstGeom>
            <a:noFill/>
            <a:ln w="9525" cap="flat" cmpd="sng">
              <a:solidFill>
                <a:srgbClr val="000000"/>
              </a:solidFill>
              <a:prstDash val="solid"/>
              <a:round/>
              <a:headEnd type="none" w="sm" len="sm"/>
              <a:tailEnd type="triangle" w="med" len="med"/>
            </a:ln>
          </p:spPr>
        </p:cxnSp>
        <p:sp>
          <p:nvSpPr>
            <p:cNvPr id="1226" name="Google Shape;1226;p101" hidden="0"/>
            <p:cNvSpPr/>
            <p:nvPr isPhoto="0" userDrawn="0"/>
          </p:nvSpPr>
          <p:spPr bwMode="auto">
            <a:xfrm>
              <a:off x="8352" y="5328"/>
              <a:ext cx="2016" cy="720"/>
            </a:xfrm>
            <a:prstGeom prst="flowChartInputOutpu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just">
                <a:lnSpc>
                  <a:spcPct val="100000"/>
                </a:lnSpc>
                <a:spcBef>
                  <a:spcPts val="0"/>
                </a:spcBef>
                <a:spcAft>
                  <a:spcPts val="0"/>
                </a:spcAft>
                <a:buClr>
                  <a:srgbClr val="000000"/>
                </a:buClr>
                <a:buSzPts val="800"/>
                <a:buFont typeface="Arial"/>
                <a:buNone/>
                <a:defRPr/>
              </a:pPr>
              <a:r>
                <a:rPr lang="en-US" sz="800" b="0" i="0" u="none" strike="noStrike" cap="none">
                  <a:solidFill>
                    <a:schemeClr val="dk1"/>
                  </a:solidFill>
                  <a:latin typeface="Century Gothic"/>
                  <a:ea typeface="Century Gothic"/>
                  <a:cs typeface="Century Gothic"/>
                </a:rPr>
                <a:t>Cetak Ganjil</a:t>
              </a:r>
              <a:endParaRPr sz="1200" b="0" i="0" u="none" strike="noStrike" cap="none">
                <a:solidFill>
                  <a:schemeClr val="dk1"/>
                </a:solidFill>
                <a:latin typeface="Times New Roman"/>
                <a:ea typeface="Times New Roman"/>
                <a:cs typeface="Times New Roman"/>
              </a:endParaRPr>
            </a:p>
          </p:txBody>
        </p:sp>
        <p:sp>
          <p:nvSpPr>
            <p:cNvPr id="1227" name="Google Shape;1227;p101" hidden="0"/>
            <p:cNvSpPr/>
            <p:nvPr isPhoto="0" userDrawn="0"/>
          </p:nvSpPr>
          <p:spPr bwMode="auto">
            <a:xfrm>
              <a:off x="6191" y="6624"/>
              <a:ext cx="1296" cy="576"/>
            </a:xfrm>
            <a:prstGeom prst="flowChartTerminator">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1050"/>
                <a:buFont typeface="Arial"/>
                <a:buNone/>
                <a:defRPr/>
              </a:pPr>
              <a:r>
                <a:rPr lang="en-US" sz="1050" b="0" i="0" u="none" strike="noStrike" cap="none">
                  <a:solidFill>
                    <a:schemeClr val="dk1"/>
                  </a:solidFill>
                  <a:latin typeface="Century Gothic"/>
                  <a:ea typeface="Century Gothic"/>
                  <a:cs typeface="Century Gothic"/>
                </a:rPr>
                <a:t>End</a:t>
              </a:r>
              <a:endParaRPr sz="1200" b="0" i="0" u="none" strike="noStrike" cap="none">
                <a:solidFill>
                  <a:schemeClr val="dk1"/>
                </a:solidFill>
                <a:latin typeface="Times New Roman"/>
                <a:ea typeface="Times New Roman"/>
                <a:cs typeface="Times New Roman"/>
              </a:endParaRPr>
            </a:p>
          </p:txBody>
        </p:sp>
        <p:cxnSp>
          <p:nvCxnSpPr>
            <p:cNvPr id="1228" name="Google Shape;1228;p101" hidden="0"/>
            <p:cNvCxnSpPr>
              <a:cxnSpLocks/>
            </p:cNvCxnSpPr>
            <p:nvPr isPhoto="0" userDrawn="0"/>
          </p:nvCxnSpPr>
          <p:spPr bwMode="auto">
            <a:xfrm>
              <a:off x="6768" y="6048"/>
              <a:ext cx="0" cy="576"/>
            </a:xfrm>
            <a:prstGeom prst="straightConnector1">
              <a:avLst/>
            </a:prstGeom>
            <a:noFill/>
            <a:ln w="9525" cap="flat" cmpd="sng">
              <a:solidFill>
                <a:srgbClr val="000000"/>
              </a:solidFill>
              <a:prstDash val="solid"/>
              <a:round/>
              <a:headEnd type="none" w="sm" len="sm"/>
              <a:tailEnd type="triangle" w="med" len="med"/>
            </a:ln>
          </p:spPr>
        </p:cxnSp>
        <p:cxnSp>
          <p:nvCxnSpPr>
            <p:cNvPr id="1229" name="Google Shape;1229;p101" hidden="0"/>
            <p:cNvCxnSpPr>
              <a:cxnSpLocks/>
            </p:cNvCxnSpPr>
            <p:nvPr isPhoto="0" userDrawn="0"/>
          </p:nvCxnSpPr>
          <p:spPr bwMode="auto">
            <a:xfrm>
              <a:off x="7920" y="4241"/>
              <a:ext cx="1584" cy="0"/>
            </a:xfrm>
            <a:prstGeom prst="straightConnector1">
              <a:avLst/>
            </a:prstGeom>
            <a:noFill/>
            <a:ln w="9525" cap="flat" cmpd="sng">
              <a:solidFill>
                <a:srgbClr val="000000"/>
              </a:solidFill>
              <a:prstDash val="solid"/>
              <a:round/>
              <a:headEnd type="none" w="sm" len="sm"/>
              <a:tailEnd type="none" w="sm" len="sm"/>
            </a:ln>
          </p:spPr>
        </p:cxnSp>
        <p:cxnSp>
          <p:nvCxnSpPr>
            <p:cNvPr id="1230" name="Google Shape;1230;p101" hidden="0"/>
            <p:cNvCxnSpPr>
              <a:cxnSpLocks/>
            </p:cNvCxnSpPr>
            <p:nvPr isPhoto="0" userDrawn="0"/>
          </p:nvCxnSpPr>
          <p:spPr bwMode="auto">
            <a:xfrm>
              <a:off x="9504" y="4230"/>
              <a:ext cx="0" cy="1094"/>
            </a:xfrm>
            <a:prstGeom prst="straightConnector1">
              <a:avLst/>
            </a:prstGeom>
            <a:noFill/>
            <a:ln w="9525" cap="flat" cmpd="sng">
              <a:solidFill>
                <a:srgbClr val="000000"/>
              </a:solidFill>
              <a:prstDash val="solid"/>
              <a:round/>
              <a:headEnd type="none" w="sm" len="sm"/>
              <a:tailEnd type="triangle" w="med" len="med"/>
            </a:ln>
          </p:spPr>
        </p:cxnSp>
        <p:cxnSp>
          <p:nvCxnSpPr>
            <p:cNvPr id="1231" name="Google Shape;1231;p101" hidden="0"/>
            <p:cNvCxnSpPr>
              <a:cxnSpLocks/>
            </p:cNvCxnSpPr>
            <p:nvPr isPhoto="0" userDrawn="0"/>
          </p:nvCxnSpPr>
          <p:spPr bwMode="auto">
            <a:xfrm>
              <a:off x="9504" y="6048"/>
              <a:ext cx="0" cy="288"/>
            </a:xfrm>
            <a:prstGeom prst="straightConnector1">
              <a:avLst/>
            </a:prstGeom>
            <a:noFill/>
            <a:ln w="9525" cap="flat" cmpd="sng">
              <a:solidFill>
                <a:srgbClr val="000000"/>
              </a:solidFill>
              <a:prstDash val="solid"/>
              <a:round/>
              <a:headEnd type="none" w="sm" len="sm"/>
              <a:tailEnd type="none" w="sm" len="sm"/>
            </a:ln>
          </p:spPr>
        </p:cxnSp>
        <p:cxnSp>
          <p:nvCxnSpPr>
            <p:cNvPr id="1232" name="Google Shape;1232;p101" hidden="0"/>
            <p:cNvCxnSpPr>
              <a:cxnSpLocks/>
            </p:cNvCxnSpPr>
            <p:nvPr isPhoto="0" userDrawn="0"/>
          </p:nvCxnSpPr>
          <p:spPr bwMode="auto">
            <a:xfrm rot="10800000">
              <a:off x="6768" y="6336"/>
              <a:ext cx="2736" cy="0"/>
            </a:xfrm>
            <a:prstGeom prst="straightConnector1">
              <a:avLst/>
            </a:prstGeom>
            <a:noFill/>
            <a:ln w="9525" cap="flat" cmpd="sng">
              <a:solidFill>
                <a:srgbClr val="000000"/>
              </a:solidFill>
              <a:prstDash val="solid"/>
              <a:round/>
              <a:headEnd type="none" w="sm" len="sm"/>
              <a:tailEnd type="triangle" w="med" len="med"/>
            </a:ln>
          </p:spPr>
        </p:cxn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0">
  <p:cSld name="">
    <p:spTree>
      <p:nvGrpSpPr>
        <p:cNvPr id="1" name="" hidden="0"/>
        <p:cNvGrpSpPr/>
        <p:nvPr isPhoto="0" userDrawn="0"/>
      </p:nvGrpSpPr>
      <p:grpSpPr bwMode="auto">
        <a:xfrm>
          <a:off x="0" y="0"/>
          <a:ext cx="0" cy="0"/>
          <a:chOff x="0" y="0"/>
          <a:chExt cx="0" cy="0"/>
        </a:xfrm>
      </p:grpSpPr>
      <p:pic>
        <p:nvPicPr>
          <p:cNvPr id="1237" name="Google Shape;1237;p102"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1238" name="Google Shape;1238;p102"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1239" name="Google Shape;1239;p102"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1240" name="Google Shape;1240;p102"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1241" name="Google Shape;1241;p102" hidden="0"/>
          <p:cNvSpPr/>
          <p:nvPr isPhoto="0" userDrawn="0"/>
        </p:nvSpPr>
        <p:spPr bwMode="auto">
          <a:xfrm>
            <a:off x="331181" y="118750"/>
            <a:ext cx="5650217" cy="52322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243A62"/>
                </a:solidFill>
                <a:latin typeface="Cambria"/>
                <a:ea typeface="Cambria"/>
                <a:cs typeface="Cambria"/>
              </a:rPr>
              <a:t>Tugas</a:t>
            </a:r>
            <a:endParaRPr sz="2800" b="0" i="0" u="none" strike="noStrike" cap="none">
              <a:solidFill>
                <a:srgbClr val="243A62"/>
              </a:solidFill>
              <a:latin typeface="Cambria"/>
              <a:ea typeface="Cambria"/>
              <a:cs typeface="Cambria"/>
            </a:endParaRPr>
          </a:p>
        </p:txBody>
      </p:sp>
      <p:sp>
        <p:nvSpPr>
          <p:cNvPr id="1242" name="Google Shape;1242;p102"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Arial"/>
              <a:ea typeface="Arial"/>
              <a:cs typeface="Arial"/>
            </a:endParaRPr>
          </a:p>
        </p:txBody>
      </p:sp>
      <p:sp>
        <p:nvSpPr>
          <p:cNvPr id="1243" name="Google Shape;1243;p102" hidden="0"/>
          <p:cNvSpPr/>
          <p:nvPr isPhoto="0" userDrawn="0"/>
        </p:nvSpPr>
        <p:spPr bwMode="auto">
          <a:xfrm>
            <a:off x="331180" y="876953"/>
            <a:ext cx="8464028" cy="1892785"/>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Arial"/>
              <a:buNone/>
              <a:defRPr/>
            </a:pPr>
            <a:r>
              <a:rPr lang="en-US" sz="1800" b="0" i="0" u="none" strike="noStrike" cap="none">
                <a:solidFill>
                  <a:srgbClr val="000000"/>
                </a:solidFill>
                <a:latin typeface="Cambria"/>
                <a:ea typeface="Cambria"/>
                <a:cs typeface="Cambria"/>
              </a:rPr>
              <a:t>Buatlah algoritma dan </a:t>
            </a:r>
            <a:r>
              <a:rPr lang="en-US" sz="1800" b="0" i="1" u="none" strike="noStrike" cap="none">
                <a:solidFill>
                  <a:srgbClr val="000000"/>
                </a:solidFill>
                <a:latin typeface="Cambria"/>
                <a:ea typeface="Cambria"/>
                <a:cs typeface="Cambria"/>
              </a:rPr>
              <a:t>flowchart</a:t>
            </a:r>
            <a:r>
              <a:rPr lang="en-US" sz="1800" b="0" i="0" u="none" strike="noStrike" cap="none">
                <a:solidFill>
                  <a:srgbClr val="000000"/>
                </a:solidFill>
                <a:latin typeface="Cambria"/>
                <a:ea typeface="Cambria"/>
                <a:cs typeface="Cambria"/>
              </a:rPr>
              <a:t>:</a:t>
            </a:r>
            <a:endParaRPr sz="1400" b="0" i="0" u="none" strike="noStrike" cap="none">
              <a:solidFill>
                <a:srgbClr val="000000"/>
              </a:solidFill>
              <a:latin typeface="Cambria"/>
              <a:ea typeface="Cambria"/>
              <a:cs typeface="Cambria"/>
            </a:endParaRPr>
          </a:p>
          <a:p>
            <a:pPr marL="342900" marR="0" lvl="0" indent="-3429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  Menghitung Luas Lingkaran dan menampilkan hasilnya</a:t>
            </a:r>
            <a:endParaRPr sz="1800" b="0" i="0" u="none" strike="noStrike" cap="none">
              <a:solidFill>
                <a:srgbClr val="000000"/>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rgbClr val="000000"/>
              </a:solidFill>
              <a:latin typeface="Cambria"/>
              <a:ea typeface="Cambria"/>
              <a:cs typeface="Cambria"/>
            </a:endParaRPr>
          </a:p>
          <a:p>
            <a:pPr marL="457200" marR="0" lvl="0" indent="-457200" algn="l">
              <a:lnSpc>
                <a:spcPct val="100000"/>
              </a:lnSpc>
              <a:spcBef>
                <a:spcPts val="0"/>
              </a:spcBef>
              <a:spcAft>
                <a:spcPts val="0"/>
              </a:spcAft>
              <a:buClr>
                <a:srgbClr val="000000"/>
              </a:buClr>
              <a:buSzPts val="1800"/>
              <a:buFont typeface="Cambria"/>
              <a:buChar char="❑"/>
              <a:defRPr/>
            </a:pPr>
            <a:r>
              <a:rPr lang="en-US" sz="1800" b="0" i="0" u="none" strike="noStrike" cap="none">
                <a:solidFill>
                  <a:srgbClr val="000000"/>
                </a:solidFill>
                <a:latin typeface="Cambria"/>
                <a:ea typeface="Cambria"/>
                <a:cs typeface="Cambria"/>
              </a:rPr>
              <a:t>Mengecek bilangan diantara 2 bilangan masukan, apakah sama atau lebih besar salah satunya, dan tampilkan hasilnya</a:t>
            </a:r>
            <a:endParaRPr sz="1800" b="0" i="0" u="none" strike="noStrike" cap="none">
              <a:solidFill>
                <a:srgbClr val="000000"/>
              </a:solidFill>
              <a:latin typeface="Cambria"/>
              <a:ea typeface="Cambria"/>
              <a:cs typeface="Cambria"/>
            </a:endParaRPr>
          </a:p>
          <a:p>
            <a:pPr marL="0" marR="0" lvl="0" indent="0" algn="l">
              <a:lnSpc>
                <a:spcPct val="15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0">
  <p:cSld name="">
    <p:spTree>
      <p:nvGrpSpPr>
        <p:cNvPr id="1" name="" hidden="0"/>
        <p:cNvGrpSpPr/>
        <p:nvPr isPhoto="0" userDrawn="0"/>
      </p:nvGrpSpPr>
      <p:grpSpPr bwMode="auto">
        <a:xfrm>
          <a:off x="0" y="0"/>
          <a:ext cx="0" cy="0"/>
          <a:chOff x="0" y="0"/>
          <a:chExt cx="0" cy="0"/>
        </a:xfrm>
      </p:grpSpPr>
      <p:pic>
        <p:nvPicPr>
          <p:cNvPr id="1248" name="Google Shape;1248;p5"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1249" name="Google Shape;1249;p5"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1250" name="Google Shape;1250;p5"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1251" name="Google Shape;1251;p5"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1252" name="Google Shape;1252;p5" hidden="0"/>
          <p:cNvSpPr/>
          <p:nvPr isPhoto="0" userDrawn="0"/>
        </p:nvSpPr>
        <p:spPr bwMode="auto">
          <a:xfrm>
            <a:off x="331181" y="118750"/>
            <a:ext cx="5650217" cy="52322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243A62"/>
                </a:solidFill>
                <a:latin typeface="Arial"/>
                <a:ea typeface="Arial"/>
                <a:cs typeface="Arial"/>
              </a:rPr>
              <a:t>&lt;Topik Silabus&gt;</a:t>
            </a:r>
            <a:endParaRPr sz="2800" b="0" i="0" u="none" strike="noStrike" cap="none">
              <a:solidFill>
                <a:srgbClr val="243A62"/>
              </a:solidFill>
              <a:latin typeface="Arial"/>
              <a:ea typeface="Arial"/>
              <a:cs typeface="Arial"/>
            </a:endParaRPr>
          </a:p>
        </p:txBody>
      </p:sp>
      <p:sp>
        <p:nvSpPr>
          <p:cNvPr id="1253" name="Google Shape;1253;p5" hidden="0"/>
          <p:cNvSpPr/>
          <p:nvPr isPhoto="0" userDrawn="0"/>
        </p:nvSpPr>
        <p:spPr bwMode="auto">
          <a:xfrm>
            <a:off x="331180" y="1422466"/>
            <a:ext cx="8464028" cy="3416320"/>
          </a:xfrm>
          <a:prstGeom prst="rect">
            <a:avLst/>
          </a:prstGeom>
          <a:noFill/>
          <a:ln>
            <a:noFill/>
          </a:ln>
        </p:spPr>
        <p:txBody>
          <a:bodyPr spcFirstLastPara="1" wrap="square" lIns="91425" tIns="45700" rIns="91425" bIns="45700" anchor="t" anchorCtr="0">
            <a:spAutoFit/>
          </a:bodyPr>
          <a:lstStyle/>
          <a:p>
            <a:pPr marL="342900" marR="0" lvl="0" indent="-342900" algn="just">
              <a:lnSpc>
                <a:spcPct val="100000"/>
              </a:lnSpc>
              <a:spcBef>
                <a:spcPts val="0"/>
              </a:spcBef>
              <a:spcAft>
                <a:spcPts val="0"/>
              </a:spcAft>
              <a:buClr>
                <a:srgbClr val="000000"/>
              </a:buClr>
              <a:buSzPts val="1800"/>
              <a:buFont typeface="Cambria"/>
              <a:buAutoNum type="arabicPeriod"/>
              <a:defRPr/>
            </a:pPr>
            <a:r>
              <a:rPr lang="en-US" sz="1800" b="0" i="0" u="none" strike="noStrike" cap="none">
                <a:solidFill>
                  <a:srgbClr val="000000"/>
                </a:solidFill>
                <a:latin typeface="Cambria"/>
                <a:ea typeface="Cambria"/>
                <a:cs typeface="Cambria"/>
              </a:rPr>
              <a:t>&lt;Kesimpulan materi 1&gt;</a:t>
            </a:r>
            <a:endParaRPr sz="1400" b="0" i="0" u="none" strike="noStrike" cap="none">
              <a:solidFill>
                <a:srgbClr val="000000"/>
              </a:solidFill>
              <a:latin typeface="Cambria"/>
              <a:ea typeface="Cambria"/>
              <a:cs typeface="Cambria"/>
            </a:endParaRPr>
          </a:p>
          <a:p>
            <a:pPr marL="342900" marR="0" lvl="0" indent="-342900" algn="just">
              <a:lnSpc>
                <a:spcPct val="100000"/>
              </a:lnSpc>
              <a:spcBef>
                <a:spcPts val="0"/>
              </a:spcBef>
              <a:spcAft>
                <a:spcPts val="0"/>
              </a:spcAft>
              <a:buClr>
                <a:srgbClr val="000000"/>
              </a:buClr>
              <a:buSzPts val="1800"/>
              <a:buFont typeface="Cambria"/>
              <a:buAutoNum type="arabicPeriod"/>
              <a:defRPr/>
            </a:pPr>
            <a:r>
              <a:rPr lang="en-US" sz="1800" b="0" i="0" u="none" strike="noStrike" cap="none">
                <a:solidFill>
                  <a:srgbClr val="000000"/>
                </a:solidFill>
                <a:latin typeface="Cambria"/>
                <a:ea typeface="Cambria"/>
                <a:cs typeface="Cambria"/>
              </a:rPr>
              <a:t>&lt;Kesimpulan materi 2&gt;</a:t>
            </a:r>
            <a:endParaRPr sz="1400" b="0" i="0" u="none" strike="noStrike" cap="none">
              <a:solidFill>
                <a:srgbClr val="000000"/>
              </a:solidFill>
              <a:latin typeface="Cambria"/>
              <a:ea typeface="Cambria"/>
              <a:cs typeface="Cambria"/>
            </a:endParaRPr>
          </a:p>
          <a:p>
            <a:pPr marL="342900" marR="0" lvl="0" indent="-342900" algn="just">
              <a:lnSpc>
                <a:spcPct val="100000"/>
              </a:lnSpc>
              <a:spcBef>
                <a:spcPts val="0"/>
              </a:spcBef>
              <a:spcAft>
                <a:spcPts val="0"/>
              </a:spcAft>
              <a:buClr>
                <a:srgbClr val="000000"/>
              </a:buClr>
              <a:buSzPts val="1800"/>
              <a:buFont typeface="Cambria"/>
              <a:buAutoNum type="arabicPeriod"/>
              <a:defRPr/>
            </a:pPr>
            <a:r>
              <a:rPr lang="en-US" sz="1800" b="0" i="0" u="none" strike="noStrike" cap="none">
                <a:solidFill>
                  <a:srgbClr val="000000"/>
                </a:solidFill>
                <a:latin typeface="Cambria"/>
                <a:ea typeface="Cambria"/>
                <a:cs typeface="Cambria"/>
              </a:rPr>
              <a:t>&lt;Kesimpulan materi 3&gt;</a:t>
            </a:r>
            <a:endParaRPr sz="1400" b="0" i="0" u="none" strike="noStrike" cap="none">
              <a:solidFill>
                <a:srgbClr val="000000"/>
              </a:solidFill>
              <a:latin typeface="Cambria"/>
              <a:ea typeface="Cambria"/>
              <a:cs typeface="Cambria"/>
            </a:endParaRPr>
          </a:p>
          <a:p>
            <a:pPr marL="342900" marR="0" lvl="0" indent="-342900" algn="just">
              <a:lnSpc>
                <a:spcPct val="100000"/>
              </a:lnSpc>
              <a:spcBef>
                <a:spcPts val="0"/>
              </a:spcBef>
              <a:spcAft>
                <a:spcPts val="0"/>
              </a:spcAft>
              <a:buClr>
                <a:srgbClr val="000000"/>
              </a:buClr>
              <a:buSzPts val="1800"/>
              <a:buFont typeface="Cambria"/>
              <a:buAutoNum type="arabicPeriod"/>
              <a:defRPr/>
            </a:pPr>
            <a:r>
              <a:rPr lang="en-US" sz="1800" b="0" i="0" u="none" strike="noStrike" cap="none">
                <a:solidFill>
                  <a:srgbClr val="000000"/>
                </a:solidFill>
                <a:latin typeface="Cambria"/>
                <a:ea typeface="Cambria"/>
                <a:cs typeface="Cambria"/>
              </a:rPr>
              <a:t>&lt;dst&gt;</a:t>
            </a:r>
            <a:endParaRPr sz="1400" b="0" i="0" u="none" strike="noStrike" cap="none">
              <a:solidFill>
                <a:srgbClr val="000000"/>
              </a:solidFill>
              <a:latin typeface="Cambria"/>
              <a:ea typeface="Cambria"/>
              <a:cs typeface="Cambria"/>
            </a:endParaRPr>
          </a:p>
          <a:p>
            <a:pPr marL="342900" marR="0" lvl="0" indent="-228600" algn="just">
              <a:lnSpc>
                <a:spcPct val="100000"/>
              </a:lnSpc>
              <a:spcBef>
                <a:spcPts val="0"/>
              </a:spcBef>
              <a:spcAft>
                <a:spcPts val="0"/>
              </a:spcAft>
              <a:buClr>
                <a:srgbClr val="000000"/>
              </a:buClr>
              <a:buSzPts val="1800"/>
              <a:buFont typeface="Arial"/>
              <a:buNone/>
              <a:defRPr/>
            </a:pPr>
            <a:endParaRPr sz="1800" b="0" i="0" u="none" strike="noStrike" cap="none">
              <a:solidFill>
                <a:srgbClr val="000000"/>
              </a:solidFill>
              <a:latin typeface="Cambria"/>
              <a:ea typeface="Cambria"/>
              <a:cs typeface="Cambria"/>
            </a:endParaRPr>
          </a:p>
          <a:p>
            <a:pPr marL="342900" marR="0" lvl="0" indent="-228600" algn="just">
              <a:lnSpc>
                <a:spcPct val="100000"/>
              </a:lnSpc>
              <a:spcBef>
                <a:spcPts val="0"/>
              </a:spcBef>
              <a:spcAft>
                <a:spcPts val="0"/>
              </a:spcAft>
              <a:buClr>
                <a:srgbClr val="000000"/>
              </a:buClr>
              <a:buSzPts val="1800"/>
              <a:buFont typeface="Arial"/>
              <a:buNone/>
              <a:defRPr/>
            </a:pPr>
            <a:endParaRPr sz="1800" b="0" i="0" u="none" strike="noStrike" cap="none">
              <a:solidFill>
                <a:srgbClr val="000000"/>
              </a:solidFill>
              <a:latin typeface="Cambria"/>
              <a:ea typeface="Cambria"/>
              <a:cs typeface="Cambria"/>
            </a:endParaRPr>
          </a:p>
          <a:p>
            <a:pPr marL="342900" marR="0" lvl="0" indent="-228600" algn="just">
              <a:lnSpc>
                <a:spcPct val="100000"/>
              </a:lnSpc>
              <a:spcBef>
                <a:spcPts val="0"/>
              </a:spcBef>
              <a:spcAft>
                <a:spcPts val="0"/>
              </a:spcAft>
              <a:buClr>
                <a:srgbClr val="000000"/>
              </a:buClr>
              <a:buSzPts val="1800"/>
              <a:buFont typeface="Arial"/>
              <a:buNone/>
              <a:defRPr/>
            </a:pPr>
            <a:endParaRPr sz="1800" b="0" i="0" u="none" strike="noStrike" cap="none">
              <a:solidFill>
                <a:srgbClr val="000000"/>
              </a:solidFill>
              <a:latin typeface="Cambria"/>
              <a:ea typeface="Cambria"/>
              <a:cs typeface="Cambria"/>
            </a:endParaRPr>
          </a:p>
          <a:p>
            <a:pPr marL="342900" marR="0" lvl="0" indent="-228600" algn="just">
              <a:lnSpc>
                <a:spcPct val="100000"/>
              </a:lnSpc>
              <a:spcBef>
                <a:spcPts val="0"/>
              </a:spcBef>
              <a:spcAft>
                <a:spcPts val="0"/>
              </a:spcAft>
              <a:buClr>
                <a:srgbClr val="000000"/>
              </a:buClr>
              <a:buSzPts val="1800"/>
              <a:buFont typeface="Arial"/>
              <a:buNone/>
              <a:defRPr/>
            </a:pPr>
            <a:endParaRPr sz="1800" b="0" i="0" u="none" strike="noStrike" cap="none">
              <a:solidFill>
                <a:srgbClr val="000000"/>
              </a:solidFill>
              <a:latin typeface="Cambria"/>
              <a:ea typeface="Cambria"/>
              <a:cs typeface="Cambria"/>
            </a:endParaRPr>
          </a:p>
          <a:p>
            <a:pPr marL="342900" marR="0" lvl="0" indent="-228600" algn="just">
              <a:lnSpc>
                <a:spcPct val="100000"/>
              </a:lnSpc>
              <a:spcBef>
                <a:spcPts val="0"/>
              </a:spcBef>
              <a:spcAft>
                <a:spcPts val="0"/>
              </a:spcAft>
              <a:buClr>
                <a:srgbClr val="000000"/>
              </a:buClr>
              <a:buSzPts val="1800"/>
              <a:buFont typeface="Arial"/>
              <a:buNone/>
              <a:defRPr/>
            </a:pPr>
            <a:endParaRPr sz="1800" b="0" i="0" u="none" strike="noStrike" cap="none">
              <a:solidFill>
                <a:srgbClr val="000000"/>
              </a:solidFill>
              <a:latin typeface="Cambria"/>
              <a:ea typeface="Cambria"/>
              <a:cs typeface="Cambria"/>
            </a:endParaRPr>
          </a:p>
          <a:p>
            <a:pPr marL="342900" marR="0" lvl="0" indent="-228600" algn="just">
              <a:lnSpc>
                <a:spcPct val="100000"/>
              </a:lnSpc>
              <a:spcBef>
                <a:spcPts val="0"/>
              </a:spcBef>
              <a:spcAft>
                <a:spcPts val="0"/>
              </a:spcAft>
              <a:buClr>
                <a:srgbClr val="000000"/>
              </a:buClr>
              <a:buSzPts val="1800"/>
              <a:buFont typeface="Arial"/>
              <a:buNone/>
              <a:defRPr/>
            </a:pPr>
            <a:endParaRPr sz="1800" b="0" i="0" u="none" strike="noStrike" cap="none">
              <a:solidFill>
                <a:srgbClr val="000000"/>
              </a:solidFill>
              <a:latin typeface="Cambria"/>
              <a:ea typeface="Cambria"/>
              <a:cs typeface="Cambria"/>
            </a:endParaRPr>
          </a:p>
          <a:p>
            <a:pPr marL="342900" marR="0" lvl="0" indent="-228600" algn="just">
              <a:lnSpc>
                <a:spcPct val="100000"/>
              </a:lnSpc>
              <a:spcBef>
                <a:spcPts val="0"/>
              </a:spcBef>
              <a:spcAft>
                <a:spcPts val="0"/>
              </a:spcAft>
              <a:buClr>
                <a:srgbClr val="000000"/>
              </a:buClr>
              <a:buSzPts val="1800"/>
              <a:buFont typeface="Arial"/>
              <a:buNone/>
              <a:defRPr/>
            </a:pPr>
            <a:endParaRPr sz="1800" b="0" i="0" u="none" strike="noStrike" cap="none">
              <a:solidFill>
                <a:srgbClr val="000000"/>
              </a:solidFill>
              <a:latin typeface="Cambria"/>
              <a:ea typeface="Cambria"/>
              <a:cs typeface="Cambria"/>
            </a:endParaRPr>
          </a:p>
          <a:p>
            <a:pPr marL="342900" marR="0" lvl="0" indent="-228600" algn="just">
              <a:lnSpc>
                <a:spcPct val="100000"/>
              </a:lnSpc>
              <a:spcBef>
                <a:spcPts val="0"/>
              </a:spcBef>
              <a:spcAft>
                <a:spcPts val="0"/>
              </a:spcAft>
              <a:buClr>
                <a:srgbClr val="000000"/>
              </a:buClr>
              <a:buSzPts val="1800"/>
              <a:buFont typeface="Arial"/>
              <a:buNone/>
              <a:defRPr/>
            </a:pPr>
            <a:endParaRPr sz="1800" b="0" i="0" u="none" strike="noStrike" cap="none">
              <a:solidFill>
                <a:srgbClr val="000000"/>
              </a:solidFill>
              <a:latin typeface="Cambria"/>
              <a:ea typeface="Cambria"/>
              <a:cs typeface="Cambria"/>
            </a:endParaRPr>
          </a:p>
        </p:txBody>
      </p:sp>
      <p:sp>
        <p:nvSpPr>
          <p:cNvPr id="1254" name="Google Shape;1254;p5" hidden="0"/>
          <p:cNvSpPr/>
          <p:nvPr isPhoto="0" userDrawn="0"/>
        </p:nvSpPr>
        <p:spPr bwMode="auto">
          <a:xfrm>
            <a:off x="331180" y="960801"/>
            <a:ext cx="5650217" cy="461665"/>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400"/>
              <a:buFont typeface="Arial"/>
              <a:buNone/>
              <a:defRPr/>
            </a:pPr>
            <a:r>
              <a:rPr lang="en-US" sz="2400" b="1" i="0" u="none" strike="noStrike" cap="none">
                <a:solidFill>
                  <a:schemeClr val="dk1"/>
                </a:solidFill>
                <a:latin typeface="Cambria"/>
                <a:ea typeface="Cambria"/>
                <a:cs typeface="Cambria"/>
              </a:rPr>
              <a:t>Kesimpulan Pertemuan #</a:t>
            </a:r>
            <a:endParaRPr sz="1400" b="0" i="0" u="none" strike="noStrike" cap="none">
              <a:solidFill>
                <a:srgbClr val="000000"/>
              </a:solidFill>
              <a:latin typeface="Cambria"/>
              <a:ea typeface="Cambria"/>
              <a:cs typeface="Cambr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0">
  <p:cSld name="">
    <p:spTree>
      <p:nvGrpSpPr>
        <p:cNvPr id="1" name="" hidden="0"/>
        <p:cNvGrpSpPr/>
        <p:nvPr isPhoto="0" userDrawn="0"/>
      </p:nvGrpSpPr>
      <p:grpSpPr bwMode="auto">
        <a:xfrm>
          <a:off x="0" y="0"/>
          <a:ext cx="0" cy="0"/>
          <a:chOff x="0" y="0"/>
          <a:chExt cx="0" cy="0"/>
        </a:xfrm>
      </p:grpSpPr>
      <p:pic>
        <p:nvPicPr>
          <p:cNvPr id="1259" name="Google Shape;1259;p6"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1260" name="Google Shape;1260;p6"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1261" name="Google Shape;1261;p6"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1262" name="Google Shape;1262;p6"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1263" name="Google Shape;1263;p6" hidden="0"/>
          <p:cNvSpPr/>
          <p:nvPr isPhoto="0" userDrawn="0"/>
        </p:nvSpPr>
        <p:spPr bwMode="auto">
          <a:xfrm>
            <a:off x="331181" y="118750"/>
            <a:ext cx="5650217" cy="52322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243A62"/>
                </a:solidFill>
                <a:latin typeface="Arial"/>
                <a:ea typeface="Arial"/>
                <a:cs typeface="Arial"/>
              </a:rPr>
              <a:t>Referensi</a:t>
            </a:r>
            <a:endParaRPr sz="2800" b="0" i="0" u="none" strike="noStrike" cap="none">
              <a:solidFill>
                <a:srgbClr val="243A62"/>
              </a:solidFill>
              <a:latin typeface="Arial"/>
              <a:ea typeface="Arial"/>
              <a:cs typeface="Arial"/>
            </a:endParaRPr>
          </a:p>
        </p:txBody>
      </p:sp>
      <p:sp>
        <p:nvSpPr>
          <p:cNvPr id="1264" name="Google Shape;1264;p6"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342900" marR="0" lvl="0" indent="-342900" algn="l">
              <a:lnSpc>
                <a:spcPct val="100000"/>
              </a:lnSpc>
              <a:spcBef>
                <a:spcPts val="0"/>
              </a:spcBef>
              <a:spcAft>
                <a:spcPts val="0"/>
              </a:spcAft>
              <a:buClr>
                <a:srgbClr val="000000"/>
              </a:buClr>
              <a:buSzPts val="1800"/>
              <a:buFont typeface="Cambria"/>
              <a:buAutoNum type="arabicPeriod"/>
              <a:defRPr/>
            </a:pPr>
            <a:r>
              <a:rPr lang="en-US" sz="1800" b="0" i="0" u="none" strike="noStrike" cap="none">
                <a:solidFill>
                  <a:schemeClr val="dk1"/>
                </a:solidFill>
                <a:latin typeface="Cambria"/>
                <a:ea typeface="Cambria"/>
                <a:cs typeface="Cambria"/>
              </a:rPr>
              <a:t>&lt;Referensi 1&gt;</a:t>
            </a:r>
            <a:endParaRPr sz="1400" b="0" i="0" u="none" strike="noStrike" cap="none">
              <a:solidFill>
                <a:srgbClr val="000000"/>
              </a:solidFill>
              <a:latin typeface="Cambria"/>
              <a:ea typeface="Cambria"/>
              <a:cs typeface="Cambria"/>
            </a:endParaRPr>
          </a:p>
          <a:p>
            <a:pPr marL="342900" marR="0" lvl="0" indent="-342900" algn="l">
              <a:lnSpc>
                <a:spcPct val="100000"/>
              </a:lnSpc>
              <a:spcBef>
                <a:spcPts val="0"/>
              </a:spcBef>
              <a:spcAft>
                <a:spcPts val="0"/>
              </a:spcAft>
              <a:buClr>
                <a:srgbClr val="000000"/>
              </a:buClr>
              <a:buSzPts val="1800"/>
              <a:buFont typeface="Cambria"/>
              <a:buAutoNum type="arabicPeriod"/>
              <a:defRPr/>
            </a:pPr>
            <a:r>
              <a:rPr lang="en-US" sz="1800" b="0" i="0" u="none" strike="noStrike" cap="none">
                <a:solidFill>
                  <a:schemeClr val="dk1"/>
                </a:solidFill>
                <a:latin typeface="Cambria"/>
                <a:ea typeface="Cambria"/>
                <a:cs typeface="Cambria"/>
              </a:rPr>
              <a:t>&lt;Referensi 2&gt;</a:t>
            </a:r>
            <a:endParaRPr sz="1400" b="0" i="0" u="none" strike="noStrike" cap="none">
              <a:solidFill>
                <a:srgbClr val="000000"/>
              </a:solidFill>
              <a:latin typeface="Cambria"/>
              <a:ea typeface="Cambria"/>
              <a:cs typeface="Cambria"/>
            </a:endParaRPr>
          </a:p>
          <a:p>
            <a:pPr marL="342900" marR="0" lvl="0" indent="-342900" algn="l">
              <a:lnSpc>
                <a:spcPct val="100000"/>
              </a:lnSpc>
              <a:spcBef>
                <a:spcPts val="0"/>
              </a:spcBef>
              <a:spcAft>
                <a:spcPts val="0"/>
              </a:spcAft>
              <a:buClr>
                <a:srgbClr val="000000"/>
              </a:buClr>
              <a:buSzPts val="1800"/>
              <a:buFont typeface="Cambria"/>
              <a:buAutoNum type="arabicPeriod"/>
              <a:defRPr/>
            </a:pPr>
            <a:r>
              <a:rPr lang="en-US" sz="1800" b="0" i="0" u="none" strike="noStrike" cap="none">
                <a:solidFill>
                  <a:schemeClr val="dk1"/>
                </a:solidFill>
                <a:latin typeface="Cambria"/>
                <a:ea typeface="Cambria"/>
                <a:cs typeface="Cambria"/>
              </a:rPr>
              <a:t>&lt;Referensi 3&gt;</a:t>
            </a:r>
            <a:endParaRPr sz="1400" b="0" i="0" u="none" strike="noStrike" cap="none">
              <a:solidFill>
                <a:srgbClr val="000000"/>
              </a:solidFill>
              <a:latin typeface="Cambria"/>
              <a:ea typeface="Cambria"/>
              <a:cs typeface="Cambria"/>
            </a:endParaRPr>
          </a:p>
          <a:p>
            <a:pPr marL="342900" marR="0" lvl="0" indent="-342900" algn="l">
              <a:lnSpc>
                <a:spcPct val="100000"/>
              </a:lnSpc>
              <a:spcBef>
                <a:spcPts val="0"/>
              </a:spcBef>
              <a:spcAft>
                <a:spcPts val="0"/>
              </a:spcAft>
              <a:buClr>
                <a:srgbClr val="000000"/>
              </a:buClr>
              <a:buSzPts val="1800"/>
              <a:buFont typeface="Cambria"/>
              <a:buAutoNum type="arabicPeriod"/>
              <a:defRPr/>
            </a:pPr>
            <a:r>
              <a:rPr lang="en-US" sz="1800" b="0" i="0" u="none" strike="noStrike" cap="none">
                <a:solidFill>
                  <a:schemeClr val="dk1"/>
                </a:solidFill>
                <a:latin typeface="Cambria"/>
                <a:ea typeface="Cambria"/>
                <a:cs typeface="Cambria"/>
              </a:rPr>
              <a:t>&lt;dst&gt;</a:t>
            </a:r>
            <a:endParaRPr sz="1400" b="0" i="0" u="none" strike="noStrike" cap="none">
              <a:solidFill>
                <a:srgbClr val="000000"/>
              </a:solidFill>
              <a:latin typeface="Cambria"/>
              <a:ea typeface="Cambria"/>
              <a:cs typeface="Cambria"/>
            </a:endParaRPr>
          </a:p>
          <a:p>
            <a:pPr marL="342900" marR="0" lvl="0" indent="-22860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342900" marR="0" lvl="0" indent="-22860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342900" marR="0" lvl="0" indent="-22860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342900" marR="0" lvl="0" indent="-22860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342900" marR="0" lvl="0" indent="-22860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342900" marR="0" lvl="0" indent="-22860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342900" marR="0" lvl="0" indent="-22860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342900" marR="0" lvl="0" indent="-22860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342900" marR="0" lvl="0" indent="-22860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342900" marR="0" lvl="0" indent="-22860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0">
  <p:cSld name="">
    <p:spTree>
      <p:nvGrpSpPr>
        <p:cNvPr id="1" name="" hidden="0"/>
        <p:cNvGrpSpPr/>
        <p:nvPr isPhoto="0" userDrawn="0"/>
      </p:nvGrpSpPr>
      <p:grpSpPr bwMode="auto">
        <a:xfrm>
          <a:off x="0" y="0"/>
          <a:ext cx="0" cy="0"/>
          <a:chOff x="0" y="0"/>
          <a:chExt cx="0" cy="0"/>
        </a:xfrm>
      </p:grpSpPr>
      <p:pic>
        <p:nvPicPr>
          <p:cNvPr id="1269" name="Google Shape;1269;p7"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1270" name="Google Shape;1270;p7"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1271" name="Google Shape;1271;p7"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1272" name="Google Shape;1272;p7"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1273" name="Google Shape;1273;p7" hidden="0"/>
          <p:cNvSpPr/>
          <p:nvPr isPhoto="0" userDrawn="0"/>
        </p:nvSpPr>
        <p:spPr bwMode="auto">
          <a:xfrm>
            <a:off x="331181" y="118750"/>
            <a:ext cx="5650217" cy="52322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i="0" u="none" strike="noStrike" cap="none">
                <a:solidFill>
                  <a:srgbClr val="243A62"/>
                </a:solidFill>
                <a:latin typeface="Arial"/>
                <a:ea typeface="Arial"/>
                <a:cs typeface="Arial"/>
              </a:rPr>
              <a:t>Tim Pengajar</a:t>
            </a:r>
            <a:endParaRPr sz="2800" b="0" i="0" u="none" strike="noStrike" cap="none">
              <a:solidFill>
                <a:srgbClr val="243A62"/>
              </a:solidFill>
              <a:latin typeface="Arial"/>
              <a:ea typeface="Arial"/>
              <a:cs typeface="Arial"/>
            </a:endParaRPr>
          </a:p>
        </p:txBody>
      </p:sp>
      <p:sp>
        <p:nvSpPr>
          <p:cNvPr id="1274" name="Google Shape;1274;p7" hidden="0"/>
          <p:cNvSpPr/>
          <p:nvPr isPhoto="0" userDrawn="0"/>
        </p:nvSpPr>
        <p:spPr bwMode="auto">
          <a:xfrm>
            <a:off x="331180" y="876953"/>
            <a:ext cx="8464028" cy="3970318"/>
          </a:xfrm>
          <a:prstGeom prst="rect">
            <a:avLst/>
          </a:prstGeom>
          <a:noFill/>
          <a:ln>
            <a:noFill/>
          </a:ln>
        </p:spPr>
        <p:txBody>
          <a:bodyPr spcFirstLastPara="1" wrap="square" lIns="91425" tIns="45700" rIns="91425" bIns="45700" anchor="t" anchorCtr="0">
            <a:spAutoFit/>
          </a:bodyPr>
          <a:lstStyle/>
          <a:p>
            <a:pPr marL="342900" marR="0" lvl="0" indent="-342900" algn="l">
              <a:lnSpc>
                <a:spcPct val="100000"/>
              </a:lnSpc>
              <a:spcBef>
                <a:spcPts val="0"/>
              </a:spcBef>
              <a:spcAft>
                <a:spcPts val="0"/>
              </a:spcAft>
              <a:buClr>
                <a:srgbClr val="000000"/>
              </a:buClr>
              <a:buSzPts val="1800"/>
              <a:buFont typeface="Cambria"/>
              <a:buAutoNum type="arabicPeriod"/>
              <a:defRPr/>
            </a:pPr>
            <a:r>
              <a:rPr lang="en-US" sz="1800" b="0" i="0" u="none" strike="noStrike" cap="none">
                <a:solidFill>
                  <a:schemeClr val="dk1"/>
                </a:solidFill>
                <a:latin typeface="Cambria"/>
                <a:ea typeface="Cambria"/>
                <a:cs typeface="Cambria"/>
              </a:rPr>
              <a:t>&lt;Nama 1&gt;</a:t>
            </a:r>
            <a:endParaRPr sz="1400" b="0" i="0" u="none" strike="noStrike" cap="none">
              <a:solidFill>
                <a:srgbClr val="000000"/>
              </a:solidFill>
              <a:latin typeface="Cambria"/>
              <a:ea typeface="Cambria"/>
              <a:cs typeface="Cambria"/>
            </a:endParaRPr>
          </a:p>
          <a:p>
            <a:pPr marL="342900" marR="0" lvl="0" indent="-342900" algn="l">
              <a:lnSpc>
                <a:spcPct val="100000"/>
              </a:lnSpc>
              <a:spcBef>
                <a:spcPts val="0"/>
              </a:spcBef>
              <a:spcAft>
                <a:spcPts val="0"/>
              </a:spcAft>
              <a:buClr>
                <a:srgbClr val="000000"/>
              </a:buClr>
              <a:buSzPts val="1800"/>
              <a:buFont typeface="Cambria"/>
              <a:buAutoNum type="arabicPeriod"/>
              <a:defRPr/>
            </a:pPr>
            <a:r>
              <a:rPr lang="en-US" sz="1800" b="0" i="0" u="none" strike="noStrike" cap="none">
                <a:solidFill>
                  <a:schemeClr val="dk1"/>
                </a:solidFill>
                <a:latin typeface="Cambria"/>
                <a:ea typeface="Cambria"/>
                <a:cs typeface="Cambria"/>
              </a:rPr>
              <a:t>&lt;Nama 2&gt;</a:t>
            </a:r>
            <a:endParaRPr sz="1400" b="0" i="0" u="none" strike="noStrike" cap="none">
              <a:solidFill>
                <a:srgbClr val="000000"/>
              </a:solidFill>
              <a:latin typeface="Cambria"/>
              <a:ea typeface="Cambria"/>
              <a:cs typeface="Cambria"/>
            </a:endParaRPr>
          </a:p>
          <a:p>
            <a:pPr marL="342900" marR="0" lvl="0" indent="-342900" algn="l">
              <a:lnSpc>
                <a:spcPct val="100000"/>
              </a:lnSpc>
              <a:spcBef>
                <a:spcPts val="0"/>
              </a:spcBef>
              <a:spcAft>
                <a:spcPts val="0"/>
              </a:spcAft>
              <a:buClr>
                <a:srgbClr val="000000"/>
              </a:buClr>
              <a:buSzPts val="1800"/>
              <a:buFont typeface="Cambria"/>
              <a:buAutoNum type="arabicPeriod"/>
              <a:defRPr/>
            </a:pPr>
            <a:r>
              <a:rPr lang="en-US" sz="1800" b="0" i="0" u="none" strike="noStrike" cap="none">
                <a:solidFill>
                  <a:schemeClr val="dk1"/>
                </a:solidFill>
                <a:latin typeface="Cambria"/>
                <a:ea typeface="Cambria"/>
                <a:cs typeface="Cambria"/>
              </a:rPr>
              <a:t>&lt;Nama 3&gt;</a:t>
            </a:r>
            <a:endParaRPr sz="1400" b="0" i="0" u="none" strike="noStrike" cap="none">
              <a:solidFill>
                <a:srgbClr val="000000"/>
              </a:solidFill>
              <a:latin typeface="Cambria"/>
              <a:ea typeface="Cambria"/>
              <a:cs typeface="Cambria"/>
            </a:endParaRPr>
          </a:p>
          <a:p>
            <a:pPr marL="342900" marR="0" lvl="0" indent="-342900" algn="l">
              <a:lnSpc>
                <a:spcPct val="100000"/>
              </a:lnSpc>
              <a:spcBef>
                <a:spcPts val="0"/>
              </a:spcBef>
              <a:spcAft>
                <a:spcPts val="0"/>
              </a:spcAft>
              <a:buClr>
                <a:srgbClr val="000000"/>
              </a:buClr>
              <a:buSzPts val="1800"/>
              <a:buFont typeface="Cambria"/>
              <a:buAutoNum type="arabicPeriod"/>
              <a:defRPr/>
            </a:pPr>
            <a:r>
              <a:rPr lang="en-US" sz="1800" b="0" i="0" u="none" strike="noStrike" cap="none">
                <a:solidFill>
                  <a:schemeClr val="dk1"/>
                </a:solidFill>
                <a:latin typeface="Cambria"/>
                <a:ea typeface="Cambria"/>
                <a:cs typeface="Cambria"/>
              </a:rPr>
              <a:t>&lt;dst&gt;</a:t>
            </a:r>
            <a:endParaRPr sz="1400" b="0" i="0" u="none" strike="noStrike" cap="none">
              <a:solidFill>
                <a:srgbClr val="000000"/>
              </a:solidFill>
              <a:latin typeface="Cambria"/>
              <a:ea typeface="Cambria"/>
              <a:cs typeface="Cambria"/>
            </a:endParaRPr>
          </a:p>
          <a:p>
            <a:pPr marL="342900" marR="0" lvl="0" indent="-22860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342900" marR="0" lvl="0" indent="-22860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342900" marR="0" lvl="0" indent="-22860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342900" marR="0" lvl="0" indent="-22860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342900" marR="0" lvl="0" indent="-22860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342900" marR="0" lvl="0" indent="-22860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342900" marR="0" lvl="0" indent="-22860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342900" marR="0" lvl="0" indent="-22860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342900" marR="0" lvl="0" indent="-22860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a:p>
            <a:pPr marL="342900" marR="0" lvl="0" indent="-22860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198" name="Google Shape;198;p25" hidden="0"/>
          <p:cNvPicPr/>
          <p:nvPr isPhoto="0" userDrawn="0"/>
        </p:nvPicPr>
        <p:blipFill>
          <a:blip r:embed="rId2">
            <a:alphaModFix/>
          </a:blip>
          <a:srcRect l="-628" t="0" r="30708" b="82222"/>
          <a:stretch/>
        </p:blipFill>
        <p:spPr bwMode="auto">
          <a:xfrm>
            <a:off x="5981399" y="0"/>
            <a:ext cx="3162600" cy="603300"/>
          </a:xfrm>
          <a:prstGeom prst="snip2DiagRect">
            <a:avLst>
              <a:gd name="adj1" fmla="val 0"/>
              <a:gd name="adj2" fmla="val 16667"/>
            </a:avLst>
          </a:prstGeom>
          <a:noFill/>
          <a:ln>
            <a:noFill/>
          </a:ln>
        </p:spPr>
      </p:pic>
      <p:sp>
        <p:nvSpPr>
          <p:cNvPr id="199" name="Google Shape;199;p25" hidden="0"/>
          <p:cNvSpPr txBox="1"/>
          <p:nvPr isPhoto="0" userDrawn="0"/>
        </p:nvSpPr>
        <p:spPr bwMode="auto">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Calibri"/>
              <a:ea typeface="Calibri"/>
              <a:cs typeface="Calibri"/>
            </a:endParaRPr>
          </a:p>
        </p:txBody>
      </p:sp>
      <p:pic>
        <p:nvPicPr>
          <p:cNvPr id="200" name="Google Shape;200;p25" hidden="0"/>
          <p:cNvPicPr/>
          <p:nvPr isPhoto="0" userDrawn="0"/>
        </p:nvPicPr>
        <p:blipFill>
          <a:blip r:embed="rId3">
            <a:alphaModFix/>
          </a:blip>
          <a:srcRect l="0" t="0" r="0" b="0"/>
          <a:stretch/>
        </p:blipFill>
        <p:spPr bwMode="auto">
          <a:xfrm>
            <a:off x="-33618" y="-24297"/>
            <a:ext cx="729600" cy="462301"/>
          </a:xfrm>
          <a:prstGeom prst="rect">
            <a:avLst/>
          </a:prstGeom>
          <a:noFill/>
          <a:ln>
            <a:noFill/>
          </a:ln>
        </p:spPr>
      </p:pic>
      <p:pic>
        <p:nvPicPr>
          <p:cNvPr id="201" name="Google Shape;201;p25" hidden="0"/>
          <p:cNvPicPr/>
          <p:nvPr isPhoto="0" userDrawn="0"/>
        </p:nvPicPr>
        <p:blipFill>
          <a:blip r:embed="rId4">
            <a:alphaModFix/>
          </a:blip>
          <a:srcRect l="0" t="0" r="0" b="0"/>
          <a:stretch/>
        </p:blipFill>
        <p:spPr bwMode="auto">
          <a:xfrm>
            <a:off x="8145433" y="4506596"/>
            <a:ext cx="1019991" cy="646331"/>
          </a:xfrm>
          <a:prstGeom prst="rect">
            <a:avLst/>
          </a:prstGeom>
          <a:noFill/>
          <a:ln>
            <a:noFill/>
          </a:ln>
        </p:spPr>
      </p:pic>
      <p:sp>
        <p:nvSpPr>
          <p:cNvPr id="202" name="Google Shape;202;p25" hidden="0"/>
          <p:cNvSpPr/>
          <p:nvPr isPhoto="0" userDrawn="0"/>
        </p:nvSpPr>
        <p:spPr bwMode="auto">
          <a:xfrm>
            <a:off x="331181" y="118750"/>
            <a:ext cx="5650217" cy="52322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2800"/>
              <a:buFont typeface="Arial"/>
              <a:buNone/>
              <a:defRPr/>
            </a:pPr>
            <a:r>
              <a:rPr lang="en-US" sz="2800" b="1">
                <a:solidFill>
                  <a:srgbClr val="002060"/>
                </a:solidFill>
                <a:latin typeface="Cambria"/>
                <a:ea typeface="Cambria"/>
                <a:cs typeface="Cambria"/>
              </a:rPr>
              <a:t>Instalasi </a:t>
            </a:r>
            <a:r>
              <a:rPr lang="en-US" sz="2800" b="1" i="0" u="none" strike="noStrike" cap="none">
                <a:solidFill>
                  <a:srgbClr val="002060"/>
                </a:solidFill>
                <a:latin typeface="Cambria"/>
                <a:ea typeface="Cambria"/>
                <a:cs typeface="Cambria"/>
              </a:rPr>
              <a:t>XAMPP</a:t>
            </a:r>
            <a:endParaRPr sz="2400" b="0" i="0" u="none" strike="noStrike" cap="none">
              <a:solidFill>
                <a:srgbClr val="002060"/>
              </a:solidFill>
              <a:latin typeface="Cambria"/>
              <a:ea typeface="Cambria"/>
              <a:cs typeface="Cambria"/>
            </a:endParaRPr>
          </a:p>
        </p:txBody>
      </p:sp>
      <p:sp>
        <p:nvSpPr>
          <p:cNvPr id="203" name="Google Shape;203;p25" hidden="0"/>
          <p:cNvSpPr/>
          <p:nvPr isPhoto="0" userDrawn="0"/>
        </p:nvSpPr>
        <p:spPr bwMode="auto">
          <a:xfrm>
            <a:off x="4572000" y="1042250"/>
            <a:ext cx="4223100" cy="3804900"/>
          </a:xfrm>
          <a:prstGeom prst="rect">
            <a:avLst/>
          </a:prstGeom>
          <a:noFill/>
          <a:ln>
            <a:noFill/>
          </a:ln>
        </p:spPr>
        <p:txBody>
          <a:bodyPr spcFirstLastPara="1" wrap="square" lIns="91425" tIns="45700" rIns="91425" bIns="45700" anchor="t" anchorCtr="0">
            <a:spAutoFit/>
          </a:bodyPr>
          <a:lstStyle/>
          <a:p>
            <a:pPr marL="342900" marR="0" lvl="0" indent="-342900" algn="l">
              <a:lnSpc>
                <a:spcPct val="100000"/>
              </a:lnSpc>
              <a:spcBef>
                <a:spcPts val="0"/>
              </a:spcBef>
              <a:spcAft>
                <a:spcPts val="0"/>
              </a:spcAft>
              <a:buClr>
                <a:srgbClr val="000000"/>
              </a:buClr>
              <a:buSzPts val="1800"/>
              <a:buFont typeface="Cambria"/>
              <a:buChar char="❖"/>
              <a:defRPr/>
            </a:pPr>
            <a:r>
              <a:rPr lang="en-US" sz="1800">
                <a:latin typeface="Cambria"/>
                <a:ea typeface="Cambria"/>
                <a:cs typeface="Cambria"/>
              </a:rPr>
              <a:t>Pada tahap ini pilih komponen yang </a:t>
            </a:r>
            <a:r>
              <a:rPr lang="en-US" sz="1800" b="0" i="0" u="none" strike="noStrike" cap="none">
                <a:solidFill>
                  <a:srgbClr val="000000"/>
                </a:solidFill>
                <a:latin typeface="Cambria"/>
                <a:ea typeface="Cambria"/>
                <a:cs typeface="Cambria"/>
              </a:rPr>
              <a:t>yang </a:t>
            </a:r>
            <a:r>
              <a:rPr lang="en-US" sz="1800">
                <a:latin typeface="Cambria"/>
                <a:ea typeface="Cambria"/>
                <a:cs typeface="Cambria"/>
              </a:rPr>
              <a:t>diperlukan untuk di-</a:t>
            </a:r>
            <a:r>
              <a:rPr lang="en-US" sz="1800" i="1">
                <a:latin typeface="Cambria"/>
                <a:ea typeface="Cambria"/>
                <a:cs typeface="Cambria"/>
              </a:rPr>
              <a:t>install</a:t>
            </a:r>
            <a:r>
              <a:rPr lang="en-US" sz="1800" b="0" i="0" u="none" strike="noStrike" cap="none">
                <a:solidFill>
                  <a:srgbClr val="000000"/>
                </a:solidFill>
                <a:latin typeface="Cambria"/>
                <a:ea typeface="Cambria"/>
                <a:cs typeface="Cambria"/>
              </a:rPr>
              <a:t>.</a:t>
            </a:r>
            <a:endParaRPr sz="1400" b="0" i="0" u="none" strike="noStrike" cap="none">
              <a:solidFill>
                <a:srgbClr val="000000"/>
              </a:solidFill>
              <a:latin typeface="Cambria"/>
              <a:ea typeface="Cambria"/>
              <a:cs typeface="Cambria"/>
            </a:endParaRPr>
          </a:p>
          <a:p>
            <a:pPr marL="342900" marR="0" lvl="0" indent="-342900" algn="l">
              <a:lnSpc>
                <a:spcPct val="100000"/>
              </a:lnSpc>
              <a:spcBef>
                <a:spcPts val="0"/>
              </a:spcBef>
              <a:spcAft>
                <a:spcPts val="0"/>
              </a:spcAft>
              <a:buClr>
                <a:srgbClr val="000000"/>
              </a:buClr>
              <a:buSzPts val="1800"/>
              <a:buFont typeface="Cambria"/>
              <a:buChar char="❖"/>
              <a:defRPr/>
            </a:pPr>
            <a:r>
              <a:rPr lang="en-US" sz="1800" b="1">
                <a:latin typeface="Cambria"/>
                <a:ea typeface="Cambria"/>
                <a:cs typeface="Cambria"/>
              </a:rPr>
              <a:t>Centang atau pilih semua </a:t>
            </a:r>
            <a:r>
              <a:rPr lang="en-US" sz="1800" b="1" i="0" u="none" strike="noStrike" cap="none">
                <a:solidFill>
                  <a:srgbClr val="000000"/>
                </a:solidFill>
                <a:latin typeface="Cambria"/>
                <a:ea typeface="Cambria"/>
                <a:cs typeface="Cambria"/>
              </a:rPr>
              <a:t>komponen</a:t>
            </a:r>
            <a:r>
              <a:rPr lang="en-US" sz="1800">
                <a:latin typeface="Cambria"/>
                <a:ea typeface="Cambria"/>
                <a:cs typeface="Cambria"/>
              </a:rPr>
              <a:t>, lalu </a:t>
            </a:r>
            <a:r>
              <a:rPr lang="en-US" sz="1800" b="0" i="0" u="none" strike="noStrike" cap="none">
                <a:solidFill>
                  <a:srgbClr val="000000"/>
                </a:solidFill>
                <a:latin typeface="Cambria"/>
                <a:ea typeface="Cambria"/>
                <a:cs typeface="Cambria"/>
              </a:rPr>
              <a:t>klik tombol </a:t>
            </a:r>
            <a:r>
              <a:rPr lang="en-US" sz="1800" b="0" i="1" u="none" strike="noStrike" cap="none">
                <a:solidFill>
                  <a:srgbClr val="000000"/>
                </a:solidFill>
                <a:latin typeface="Cambria"/>
                <a:ea typeface="Cambria"/>
                <a:cs typeface="Cambria"/>
              </a:rPr>
              <a:t>Next</a:t>
            </a:r>
            <a:r>
              <a:rPr lang="en-US" sz="1800" b="0" i="0" u="none" strike="noStrike" cap="none">
                <a:solidFill>
                  <a:srgbClr val="000000"/>
                </a:solidFill>
                <a:latin typeface="Cambria"/>
                <a:ea typeface="Cambria"/>
                <a:cs typeface="Cambria"/>
              </a:rPr>
              <a:t>.</a:t>
            </a:r>
            <a:endParaRPr sz="1800" b="0" i="0" u="none" strike="noStrike" cap="none">
              <a:solidFill>
                <a:srgbClr val="000000"/>
              </a:solidFill>
              <a:latin typeface="Cambria"/>
              <a:ea typeface="Cambria"/>
              <a:cs typeface="Cambria"/>
            </a:endParaRPr>
          </a:p>
          <a:p>
            <a:pPr marL="0" marR="0" lvl="0" indent="0" algn="l">
              <a:lnSpc>
                <a:spcPct val="100000"/>
              </a:lnSpc>
              <a:spcBef>
                <a:spcPts val="0"/>
              </a:spcBef>
              <a:spcAft>
                <a:spcPts val="0"/>
              </a:spcAft>
              <a:buClr>
                <a:srgbClr val="000000"/>
              </a:buClr>
              <a:buSzPts val="1800"/>
              <a:buFont typeface="Arial"/>
              <a:buNone/>
              <a:defRPr/>
            </a:pPr>
            <a:endParaRPr sz="1800" b="0" i="0" u="none" strike="noStrike" cap="none">
              <a:solidFill>
                <a:schemeClr val="dk1"/>
              </a:solidFill>
              <a:latin typeface="Cambria"/>
              <a:ea typeface="Cambria"/>
              <a:cs typeface="Cambria"/>
            </a:endParaRPr>
          </a:p>
        </p:txBody>
      </p:sp>
      <p:pic>
        <p:nvPicPr>
          <p:cNvPr id="204" name="Google Shape;204;p25" hidden="0"/>
          <p:cNvPicPr/>
          <p:nvPr isPhoto="0" userDrawn="0"/>
        </p:nvPicPr>
        <p:blipFill>
          <a:blip r:embed="rId5">
            <a:alphaModFix/>
          </a:blip>
          <a:srcRect l="0" t="0" r="0" b="0"/>
          <a:stretch/>
        </p:blipFill>
        <p:spPr bwMode="auto">
          <a:xfrm>
            <a:off x="331180" y="1042249"/>
            <a:ext cx="4206632" cy="326685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grpSp>
        <p:nvGrpSpPr>
          <p:cNvPr id="1279" name="Google Shape;1279;g93d5269751_0_3" hidden="0"/>
          <p:cNvGrpSpPr/>
          <p:nvPr isPhoto="0" userDrawn="0"/>
        </p:nvGrpSpPr>
        <p:grpSpPr bwMode="auto">
          <a:xfrm>
            <a:off x="3094159" y="1213693"/>
            <a:ext cx="6049849" cy="2173893"/>
            <a:chOff x="-1526118" y="1468582"/>
            <a:chExt cx="13653462" cy="4906100"/>
          </a:xfrm>
        </p:grpSpPr>
        <p:pic>
          <p:nvPicPr>
            <p:cNvPr id="1280" name="Google Shape;1280;g93d5269751_0_3" hidden="0"/>
            <p:cNvPicPr/>
            <p:nvPr isPhoto="0" userDrawn="0"/>
          </p:nvPicPr>
          <p:blipFill>
            <a:blip r:embed="rId3">
              <a:alphaModFix/>
            </a:blip>
            <a:srcRect l="20689" t="11366" r="20682" b="9917"/>
            <a:stretch/>
          </p:blipFill>
          <p:spPr bwMode="auto">
            <a:xfrm>
              <a:off x="5833591" y="2022764"/>
              <a:ext cx="2133784" cy="2864863"/>
            </a:xfrm>
            <a:prstGeom prst="rect">
              <a:avLst/>
            </a:prstGeom>
            <a:noFill/>
            <a:ln>
              <a:noFill/>
            </a:ln>
          </p:spPr>
        </p:pic>
        <p:pic>
          <p:nvPicPr>
            <p:cNvPr id="1281" name="Google Shape;1281;g93d5269751_0_3" hidden="0"/>
            <p:cNvPicPr/>
            <p:nvPr isPhoto="0" userDrawn="0"/>
          </p:nvPicPr>
          <p:blipFill>
            <a:blip r:embed="rId4">
              <a:alphaModFix/>
            </a:blip>
            <a:srcRect l="6571" t="38017" r="6501" b="38298"/>
            <a:stretch/>
          </p:blipFill>
          <p:spPr bwMode="auto">
            <a:xfrm>
              <a:off x="1941532" y="4887627"/>
              <a:ext cx="5458691" cy="1487055"/>
            </a:xfrm>
            <a:prstGeom prst="rect">
              <a:avLst/>
            </a:prstGeom>
            <a:noFill/>
            <a:ln>
              <a:noFill/>
            </a:ln>
          </p:spPr>
        </p:pic>
        <p:pic>
          <p:nvPicPr>
            <p:cNvPr id="1282" name="Google Shape;1282;g93d5269751_0_3" hidden="0"/>
            <p:cNvPicPr/>
            <p:nvPr isPhoto="0" userDrawn="0"/>
          </p:nvPicPr>
          <p:blipFill>
            <a:blip r:embed="rId5">
              <a:alphaModFix/>
            </a:blip>
            <a:srcRect l="11820" t="14813" r="12786" b="16414"/>
            <a:stretch/>
          </p:blipFill>
          <p:spPr bwMode="auto">
            <a:xfrm>
              <a:off x="2508685" y="1678709"/>
              <a:ext cx="3125498" cy="2851009"/>
            </a:xfrm>
            <a:prstGeom prst="rect">
              <a:avLst/>
            </a:prstGeom>
            <a:noFill/>
            <a:ln>
              <a:noFill/>
            </a:ln>
          </p:spPr>
        </p:pic>
        <p:pic>
          <p:nvPicPr>
            <p:cNvPr id="1283" name="Google Shape;1283;g93d5269751_0_3" hidden="0"/>
            <p:cNvPicPr/>
            <p:nvPr isPhoto="0" userDrawn="0"/>
          </p:nvPicPr>
          <p:blipFill>
            <a:blip r:embed="rId6">
              <a:alphaModFix/>
            </a:blip>
            <a:srcRect l="13267" t="16079" r="9456" b="16073"/>
            <a:stretch/>
          </p:blipFill>
          <p:spPr bwMode="auto">
            <a:xfrm>
              <a:off x="-1526118" y="1468582"/>
              <a:ext cx="4145637" cy="3639627"/>
            </a:xfrm>
            <a:prstGeom prst="rect">
              <a:avLst/>
            </a:prstGeom>
            <a:noFill/>
            <a:ln>
              <a:noFill/>
            </a:ln>
          </p:spPr>
        </p:pic>
        <p:pic>
          <p:nvPicPr>
            <p:cNvPr id="1284" name="Google Shape;1284;g93d5269751_0_3" hidden="0"/>
            <p:cNvPicPr/>
            <p:nvPr isPhoto="0" userDrawn="0"/>
          </p:nvPicPr>
          <p:blipFill>
            <a:blip r:embed="rId7">
              <a:alphaModFix/>
            </a:blip>
            <a:srcRect l="7654" t="13458" r="7468" b="12510"/>
            <a:stretch/>
          </p:blipFill>
          <p:spPr bwMode="auto">
            <a:xfrm>
              <a:off x="7573817" y="1844169"/>
              <a:ext cx="4553527" cy="3971636"/>
            </a:xfrm>
            <a:prstGeom prst="rect">
              <a:avLst/>
            </a:prstGeom>
            <a:noFill/>
            <a:ln>
              <a:noFill/>
            </a:ln>
          </p:spPr>
        </p:pic>
      </p:grpSp>
      <p:pic>
        <p:nvPicPr>
          <p:cNvPr id="1285" name="Google Shape;1285;g93d5269751_0_3" hidden="0"/>
          <p:cNvPicPr/>
          <p:nvPr isPhoto="0" userDrawn="0"/>
        </p:nvPicPr>
        <p:blipFill>
          <a:blip r:embed="rId8">
            <a:alphaModFix/>
          </a:blip>
          <a:srcRect l="0" t="0" r="72915" b="82221"/>
          <a:stretch/>
        </p:blipFill>
        <p:spPr bwMode="auto">
          <a:xfrm>
            <a:off x="7931774" y="4038600"/>
            <a:ext cx="1212225" cy="596789"/>
          </a:xfrm>
          <a:prstGeom prst="rect">
            <a:avLst/>
          </a:prstGeom>
          <a:noFill/>
          <a:ln>
            <a:noFill/>
          </a:ln>
        </p:spPr>
      </p:pic>
      <p:pic>
        <p:nvPicPr>
          <p:cNvPr id="1286" name="Google Shape;1286;g93d5269751_0_3" hidden="0"/>
          <p:cNvPicPr/>
          <p:nvPr isPhoto="0" userDrawn="0"/>
        </p:nvPicPr>
        <p:blipFill>
          <a:blip r:embed="rId8">
            <a:alphaModFix/>
          </a:blip>
          <a:srcRect l="-630" t="0" r="629" b="82221"/>
          <a:stretch/>
        </p:blipFill>
        <p:spPr bwMode="auto">
          <a:xfrm>
            <a:off x="-85725" y="0"/>
            <a:ext cx="9229725" cy="1219200"/>
          </a:xfrm>
          <a:prstGeom prst="rect">
            <a:avLst/>
          </a:prstGeom>
          <a:noFill/>
          <a:ln>
            <a:noFill/>
          </a:ln>
        </p:spPr>
      </p:pic>
      <p:sp>
        <p:nvSpPr>
          <p:cNvPr id="1287" name="Google Shape;1287;g93d5269751_0_3" hidden="0"/>
          <p:cNvSpPr txBox="1"/>
          <p:nvPr isPhoto="0" userDrawn="0"/>
        </p:nvSpPr>
        <p:spPr bwMode="auto">
          <a:xfrm>
            <a:off x="1171575" y="1959224"/>
            <a:ext cx="6677100" cy="867299"/>
          </a:xfrm>
          <a:prstGeom prst="rect">
            <a:avLst/>
          </a:prstGeom>
          <a:noFill/>
          <a:ln>
            <a:noFill/>
          </a:ln>
        </p:spPr>
        <p:txBody>
          <a:bodyPr spcFirstLastPara="1" wrap="square" lIns="91425" tIns="91425" rIns="91425" bIns="91425" anchor="t" anchorCtr="0">
            <a:noAutofit/>
          </a:bodyPr>
          <a:lstStyle/>
          <a:p>
            <a:pPr marL="0" marR="0" lvl="0" indent="0" algn="ctr">
              <a:lnSpc>
                <a:spcPct val="100000"/>
              </a:lnSpc>
              <a:spcBef>
                <a:spcPts val="0"/>
              </a:spcBef>
              <a:spcAft>
                <a:spcPts val="0"/>
              </a:spcAft>
              <a:buClr>
                <a:srgbClr val="000000"/>
              </a:buClr>
              <a:buSzPts val="4800"/>
              <a:buFont typeface="Arial"/>
              <a:buNone/>
              <a:defRPr/>
            </a:pPr>
            <a:r>
              <a:rPr lang="en-US" sz="4800" b="1" i="0" u="none" strike="noStrike" cap="none">
                <a:solidFill>
                  <a:srgbClr val="1C4587"/>
                </a:solidFill>
                <a:latin typeface="Arial"/>
                <a:ea typeface="Arial"/>
                <a:cs typeface="Arial"/>
              </a:rPr>
              <a:t>TERIMA KASIH</a:t>
            </a:r>
            <a:endParaRPr sz="4800" b="1" i="0" u="none" strike="noStrike" cap="none">
              <a:solidFill>
                <a:srgbClr val="1C4587"/>
              </a:solidFill>
              <a:latin typeface="Arial"/>
              <a:ea typeface="Arial"/>
              <a:cs typeface="Arial"/>
            </a:endParaRPr>
          </a:p>
        </p:txBody>
      </p:sp>
      <p:grpSp>
        <p:nvGrpSpPr>
          <p:cNvPr id="1288" name="Google Shape;1288;g93d5269751_0_3" hidden="0"/>
          <p:cNvGrpSpPr/>
          <p:nvPr isPhoto="0" userDrawn="0"/>
        </p:nvGrpSpPr>
        <p:grpSpPr bwMode="auto">
          <a:xfrm>
            <a:off x="0" y="4038598"/>
            <a:ext cx="9144000" cy="1219200"/>
            <a:chOff x="0" y="4038598"/>
            <a:chExt cx="9144000" cy="1219200"/>
          </a:xfrm>
        </p:grpSpPr>
        <p:pic>
          <p:nvPicPr>
            <p:cNvPr id="1289" name="Google Shape;1289;g93d5269751_0_3" hidden="0"/>
            <p:cNvPicPr/>
            <p:nvPr isPhoto="0" userDrawn="0"/>
          </p:nvPicPr>
          <p:blipFill>
            <a:blip r:embed="rId8">
              <a:alphaModFix/>
            </a:blip>
            <a:srcRect l="0" t="82221" r="0" b="0"/>
            <a:stretch/>
          </p:blipFill>
          <p:spPr bwMode="auto">
            <a:xfrm>
              <a:off x="0" y="4038598"/>
              <a:ext cx="9144000" cy="1219200"/>
            </a:xfrm>
            <a:prstGeom prst="rect">
              <a:avLst/>
            </a:prstGeom>
            <a:noFill/>
            <a:ln>
              <a:noFill/>
            </a:ln>
          </p:spPr>
        </p:pic>
        <p:pic>
          <p:nvPicPr>
            <p:cNvPr id="1290" name="Google Shape;1290;g93d5269751_0_3" hidden="0"/>
            <p:cNvPicPr/>
            <p:nvPr isPhoto="0" userDrawn="0"/>
          </p:nvPicPr>
          <p:blipFill>
            <a:blip r:embed="rId8">
              <a:alphaModFix/>
            </a:blip>
            <a:srcRect l="73536" t="11767" r="-1" b="84735"/>
            <a:stretch/>
          </p:blipFill>
          <p:spPr bwMode="auto">
            <a:xfrm>
              <a:off x="8690517" y="4826682"/>
              <a:ext cx="349406" cy="316819"/>
            </a:xfrm>
            <a:prstGeom prst="rect">
              <a:avLst/>
            </a:prstGeom>
            <a:noFill/>
            <a:ln>
              <a:noFill/>
            </a:ln>
          </p:spPr>
        </p:pic>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Theme">
      <a:dk1>
        <a:srgbClr val="000000"/>
      </a:dk1>
      <a:lt1>
        <a:srgbClr val="FFFFFF"/>
      </a:lt1>
      <a:dk2>
        <a:srgbClr val="44546A"/>
      </a:dk2>
      <a:lt2>
        <a:srgbClr val="E7E6E6"/>
      </a:lt2>
      <a:accent1>
        <a:srgbClr val="4F77BE"/>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ONLYOFFICE/7.0.2.5</Application>
  <PresentationFormat>On-screen Show (4:3)</PresentationFormat>
  <Paragraphs>0</Paragraphs>
  <Slides>90</Slides>
  <Notes>90</Notes>
  <HiddenSlides>0</HiddenSlides>
  <MMClips>2</MMClips>
  <ScaleCrop>0</ScaleCrop>
  <HeadingPairs>
    <vt:vector size="4" baseType="variant">
      <vt:variant>
        <vt:lpstr>Theme</vt:lpstr>
      </vt:variant>
      <vt:variant>
        <vt:i4>1</vt:i4>
      </vt:variant>
      <vt:variant>
        <vt:lpstr>Slide Titles</vt:lpstr>
      </vt:variant>
      <vt:variant>
        <vt:i4>90</vt:i4>
      </vt:variant>
    </vt:vector>
  </HeadingPairs>
  <TitlesOfParts>
    <vt:vector size="91"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I Komang Sugiartha</dc:creator>
  <cp:keywords/>
  <dc:description/>
  <dc:identifier/>
  <dc:language/>
  <cp:lastModifiedBy/>
  <cp:revision>1</cp:revision>
  <dcterms:modified xsi:type="dcterms:W3CDTF">2022-05-31T08:38:35Z</dcterms:modified>
  <cp:category/>
  <cp:contentStatus/>
  <cp:version/>
</cp:coreProperties>
</file>