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F8AF-1379-4F8A-BC34-861919D600C8}"/>
              </a:ext>
            </a:extLst>
          </p:cNvPr>
          <p:cNvSpPr>
            <a:spLocks noGrp="1"/>
          </p:cNvSpPr>
          <p:nvPr>
            <p:ph type="ctrTitle"/>
          </p:nvPr>
        </p:nvSpPr>
        <p:spPr/>
        <p:txBody>
          <a:bodyPr/>
          <a:lstStyle/>
          <a:p>
            <a:r>
              <a:rPr lang="en-US" dirty="0"/>
              <a:t>PYTHON PROJECT</a:t>
            </a:r>
            <a:endParaRPr lang="en-IN" dirty="0"/>
          </a:p>
        </p:txBody>
      </p:sp>
      <p:sp>
        <p:nvSpPr>
          <p:cNvPr id="3" name="Subtitle 2">
            <a:extLst>
              <a:ext uri="{FF2B5EF4-FFF2-40B4-BE49-F238E27FC236}">
                <a16:creationId xmlns:a16="http://schemas.microsoft.com/office/drawing/2014/main" id="{054A4A56-50CF-4620-BDA0-4365172D119B}"/>
              </a:ext>
            </a:extLst>
          </p:cNvPr>
          <p:cNvSpPr>
            <a:spLocks noGrp="1"/>
          </p:cNvSpPr>
          <p:nvPr>
            <p:ph type="subTitle" idx="1"/>
          </p:nvPr>
        </p:nvSpPr>
        <p:spPr/>
        <p:txBody>
          <a:bodyPr/>
          <a:lstStyle/>
          <a:p>
            <a:r>
              <a:rPr lang="en-US" dirty="0"/>
              <a:t>Text editor</a:t>
            </a:r>
            <a:endParaRPr lang="en-IN" dirty="0"/>
          </a:p>
        </p:txBody>
      </p:sp>
    </p:spTree>
    <p:extLst>
      <p:ext uri="{BB962C8B-B14F-4D97-AF65-F5344CB8AC3E}">
        <p14:creationId xmlns:p14="http://schemas.microsoft.com/office/powerpoint/2010/main" val="93167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E4547F7-6ADD-4070-9DE8-F5EBCE225E4B}"/>
              </a:ext>
            </a:extLst>
          </p:cNvPr>
          <p:cNvSpPr>
            <a:spLocks noChangeArrowheads="1"/>
          </p:cNvSpPr>
          <p:nvPr/>
        </p:nvSpPr>
        <p:spPr bwMode="auto">
          <a:xfrm>
            <a:off x="5778630" y="3676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11">
            <a:extLst>
              <a:ext uri="{FF2B5EF4-FFF2-40B4-BE49-F238E27FC236}">
                <a16:creationId xmlns:a16="http://schemas.microsoft.com/office/drawing/2014/main" id="{DC29A7D1-8497-49A6-9986-BC85919EC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789" y="1201917"/>
            <a:ext cx="5722938" cy="4975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188BF71-B9EE-492E-9FFF-961B4F8DE650}"/>
              </a:ext>
            </a:extLst>
          </p:cNvPr>
          <p:cNvSpPr>
            <a:spLocks noChangeArrowheads="1"/>
          </p:cNvSpPr>
          <p:nvPr/>
        </p:nvSpPr>
        <p:spPr bwMode="auto">
          <a:xfrm>
            <a:off x="5778630" y="58000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92498609-7B5D-4122-8365-CAF22A6A3BD6}"/>
              </a:ext>
            </a:extLst>
          </p:cNvPr>
          <p:cNvSpPr txBox="1"/>
          <p:nvPr/>
        </p:nvSpPr>
        <p:spPr>
          <a:xfrm>
            <a:off x="1282045" y="2642017"/>
            <a:ext cx="4411744" cy="96680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find option which can search the word and also it can replace that word throughout the file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444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296B-DFD6-4D53-BF93-DB92ABB80A1D}"/>
              </a:ext>
            </a:extLst>
          </p:cNvPr>
          <p:cNvSpPr>
            <a:spLocks noGrp="1"/>
          </p:cNvSpPr>
          <p:nvPr>
            <p:ph type="title"/>
          </p:nvPr>
        </p:nvSpPr>
        <p:spPr>
          <a:xfrm>
            <a:off x="1295402" y="982132"/>
            <a:ext cx="2908953" cy="130386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D135EB5-6FB9-4E57-BB02-BA4C2C4C8F6C}"/>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The text editor gives us a simple and reliable way to create, save, open and so many options. It provides functionalities to edit, clear, cut, copy, paste, find, replace, change theme change text </a:t>
            </a:r>
            <a:r>
              <a:rPr lang="en-IN" sz="1800" dirty="0" err="1">
                <a:effectLst/>
                <a:latin typeface="Times New Roman" panose="02020603050405020304" pitchFamily="18" charset="0"/>
                <a:ea typeface="Calibri" panose="020F0502020204030204" pitchFamily="34" charset="0"/>
              </a:rPr>
              <a:t>color</a:t>
            </a:r>
            <a:r>
              <a:rPr lang="en-IN" sz="1800" dirty="0">
                <a:effectLst/>
                <a:latin typeface="Times New Roman" panose="02020603050405020304" pitchFamily="18" charset="0"/>
                <a:ea typeface="Calibri" panose="020F0502020204030204" pitchFamily="34" charset="0"/>
              </a:rPr>
              <a:t>, change text size and many more. The experience of making this project also helped us learning a lot of </a:t>
            </a:r>
            <a:r>
              <a:rPr lang="en-IN" sz="1800" dirty="0" err="1">
                <a:effectLst/>
                <a:latin typeface="Times New Roman" panose="02020603050405020304" pitchFamily="18" charset="0"/>
                <a:ea typeface="Calibri" panose="020F0502020204030204" pitchFamily="34" charset="0"/>
              </a:rPr>
              <a:t>tkinter</a:t>
            </a:r>
            <a:r>
              <a:rPr lang="en-IN" sz="1800" dirty="0">
                <a:effectLst/>
                <a:latin typeface="Times New Roman" panose="02020603050405020304" pitchFamily="18" charset="0"/>
                <a:ea typeface="Calibri" panose="020F0502020204030204" pitchFamily="34" charset="0"/>
              </a:rPr>
              <a:t> and its different modules and functions.</a:t>
            </a:r>
          </a:p>
          <a:p>
            <a:r>
              <a:rPr lang="en-IN" sz="1800" dirty="0">
                <a:effectLst/>
                <a:latin typeface="Times New Roman" panose="02020603050405020304" pitchFamily="18" charset="0"/>
                <a:ea typeface="Calibri" panose="020F0502020204030204" pitchFamily="34" charset="0"/>
              </a:rPr>
              <a:t>. Once this project passes the testing phase and after developing it with some more functionalities, it can be used for students and also for others. It will make the work much easier. It also can simplify the work for students with reports, submission all in one system. </a:t>
            </a:r>
            <a:endParaRPr lang="en-IN" sz="1800"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However, even if that happens, the flexibility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would provide a simple way to fix the problem, as well as add new features into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4870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942B-70F4-49DA-A98F-498A52D4BC4E}"/>
              </a:ext>
            </a:extLst>
          </p:cNvPr>
          <p:cNvSpPr>
            <a:spLocks noGrp="1"/>
          </p:cNvSpPr>
          <p:nvPr>
            <p:ph type="title"/>
          </p:nvPr>
        </p:nvSpPr>
        <p:spPr>
          <a:xfrm>
            <a:off x="1295402" y="982132"/>
            <a:ext cx="2999507" cy="13038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607C33B-FEE5-4E60-8BBE-C3835D7B38F6}"/>
              </a:ext>
            </a:extLst>
          </p:cNvPr>
          <p:cNvSpPr>
            <a:spLocks noGrp="1"/>
          </p:cNvSpPr>
          <p:nvPr>
            <p:ph idx="1"/>
          </p:nvPr>
        </p:nvSpPr>
        <p:spPr>
          <a:xfrm>
            <a:off x="1295401" y="2556932"/>
            <a:ext cx="9601196" cy="2929468"/>
          </a:xfrm>
        </p:spPr>
        <p:txBody>
          <a:bodyPr/>
          <a:lstStyle/>
          <a:p>
            <a:r>
              <a:rPr lang="en-US" b="0" i="0" dirty="0">
                <a:solidFill>
                  <a:srgbClr val="222222"/>
                </a:solidFill>
                <a:effectLst/>
                <a:latin typeface="+mj-lt"/>
              </a:rPr>
              <a:t>A </a:t>
            </a:r>
            <a:r>
              <a:rPr lang="en-US" b="1" i="0" dirty="0">
                <a:solidFill>
                  <a:srgbClr val="222222"/>
                </a:solidFill>
                <a:effectLst/>
                <a:latin typeface="+mj-lt"/>
              </a:rPr>
              <a:t>text editor</a:t>
            </a:r>
            <a:r>
              <a:rPr lang="en-US" b="0" i="0" dirty="0">
                <a:solidFill>
                  <a:srgbClr val="222222"/>
                </a:solidFill>
                <a:effectLst/>
                <a:latin typeface="+mj-lt"/>
              </a:rPr>
              <a:t> is program that allows you to open, view, and edit plain </a:t>
            </a:r>
            <a:r>
              <a:rPr lang="en-US" b="1" i="0" dirty="0">
                <a:solidFill>
                  <a:srgbClr val="222222"/>
                </a:solidFill>
                <a:effectLst/>
                <a:latin typeface="+mj-lt"/>
              </a:rPr>
              <a:t>text</a:t>
            </a:r>
            <a:r>
              <a:rPr lang="en-US" b="0" i="0" dirty="0">
                <a:solidFill>
                  <a:srgbClr val="222222"/>
                </a:solidFill>
                <a:effectLst/>
                <a:latin typeface="+mj-lt"/>
              </a:rPr>
              <a:t> files.</a:t>
            </a:r>
            <a:endParaRPr lang="en-US" dirty="0">
              <a:latin typeface="+mj-lt"/>
            </a:endParaRPr>
          </a:p>
          <a:p>
            <a:r>
              <a:rPr lang="en-US" dirty="0"/>
              <a:t>The text editor which is used to write the information and we can change the </a:t>
            </a:r>
            <a:r>
              <a:rPr lang="en-US" dirty="0" err="1"/>
              <a:t>fonts,colours</a:t>
            </a:r>
            <a:r>
              <a:rPr lang="en-US" dirty="0"/>
              <a:t> and etc..,</a:t>
            </a:r>
          </a:p>
          <a:p>
            <a:r>
              <a:rPr lang="en-US" dirty="0"/>
              <a:t>By the text editor we can replace the word or we can find particular word from the information.</a:t>
            </a:r>
          </a:p>
        </p:txBody>
      </p:sp>
    </p:spTree>
    <p:extLst>
      <p:ext uri="{BB962C8B-B14F-4D97-AF65-F5344CB8AC3E}">
        <p14:creationId xmlns:p14="http://schemas.microsoft.com/office/powerpoint/2010/main" val="141413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565CDF-681C-4A56-916C-06BA36ED95D0}"/>
              </a:ext>
            </a:extLst>
          </p:cNvPr>
          <p:cNvPicPr>
            <a:picLocks noChangeAspect="1"/>
          </p:cNvPicPr>
          <p:nvPr/>
        </p:nvPicPr>
        <p:blipFill>
          <a:blip r:embed="rId2"/>
          <a:stretch>
            <a:fillRect/>
          </a:stretch>
        </p:blipFill>
        <p:spPr>
          <a:xfrm>
            <a:off x="1672715" y="2467992"/>
            <a:ext cx="8634260" cy="3737663"/>
          </a:xfrm>
          <a:prstGeom prst="rect">
            <a:avLst/>
          </a:prstGeom>
        </p:spPr>
      </p:pic>
      <p:sp>
        <p:nvSpPr>
          <p:cNvPr id="10" name="Title 9">
            <a:extLst>
              <a:ext uri="{FF2B5EF4-FFF2-40B4-BE49-F238E27FC236}">
                <a16:creationId xmlns:a16="http://schemas.microsoft.com/office/drawing/2014/main" id="{F53C4057-04B5-4B3D-9128-9F6560220DF5}"/>
              </a:ext>
            </a:extLst>
          </p:cNvPr>
          <p:cNvSpPr>
            <a:spLocks noGrp="1"/>
          </p:cNvSpPr>
          <p:nvPr>
            <p:ph type="title"/>
          </p:nvPr>
        </p:nvSpPr>
        <p:spPr>
          <a:xfrm>
            <a:off x="1295402" y="982132"/>
            <a:ext cx="6392660" cy="1303867"/>
          </a:xfrm>
        </p:spPr>
        <p:txBody>
          <a:bodyPr>
            <a:normAutofit/>
          </a:bodyPr>
          <a:lstStyle/>
          <a:p>
            <a:r>
              <a:rPr lang="en-US" dirty="0"/>
              <a:t>Interface of the text editor:</a:t>
            </a:r>
            <a:endParaRPr lang="en-IN" dirty="0"/>
          </a:p>
        </p:txBody>
      </p:sp>
      <p:sp>
        <p:nvSpPr>
          <p:cNvPr id="11" name="Content Placeholder 10">
            <a:extLst>
              <a:ext uri="{FF2B5EF4-FFF2-40B4-BE49-F238E27FC236}">
                <a16:creationId xmlns:a16="http://schemas.microsoft.com/office/drawing/2014/main" id="{4900AAB6-CBC3-422D-A8CB-61A7FB13387A}"/>
              </a:ext>
            </a:extLst>
          </p:cNvPr>
          <p:cNvSpPr>
            <a:spLocks noGrp="1"/>
          </p:cNvSpPr>
          <p:nvPr>
            <p:ph idx="1"/>
          </p:nvPr>
        </p:nvSpPr>
        <p:spPr>
          <a:xfrm flipV="1">
            <a:off x="1295402" y="6205654"/>
            <a:ext cx="9601196" cy="181993"/>
          </a:xfrm>
        </p:spPr>
        <p:txBody>
          <a:bodyPr>
            <a:normAutofit fontScale="25000" lnSpcReduction="20000"/>
          </a:bodyPr>
          <a:lstStyle/>
          <a:p>
            <a:endParaRPr lang="en-IN" dirty="0"/>
          </a:p>
        </p:txBody>
      </p:sp>
    </p:spTree>
    <p:extLst>
      <p:ext uri="{BB962C8B-B14F-4D97-AF65-F5344CB8AC3E}">
        <p14:creationId xmlns:p14="http://schemas.microsoft.com/office/powerpoint/2010/main" val="406483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2101-40F4-4052-94E2-11F4CB105645}"/>
              </a:ext>
            </a:extLst>
          </p:cNvPr>
          <p:cNvSpPr>
            <a:spLocks noGrp="1"/>
          </p:cNvSpPr>
          <p:nvPr>
            <p:ph type="title"/>
          </p:nvPr>
        </p:nvSpPr>
        <p:spPr>
          <a:xfrm>
            <a:off x="1295402" y="982132"/>
            <a:ext cx="6232862" cy="828913"/>
          </a:xfrm>
        </p:spPr>
        <p:txBody>
          <a:bodyPr/>
          <a:lstStyle/>
          <a:p>
            <a:r>
              <a:rPr lang="en-US" dirty="0"/>
              <a:t>Modules used in the code:</a:t>
            </a:r>
            <a:endParaRPr lang="en-IN" dirty="0"/>
          </a:p>
        </p:txBody>
      </p:sp>
      <p:sp>
        <p:nvSpPr>
          <p:cNvPr id="3" name="Content Placeholder 2">
            <a:extLst>
              <a:ext uri="{FF2B5EF4-FFF2-40B4-BE49-F238E27FC236}">
                <a16:creationId xmlns:a16="http://schemas.microsoft.com/office/drawing/2014/main" id="{24F9B6EC-83F9-4159-889D-74029FC9699E}"/>
              </a:ext>
            </a:extLst>
          </p:cNvPr>
          <p:cNvSpPr>
            <a:spLocks noGrp="1"/>
          </p:cNvSpPr>
          <p:nvPr>
            <p:ph idx="1"/>
          </p:nvPr>
        </p:nvSpPr>
        <p:spPr>
          <a:xfrm>
            <a:off x="1295402" y="2467991"/>
            <a:ext cx="9601196" cy="3701989"/>
          </a:xfrm>
        </p:spPr>
        <p:txBody>
          <a:bodyPr>
            <a:normAutofit/>
          </a:bodyPr>
          <a:lstStyle/>
          <a:p>
            <a:r>
              <a:rPr lang="en-US" u="sng" dirty="0" err="1"/>
              <a:t>Tkinter</a:t>
            </a:r>
            <a:r>
              <a:rPr lang="en-US" u="sng" dirty="0"/>
              <a:t> module</a:t>
            </a:r>
            <a:r>
              <a:rPr lang="en-US" dirty="0"/>
              <a:t>:-Is standard GUI library for python. python when combined with </a:t>
            </a:r>
            <a:r>
              <a:rPr lang="en-US" dirty="0" err="1"/>
              <a:t>tkinter</a:t>
            </a:r>
            <a:r>
              <a:rPr lang="en-US" dirty="0"/>
              <a:t> provides easy way to create a GUI applications.</a:t>
            </a:r>
          </a:p>
          <a:p>
            <a:r>
              <a:rPr lang="en-IN" u="sng" dirty="0"/>
              <a:t>TTK module</a:t>
            </a:r>
            <a:r>
              <a:rPr lang="en-IN" dirty="0"/>
              <a:t>:-</a:t>
            </a:r>
            <a:r>
              <a:rPr lang="en-US" b="0" i="0" dirty="0">
                <a:solidFill>
                  <a:srgbClr val="222222"/>
                </a:solidFill>
                <a:effectLst/>
                <a:latin typeface="+mj-lt"/>
              </a:rPr>
              <a:t>The </a:t>
            </a:r>
            <a:r>
              <a:rPr lang="en-US" b="0" i="0" dirty="0" err="1">
                <a:solidFill>
                  <a:srgbClr val="222222"/>
                </a:solidFill>
                <a:effectLst/>
                <a:latin typeface="+mj-lt"/>
              </a:rPr>
              <a:t>ttk</a:t>
            </a:r>
            <a:r>
              <a:rPr lang="en-US" b="0" i="0" dirty="0">
                <a:solidFill>
                  <a:srgbClr val="222222"/>
                </a:solidFill>
                <a:effectLst/>
                <a:latin typeface="+mj-lt"/>
              </a:rPr>
              <a:t> module provides access to the </a:t>
            </a:r>
            <a:r>
              <a:rPr lang="en-US" b="0" i="0" dirty="0" err="1">
                <a:solidFill>
                  <a:srgbClr val="222222"/>
                </a:solidFill>
                <a:effectLst/>
                <a:latin typeface="+mj-lt"/>
              </a:rPr>
              <a:t>tk</a:t>
            </a:r>
            <a:r>
              <a:rPr lang="en-US" b="0" i="0" dirty="0">
                <a:solidFill>
                  <a:srgbClr val="222222"/>
                </a:solidFill>
                <a:effectLst/>
                <a:latin typeface="+mj-lt"/>
              </a:rPr>
              <a:t> themed widget set.</a:t>
            </a:r>
          </a:p>
          <a:p>
            <a:r>
              <a:rPr lang="en-IN" u="sng" dirty="0">
                <a:latin typeface="+mj-lt"/>
              </a:rPr>
              <a:t>Font module</a:t>
            </a:r>
            <a:r>
              <a:rPr lang="en-IN" dirty="0">
                <a:latin typeface="+mj-lt"/>
              </a:rPr>
              <a:t>:-</a:t>
            </a:r>
            <a:r>
              <a:rPr lang="en-US" b="0" i="0" dirty="0">
                <a:solidFill>
                  <a:srgbClr val="000000"/>
                </a:solidFill>
                <a:effectLst/>
                <a:latin typeface="+mj-lt"/>
              </a:rPr>
              <a:t>As a tuple whose first element is the font family, followed by a size in points, optionally followed by a string containing one or more of the style modifiers bold, italic, underline and overstrike.</a:t>
            </a:r>
          </a:p>
          <a:p>
            <a:r>
              <a:rPr lang="en-US" b="0" i="0" u="sng" dirty="0" err="1">
                <a:solidFill>
                  <a:srgbClr val="000000"/>
                </a:solidFill>
                <a:effectLst/>
                <a:latin typeface="+mj-lt"/>
              </a:rPr>
              <a:t>Filedialog</a:t>
            </a:r>
            <a:r>
              <a:rPr lang="en-US" b="0" i="0" u="sng" dirty="0">
                <a:solidFill>
                  <a:srgbClr val="000000"/>
                </a:solidFill>
                <a:effectLst/>
                <a:latin typeface="+mj-lt"/>
              </a:rPr>
              <a:t> module</a:t>
            </a:r>
            <a:r>
              <a:rPr lang="en-US" b="0" i="0" dirty="0">
                <a:solidFill>
                  <a:srgbClr val="000000"/>
                </a:solidFill>
                <a:effectLst/>
                <a:latin typeface="+mj-lt"/>
              </a:rPr>
              <a:t>:-File dialog </a:t>
            </a:r>
            <a:r>
              <a:rPr lang="en-US" b="0" i="0" dirty="0">
                <a:solidFill>
                  <a:srgbClr val="222222"/>
                </a:solidFill>
                <a:effectLst/>
              </a:rPr>
              <a:t>help you open, save files or directories. This is the type of dialog you get when you click </a:t>
            </a:r>
            <a:r>
              <a:rPr lang="en-US" b="0" i="0" dirty="0" err="1">
                <a:solidFill>
                  <a:srgbClr val="222222"/>
                </a:solidFill>
                <a:effectLst/>
              </a:rPr>
              <a:t>file,open</a:t>
            </a:r>
            <a:r>
              <a:rPr lang="en-US" b="0" i="0" dirty="0">
                <a:solidFill>
                  <a:srgbClr val="222222"/>
                </a:solidFill>
                <a:effectLst/>
              </a:rPr>
              <a:t>.</a:t>
            </a:r>
            <a:endParaRPr lang="en-US" b="0" i="0" dirty="0">
              <a:solidFill>
                <a:srgbClr val="000000"/>
              </a:solidFill>
              <a:effectLst/>
            </a:endParaRPr>
          </a:p>
          <a:p>
            <a:endParaRPr lang="en-US" b="0" i="0" dirty="0">
              <a:solidFill>
                <a:srgbClr val="000000"/>
              </a:solidFill>
              <a:effectLst/>
              <a:latin typeface="+mj-lt"/>
            </a:endParaRPr>
          </a:p>
        </p:txBody>
      </p:sp>
    </p:spTree>
    <p:extLst>
      <p:ext uri="{BB962C8B-B14F-4D97-AF65-F5344CB8AC3E}">
        <p14:creationId xmlns:p14="http://schemas.microsoft.com/office/powerpoint/2010/main" val="252088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6BDDF8DF-7947-4B76-8C82-55C013DFAAFD}"/>
              </a:ext>
            </a:extLst>
          </p:cNvPr>
          <p:cNvSpPr>
            <a:spLocks noGrp="1"/>
          </p:cNvSpPr>
          <p:nvPr>
            <p:ph idx="1"/>
          </p:nvPr>
        </p:nvSpPr>
        <p:spPr>
          <a:xfrm>
            <a:off x="1339789" y="2414889"/>
            <a:ext cx="10005873" cy="3318936"/>
          </a:xfrm>
        </p:spPr>
        <p:txBody>
          <a:bodyPr/>
          <a:lstStyle/>
          <a:p>
            <a:r>
              <a:rPr lang="en-US" u="sng" dirty="0" err="1"/>
              <a:t>Colorchooser</a:t>
            </a:r>
            <a:r>
              <a:rPr lang="en-US" u="sng" dirty="0"/>
              <a:t> module</a:t>
            </a:r>
            <a:r>
              <a:rPr lang="en-US" dirty="0"/>
              <a:t>:-</a:t>
            </a:r>
            <a:r>
              <a:rPr lang="en-US" b="0" i="0" dirty="0">
                <a:solidFill>
                  <a:srgbClr val="222222"/>
                </a:solidFill>
                <a:effectLst/>
              </a:rPr>
              <a:t>This function belongs to the </a:t>
            </a:r>
            <a:r>
              <a:rPr lang="en-US" b="0" i="0" dirty="0" err="1">
                <a:solidFill>
                  <a:srgbClr val="222222"/>
                </a:solidFill>
                <a:effectLst/>
              </a:rPr>
              <a:t>colorchooser</a:t>
            </a:r>
            <a:r>
              <a:rPr lang="en-US" b="0" i="0" dirty="0">
                <a:solidFill>
                  <a:srgbClr val="222222"/>
                </a:solidFill>
                <a:effectLst/>
              </a:rPr>
              <a:t> package of </a:t>
            </a:r>
            <a:r>
              <a:rPr lang="en-US" b="0" i="0" dirty="0" err="1">
                <a:solidFill>
                  <a:srgbClr val="222222"/>
                </a:solidFill>
                <a:effectLst/>
              </a:rPr>
              <a:t>tkinter</a:t>
            </a:r>
            <a:r>
              <a:rPr lang="en-US" b="0" i="0" dirty="0">
                <a:solidFill>
                  <a:srgbClr val="222222"/>
                </a:solidFill>
                <a:effectLst/>
              </a:rPr>
              <a:t> module. The function helps in creating a color chooser dialog box.</a:t>
            </a:r>
            <a:endParaRPr lang="en-US" b="0" i="0" dirty="0">
              <a:effectLst/>
            </a:endParaRPr>
          </a:p>
          <a:p>
            <a:r>
              <a:rPr lang="en-IN" u="sng" dirty="0"/>
              <a:t>OS module</a:t>
            </a:r>
            <a:r>
              <a:rPr lang="en-IN" dirty="0"/>
              <a:t>:-</a:t>
            </a:r>
            <a:r>
              <a:rPr lang="en-US" b="0" i="0" dirty="0">
                <a:effectLst/>
                <a:latin typeface="Roboto"/>
              </a:rPr>
              <a:t> </a:t>
            </a:r>
            <a:r>
              <a:rPr lang="en-US" b="0" i="0" dirty="0">
                <a:effectLst/>
              </a:rPr>
              <a:t>The main purpose of the OS module is to                             interact with your operating system. The primary use I                                    find for it is to create folders, remove folders, move                                   folders, and sometimes change the working directory.</a:t>
            </a:r>
            <a:endParaRPr lang="en-IN" dirty="0"/>
          </a:p>
        </p:txBody>
      </p:sp>
      <p:pic>
        <p:nvPicPr>
          <p:cNvPr id="18" name="Picture 17">
            <a:extLst>
              <a:ext uri="{FF2B5EF4-FFF2-40B4-BE49-F238E27FC236}">
                <a16:creationId xmlns:a16="http://schemas.microsoft.com/office/drawing/2014/main" id="{9D382707-6146-43BB-8642-EB2A30E21EDF}"/>
              </a:ext>
            </a:extLst>
          </p:cNvPr>
          <p:cNvPicPr>
            <a:picLocks noChangeAspect="1"/>
          </p:cNvPicPr>
          <p:nvPr/>
        </p:nvPicPr>
        <p:blipFill>
          <a:blip r:embed="rId2"/>
          <a:stretch>
            <a:fillRect/>
          </a:stretch>
        </p:blipFill>
        <p:spPr>
          <a:xfrm>
            <a:off x="8518869" y="3286957"/>
            <a:ext cx="2755772" cy="2446868"/>
          </a:xfrm>
          <a:prstGeom prst="rect">
            <a:avLst/>
          </a:prstGeom>
        </p:spPr>
      </p:pic>
    </p:spTree>
    <p:extLst>
      <p:ext uri="{BB962C8B-B14F-4D97-AF65-F5344CB8AC3E}">
        <p14:creationId xmlns:p14="http://schemas.microsoft.com/office/powerpoint/2010/main" val="252650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50CDF-4629-4AF5-B31B-725D8340C253}"/>
              </a:ext>
            </a:extLst>
          </p:cNvPr>
          <p:cNvSpPr>
            <a:spLocks noGrp="1"/>
          </p:cNvSpPr>
          <p:nvPr>
            <p:ph idx="1"/>
          </p:nvPr>
        </p:nvSpPr>
        <p:spPr>
          <a:xfrm>
            <a:off x="1295402" y="2379379"/>
            <a:ext cx="9601196" cy="3318936"/>
          </a:xfrm>
        </p:spPr>
        <p:txBody>
          <a:bodyPr/>
          <a:lstStyle/>
          <a:p>
            <a:r>
              <a:rPr lang="en-IN" u="sng" dirty="0" err="1"/>
              <a:t>Messagebox</a:t>
            </a:r>
            <a:r>
              <a:rPr lang="en-IN" u="sng" dirty="0"/>
              <a:t> module</a:t>
            </a:r>
            <a:r>
              <a:rPr lang="en-IN" dirty="0"/>
              <a:t>:-</a:t>
            </a:r>
            <a:r>
              <a:rPr lang="en-US" b="0" i="0" dirty="0" err="1">
                <a:effectLst/>
              </a:rPr>
              <a:t>MessageBox</a:t>
            </a:r>
            <a:r>
              <a:rPr lang="en-US" b="0" i="0" dirty="0">
                <a:effectLst/>
              </a:rPr>
              <a:t> Widget is used to                                   display the message boxes in the python applications.</a:t>
            </a:r>
          </a:p>
          <a:p>
            <a:endParaRPr lang="en-US" b="0" i="0" dirty="0">
              <a:effectLst/>
            </a:endParaRPr>
          </a:p>
          <a:p>
            <a:endParaRPr lang="en-IN" dirty="0"/>
          </a:p>
        </p:txBody>
      </p:sp>
      <p:pic>
        <p:nvPicPr>
          <p:cNvPr id="6" name="Picture 5">
            <a:extLst>
              <a:ext uri="{FF2B5EF4-FFF2-40B4-BE49-F238E27FC236}">
                <a16:creationId xmlns:a16="http://schemas.microsoft.com/office/drawing/2014/main" id="{0CF4AB59-EF42-41A2-986A-08B4FB7DE6FC}"/>
              </a:ext>
            </a:extLst>
          </p:cNvPr>
          <p:cNvPicPr>
            <a:picLocks noChangeAspect="1"/>
          </p:cNvPicPr>
          <p:nvPr/>
        </p:nvPicPr>
        <p:blipFill>
          <a:blip r:embed="rId2"/>
          <a:stretch>
            <a:fillRect/>
          </a:stretch>
        </p:blipFill>
        <p:spPr>
          <a:xfrm>
            <a:off x="3435657" y="3281609"/>
            <a:ext cx="3258105" cy="1894073"/>
          </a:xfrm>
          <a:prstGeom prst="rect">
            <a:avLst/>
          </a:prstGeom>
        </p:spPr>
      </p:pic>
    </p:spTree>
    <p:extLst>
      <p:ext uri="{BB962C8B-B14F-4D97-AF65-F5344CB8AC3E}">
        <p14:creationId xmlns:p14="http://schemas.microsoft.com/office/powerpoint/2010/main" val="65099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1725-B017-4108-B58B-E6841F4FCF1B}"/>
              </a:ext>
            </a:extLst>
          </p:cNvPr>
          <p:cNvSpPr>
            <a:spLocks noGrp="1"/>
          </p:cNvSpPr>
          <p:nvPr>
            <p:ph type="title"/>
          </p:nvPr>
        </p:nvSpPr>
        <p:spPr>
          <a:xfrm>
            <a:off x="1295402" y="982132"/>
            <a:ext cx="2758124" cy="1303867"/>
          </a:xfrm>
        </p:spPr>
        <p:txBody>
          <a:bodyPr/>
          <a:lstStyle/>
          <a:p>
            <a:r>
              <a:rPr lang="en-US" dirty="0"/>
              <a:t>Important:</a:t>
            </a:r>
            <a:endParaRPr lang="en-IN" dirty="0"/>
          </a:p>
        </p:txBody>
      </p:sp>
      <p:sp>
        <p:nvSpPr>
          <p:cNvPr id="3" name="Content Placeholder 2">
            <a:extLst>
              <a:ext uri="{FF2B5EF4-FFF2-40B4-BE49-F238E27FC236}">
                <a16:creationId xmlns:a16="http://schemas.microsoft.com/office/drawing/2014/main" id="{02B7BCDD-485C-4BD5-99AC-BD62364687FE}"/>
              </a:ext>
            </a:extLst>
          </p:cNvPr>
          <p:cNvSpPr>
            <a:spLocks noGrp="1"/>
          </p:cNvSpPr>
          <p:nvPr>
            <p:ph idx="1"/>
          </p:nvPr>
        </p:nvSpPr>
        <p:spPr>
          <a:xfrm>
            <a:off x="1295401" y="2556932"/>
            <a:ext cx="3851634" cy="3318936"/>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monokoi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theme and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underlined 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2">
            <a:extLst>
              <a:ext uri="{FF2B5EF4-FFF2-40B4-BE49-F238E27FC236}">
                <a16:creationId xmlns:a16="http://schemas.microsoft.com/office/drawing/2014/main" id="{5D2236E9-33F1-45EC-8D5C-C90F3DF26F3B}"/>
              </a:ext>
            </a:extLst>
          </p:cNvPr>
          <p:cNvSpPr>
            <a:spLocks noChangeArrowheads="1"/>
          </p:cNvSpPr>
          <p:nvPr/>
        </p:nvSpPr>
        <p:spPr bwMode="auto">
          <a:xfrm>
            <a:off x="5222449" y="400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6">
            <a:extLst>
              <a:ext uri="{FF2B5EF4-FFF2-40B4-BE49-F238E27FC236}">
                <a16:creationId xmlns:a16="http://schemas.microsoft.com/office/drawing/2014/main" id="{246F6097-00F6-431E-BEFD-32C7449CD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449" y="857250"/>
            <a:ext cx="6188075"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4418C63-F904-4976-9F4B-B9249A5C4325}"/>
              </a:ext>
            </a:extLst>
          </p:cNvPr>
          <p:cNvSpPr>
            <a:spLocks noChangeArrowheads="1"/>
          </p:cNvSpPr>
          <p:nvPr/>
        </p:nvSpPr>
        <p:spPr bwMode="auto">
          <a:xfrm>
            <a:off x="5222449" y="6000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7968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B26B-CB9A-42E9-9CE2-BA66A20E5001}"/>
              </a:ext>
            </a:extLst>
          </p:cNvPr>
          <p:cNvSpPr>
            <a:spLocks noGrp="1"/>
          </p:cNvSpPr>
          <p:nvPr>
            <p:ph idx="1"/>
          </p:nvPr>
        </p:nvSpPr>
        <p:spPr>
          <a:xfrm>
            <a:off x="2840112" y="6707491"/>
            <a:ext cx="7414401" cy="1779601"/>
          </a:xfrm>
        </p:spPr>
        <p:txBody>
          <a:bodyPr/>
          <a:lstStyle/>
          <a:p>
            <a:r>
              <a:rPr lang="en-US" dirty="0"/>
              <a:t> </a:t>
            </a:r>
            <a:endParaRPr lang="en-IN" dirty="0"/>
          </a:p>
        </p:txBody>
      </p:sp>
      <p:pic>
        <p:nvPicPr>
          <p:cNvPr id="1025" name="Picture 9">
            <a:extLst>
              <a:ext uri="{FF2B5EF4-FFF2-40B4-BE49-F238E27FC236}">
                <a16:creationId xmlns:a16="http://schemas.microsoft.com/office/drawing/2014/main" id="{243BFFEA-4FC4-4548-8051-B2F330989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376" y="988873"/>
            <a:ext cx="5882325" cy="52804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D07AC25-E322-488F-B2C1-424708B2D5E6}"/>
              </a:ext>
            </a:extLst>
          </p:cNvPr>
          <p:cNvSpPr>
            <a:spLocks noChangeArrowheads="1"/>
          </p:cNvSpPr>
          <p:nvPr/>
        </p:nvSpPr>
        <p:spPr bwMode="auto">
          <a:xfrm flipV="1">
            <a:off x="1611984" y="8234147"/>
            <a:ext cx="94151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B7311799-0349-49AE-87DC-53C7CC09F486}"/>
              </a:ext>
            </a:extLst>
          </p:cNvPr>
          <p:cNvSpPr txBox="1"/>
          <p:nvPr/>
        </p:nvSpPr>
        <p:spPr>
          <a:xfrm>
            <a:off x="1211344" y="2511675"/>
            <a:ext cx="4407032" cy="97654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status bar which is calculating words and characters user have written on the file</a:t>
            </a:r>
          </a:p>
          <a:p>
            <a:pPr marL="285750" indent="-285750">
              <a:lnSpc>
                <a:spcPct val="107000"/>
              </a:lnSpc>
              <a:spcAft>
                <a:spcPts val="800"/>
              </a:spcAft>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281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A2684-7360-4194-AA42-F2F4BBDB5F39}"/>
              </a:ext>
            </a:extLst>
          </p:cNvPr>
          <p:cNvSpPr>
            <a:spLocks noGrp="1"/>
          </p:cNvSpPr>
          <p:nvPr>
            <p:ph idx="1"/>
          </p:nvPr>
        </p:nvSpPr>
        <p:spPr>
          <a:xfrm>
            <a:off x="1295401" y="2556932"/>
            <a:ext cx="4360682" cy="3318936"/>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edit option which includes copy, paste, cut, clear, find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49" name="Picture 10">
            <a:extLst>
              <a:ext uri="{FF2B5EF4-FFF2-40B4-BE49-F238E27FC236}">
                <a16:creationId xmlns:a16="http://schemas.microsoft.com/office/drawing/2014/main" id="{694B1265-E5C9-4FF5-9C14-97D950407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083" y="782440"/>
            <a:ext cx="5722938" cy="54035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229531E-63BE-4EFE-8528-FA77D04060A1}"/>
              </a:ext>
            </a:extLst>
          </p:cNvPr>
          <p:cNvSpPr>
            <a:spLocks noChangeArrowheads="1"/>
          </p:cNvSpPr>
          <p:nvPr/>
        </p:nvSpPr>
        <p:spPr bwMode="auto">
          <a:xfrm>
            <a:off x="0" y="5661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871655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532</TotalTime>
  <Words>489</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Roboto</vt:lpstr>
      <vt:lpstr>Times New Roman</vt:lpstr>
      <vt:lpstr>Organic</vt:lpstr>
      <vt:lpstr>PYTHON PROJECT</vt:lpstr>
      <vt:lpstr>Introduction</vt:lpstr>
      <vt:lpstr>Interface of the text editor:</vt:lpstr>
      <vt:lpstr>Modules used in the code:</vt:lpstr>
      <vt:lpstr>PowerPoint Presentation</vt:lpstr>
      <vt:lpstr>PowerPoint Presentation</vt:lpstr>
      <vt:lpstr>Important:</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hanith tummalapalli</dc:creator>
  <cp:lastModifiedBy>hanith tummalapalli</cp:lastModifiedBy>
  <cp:revision>15</cp:revision>
  <dcterms:created xsi:type="dcterms:W3CDTF">2020-10-29T06:24:39Z</dcterms:created>
  <dcterms:modified xsi:type="dcterms:W3CDTF">2020-11-02T09:39:40Z</dcterms:modified>
</cp:coreProperties>
</file>