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6590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BCE74-77C9-4CE4-A957-630C30DFA5E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08BB-7C32-48AD-ACA0-2299F097D4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798100"/>
            <a:ext cx="7030500" cy="8794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897552"/>
            <a:ext cx="7030500" cy="4144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trospect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400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16350" y="870859"/>
            <a:ext cx="2832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Retrospective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Went Well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2016722"/>
            <a:ext cx="7030500" cy="402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Our deliverable was uploaded without any problems and on schedule. This time, we worked well together as well. Because we meet and talk more with all of our teammates.</a:t>
            </a:r>
          </a:p>
          <a:p>
            <a:r>
              <a:rPr lang="en-US" dirty="0"/>
              <a:t>We have talked about the work, and we clearly understand our responsibilities with regard to it.</a:t>
            </a:r>
          </a:p>
          <a:p>
            <a:r>
              <a:rPr lang="en-US" dirty="0"/>
              <a:t>We have a great time discussing the project further, and the time truly helps us to submit our work on schedule.</a:t>
            </a:r>
          </a:p>
          <a:p>
            <a:r>
              <a:rPr lang="en-US" dirty="0"/>
              <a:t>Every member of the group contributes ideas to the project.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Improvement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2190893"/>
            <a:ext cx="7030500" cy="38513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This time, we have corrected the errors that we made in the last deliverable, on which the professor provided interpretation.</a:t>
            </a:r>
          </a:p>
          <a:p>
            <a:r>
              <a:rPr lang="en-US" dirty="0"/>
              <a:t>We have updated both the user stories and the acceptance </a:t>
            </a:r>
            <a:r>
              <a:rPr lang="en-US" dirty="0" err="1"/>
              <a:t>critiria</a:t>
            </a:r>
            <a:r>
              <a:rPr lang="en-US" dirty="0"/>
              <a:t> in a single slide, as the lecturer indicated in the lecture regarding the user stories and the acceptance criteria.</a:t>
            </a:r>
          </a:p>
          <a:p>
            <a:r>
              <a:rPr lang="en-US" dirty="0"/>
              <a:t>The Sprint burn-down chart, which we had reviewed at least once a day, was also updated this time.</a:t>
            </a:r>
          </a:p>
          <a:p>
            <a:r>
              <a:rPr lang="en-US" dirty="0"/>
              <a:t>This would make it simpler for us to stay on schedule and guarantee that all urgent tasks are completed on time.</a:t>
            </a:r>
          </a:p>
          <a:p>
            <a:r>
              <a:rPr lang="en-US" dirty="0"/>
              <a:t>We also determine the strengths and weaknesses of our team in regard to our 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 we take to improve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2190893"/>
            <a:ext cx="7030500" cy="38513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must be more committed to the project's aim and purpose.</a:t>
            </a:r>
          </a:p>
          <a:p>
            <a:r>
              <a:rPr lang="en-US" dirty="0"/>
              <a:t>Any threats to the project's success must be identified, and counter measures must be developed.</a:t>
            </a:r>
          </a:p>
          <a:p>
            <a:r>
              <a:rPr lang="en-US" dirty="0"/>
              <a:t>To reduce our negative effects on the project, we must be proactive in controlling these risks.</a:t>
            </a:r>
          </a:p>
          <a:p>
            <a:r>
              <a:rPr lang="en-US" dirty="0"/>
              <a:t>The success of our project depends on having the appropriate people on my team.</a:t>
            </a:r>
          </a:p>
          <a:p>
            <a:r>
              <a:rPr lang="en-US" dirty="0"/>
              <a:t>Verified our team members have the abilities, dedication, and experience required to meet the project's objectives.</a:t>
            </a:r>
          </a:p>
          <a:p>
            <a:r>
              <a:rPr lang="en-US" dirty="0"/>
              <a:t>We take lessons from your successes and failures to improve your project </a:t>
            </a:r>
            <a:r>
              <a:rPr lang="en-US" dirty="0" err="1"/>
              <a:t>delievrable</a:t>
            </a:r>
            <a:r>
              <a:rPr lang="en-US" dirty="0"/>
              <a:t> procedures and techniques over time.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What Went Well</vt:lpstr>
      <vt:lpstr>What needs Improvement</vt:lpstr>
      <vt:lpstr>Action we take to improve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2023-04-13T04:51:51Z</dcterms:created>
  <dcterms:modified xsi:type="dcterms:W3CDTF">2023-04-13T04:52:21Z</dcterms:modified>
</cp:coreProperties>
</file>