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 /><Relationship Id="rId2" Type="http://schemas.openxmlformats.org/officeDocument/2006/relationships/extended-properties" Target="docProps/app.xml" /><Relationship Id="rId3" Type="http://schemas.openxmlformats.org/officeDocument/2006/relationships/officeDocument" Target="ppt/presentation.xml" 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embedTrueTypeFonts="1" saveSubsetFonts="1">
  <p:sldMasterIdLst>
    <p:sldMasterId id="2147483648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</p:sldIdLst>
  <p:sldSz cx="9144000" cy="5143500"/>
  <p:notesSz cx="9144000" cy="5143500"/>
  <p:embeddedFontLst>
    <p:embeddedFont>
      <p:font typeface="OVCSGB+BookmanOldStyle-Bold"/>
      <p:regular r:id="rId54"/>
    </p:embeddedFont>
    <p:embeddedFont>
      <p:font typeface="HUUQVV+Wingdings-Regular"/>
      <p:regular r:id="rId55"/>
    </p:embeddedFont>
    <p:embeddedFont>
      <p:font typeface="EJEDOK+Arial-BoldMT"/>
      <p:regular r:id="rId56"/>
    </p:embeddedFont>
    <p:embeddedFont>
      <p:font typeface="PGEPCQ+TimesNewRomanPSMT"/>
      <p:regular r:id="rId57"/>
    </p:embeddedFont>
    <p:embeddedFont>
      <p:font typeface="GVHAOK+ArialMT"/>
      <p:regular r:id="rId58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2482" y="-91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presProps" Target="presProps.xml" /><Relationship Id="rId10" Type="http://schemas.openxmlformats.org/officeDocument/2006/relationships/slide" Target="slides/slide5.xml" /><Relationship Id="rId11" Type="http://schemas.openxmlformats.org/officeDocument/2006/relationships/slide" Target="slides/slide6.xml" /><Relationship Id="rId12" Type="http://schemas.openxmlformats.org/officeDocument/2006/relationships/slide" Target="slides/slide7.xml" /><Relationship Id="rId13" Type="http://schemas.openxmlformats.org/officeDocument/2006/relationships/slide" Target="slides/slide8.xml" /><Relationship Id="rId14" Type="http://schemas.openxmlformats.org/officeDocument/2006/relationships/slide" Target="slides/slide9.xml" /><Relationship Id="rId15" Type="http://schemas.openxmlformats.org/officeDocument/2006/relationships/slide" Target="slides/slide10.xml" /><Relationship Id="rId16" Type="http://schemas.openxmlformats.org/officeDocument/2006/relationships/slide" Target="slides/slide11.xml" /><Relationship Id="rId17" Type="http://schemas.openxmlformats.org/officeDocument/2006/relationships/slide" Target="slides/slide12.xml" /><Relationship Id="rId18" Type="http://schemas.openxmlformats.org/officeDocument/2006/relationships/slide" Target="slides/slide13.xml" /><Relationship Id="rId19" Type="http://schemas.openxmlformats.org/officeDocument/2006/relationships/slide" Target="slides/slide14.xml" /><Relationship Id="rId2" Type="http://schemas.openxmlformats.org/officeDocument/2006/relationships/tableStyles" Target="tableStyles.xml" /><Relationship Id="rId20" Type="http://schemas.openxmlformats.org/officeDocument/2006/relationships/slide" Target="slides/slide15.xml" /><Relationship Id="rId21" Type="http://schemas.openxmlformats.org/officeDocument/2006/relationships/slide" Target="slides/slide16.xml" /><Relationship Id="rId22" Type="http://schemas.openxmlformats.org/officeDocument/2006/relationships/slide" Target="slides/slide17.xml" /><Relationship Id="rId23" Type="http://schemas.openxmlformats.org/officeDocument/2006/relationships/slide" Target="slides/slide18.xml" /><Relationship Id="rId24" Type="http://schemas.openxmlformats.org/officeDocument/2006/relationships/slide" Target="slides/slide19.xml" /><Relationship Id="rId25" Type="http://schemas.openxmlformats.org/officeDocument/2006/relationships/slide" Target="slides/slide20.xml" /><Relationship Id="rId26" Type="http://schemas.openxmlformats.org/officeDocument/2006/relationships/slide" Target="slides/slide21.xml" /><Relationship Id="rId27" Type="http://schemas.openxmlformats.org/officeDocument/2006/relationships/slide" Target="slides/slide22.xml" /><Relationship Id="rId28" Type="http://schemas.openxmlformats.org/officeDocument/2006/relationships/slide" Target="slides/slide23.xml" /><Relationship Id="rId29" Type="http://schemas.openxmlformats.org/officeDocument/2006/relationships/slide" Target="slides/slide24.xml" /><Relationship Id="rId3" Type="http://schemas.openxmlformats.org/officeDocument/2006/relationships/viewProps" Target="viewProps.xml" /><Relationship Id="rId30" Type="http://schemas.openxmlformats.org/officeDocument/2006/relationships/slide" Target="slides/slide25.xml" /><Relationship Id="rId31" Type="http://schemas.openxmlformats.org/officeDocument/2006/relationships/slide" Target="slides/slide26.xml" /><Relationship Id="rId32" Type="http://schemas.openxmlformats.org/officeDocument/2006/relationships/slide" Target="slides/slide27.xml" /><Relationship Id="rId33" Type="http://schemas.openxmlformats.org/officeDocument/2006/relationships/slide" Target="slides/slide28.xml" /><Relationship Id="rId34" Type="http://schemas.openxmlformats.org/officeDocument/2006/relationships/slide" Target="slides/slide29.xml" /><Relationship Id="rId35" Type="http://schemas.openxmlformats.org/officeDocument/2006/relationships/slide" Target="slides/slide30.xml" /><Relationship Id="rId36" Type="http://schemas.openxmlformats.org/officeDocument/2006/relationships/slide" Target="slides/slide31.xml" /><Relationship Id="rId37" Type="http://schemas.openxmlformats.org/officeDocument/2006/relationships/slide" Target="slides/slide32.xml" /><Relationship Id="rId38" Type="http://schemas.openxmlformats.org/officeDocument/2006/relationships/slide" Target="slides/slide33.xml" /><Relationship Id="rId39" Type="http://schemas.openxmlformats.org/officeDocument/2006/relationships/slide" Target="slides/slide34.xml" /><Relationship Id="rId4" Type="http://schemas.openxmlformats.org/officeDocument/2006/relationships/theme" Target="theme/theme1.xml" /><Relationship Id="rId40" Type="http://schemas.openxmlformats.org/officeDocument/2006/relationships/slide" Target="slides/slide35.xml" /><Relationship Id="rId41" Type="http://schemas.openxmlformats.org/officeDocument/2006/relationships/slide" Target="slides/slide36.xml" /><Relationship Id="rId42" Type="http://schemas.openxmlformats.org/officeDocument/2006/relationships/slide" Target="slides/slide37.xml" /><Relationship Id="rId43" Type="http://schemas.openxmlformats.org/officeDocument/2006/relationships/slide" Target="slides/slide38.xml" /><Relationship Id="rId44" Type="http://schemas.openxmlformats.org/officeDocument/2006/relationships/slide" Target="slides/slide39.xml" /><Relationship Id="rId45" Type="http://schemas.openxmlformats.org/officeDocument/2006/relationships/slide" Target="slides/slide40.xml" /><Relationship Id="rId46" Type="http://schemas.openxmlformats.org/officeDocument/2006/relationships/slide" Target="slides/slide41.xml" /><Relationship Id="rId47" Type="http://schemas.openxmlformats.org/officeDocument/2006/relationships/slide" Target="slides/slide42.xml" /><Relationship Id="rId48" Type="http://schemas.openxmlformats.org/officeDocument/2006/relationships/slide" Target="slides/slide43.xml" /><Relationship Id="rId49" Type="http://schemas.openxmlformats.org/officeDocument/2006/relationships/slide" Target="slides/slide44.xml" /><Relationship Id="rId5" Type="http://schemas.openxmlformats.org/officeDocument/2006/relationships/slideMaster" Target="slideMasters/slideMaster1.xml" /><Relationship Id="rId50" Type="http://schemas.openxmlformats.org/officeDocument/2006/relationships/slide" Target="slides/slide45.xml" /><Relationship Id="rId51" Type="http://schemas.openxmlformats.org/officeDocument/2006/relationships/slide" Target="slides/slide46.xml" /><Relationship Id="rId52" Type="http://schemas.openxmlformats.org/officeDocument/2006/relationships/slide" Target="slides/slide47.xml" /><Relationship Id="rId53" Type="http://schemas.openxmlformats.org/officeDocument/2006/relationships/slide" Target="slides/slide48.xml" /><Relationship Id="rId54" Type="http://schemas.openxmlformats.org/officeDocument/2006/relationships/font" Target="fonts/font1.fntdata" /><Relationship Id="rId55" Type="http://schemas.openxmlformats.org/officeDocument/2006/relationships/font" Target="fonts/font2.fntdata" /><Relationship Id="rId56" Type="http://schemas.openxmlformats.org/officeDocument/2006/relationships/font" Target="fonts/font3.fntdata" /><Relationship Id="rId57" Type="http://schemas.openxmlformats.org/officeDocument/2006/relationships/font" Target="fonts/font4.fntdata" /><Relationship Id="rId58" Type="http://schemas.openxmlformats.org/officeDocument/2006/relationships/font" Target="fonts/font5.fntdata" /><Relationship Id="rId6" Type="http://schemas.openxmlformats.org/officeDocument/2006/relationships/slide" Target="slides/slide1.xml" /><Relationship Id="rId7" Type="http://schemas.openxmlformats.org/officeDocument/2006/relationships/slide" Target="slides/slide2.xml" /><Relationship Id="rId8" Type="http://schemas.openxmlformats.org/officeDocument/2006/relationships/slide" Target="slides/slide3.xml" /><Relationship Id="rId9" Type="http://schemas.openxmlformats.org/officeDocument/2006/relationships/slide" Target="slides/slide4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.pn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0.png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1.png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2.png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3.png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4.png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5.png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6.png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7.png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8.png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9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png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0.png" /></Relationships>
</file>

<file path=ppt/slides/_rels/slide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1.png" /></Relationships>
</file>

<file path=ppt/slides/_rels/slide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2.png" /></Relationships>
</file>

<file path=ppt/slides/_rels/slide2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3.png" /></Relationships>
</file>

<file path=ppt/slides/_rels/slide2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4.png" /></Relationships>
</file>

<file path=ppt/slides/_rels/slide2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5.png" /></Relationships>
</file>

<file path=ppt/slides/_rels/slide2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6.png" /></Relationships>
</file>

<file path=ppt/slides/_rels/slide2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7.png" /></Relationships>
</file>

<file path=ppt/slides/_rels/slide2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8.png" /></Relationships>
</file>

<file path=ppt/slides/_rels/slide2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9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.png" /></Relationships>
</file>

<file path=ppt/slides/_rels/slide3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0.png" /></Relationships>
</file>

<file path=ppt/slides/_rels/slide3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1.png" /></Relationships>
</file>

<file path=ppt/slides/_rels/slide3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2.png" /></Relationships>
</file>

<file path=ppt/slides/_rels/slide3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3.png" /></Relationships>
</file>

<file path=ppt/slides/_rels/slide3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4.png" /></Relationships>
</file>

<file path=ppt/slides/_rels/slide3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5.png" /></Relationships>
</file>

<file path=ppt/slides/_rels/slide3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6.png" /></Relationships>
</file>

<file path=ppt/slides/_rels/slide3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7.png" /></Relationships>
</file>

<file path=ppt/slides/_rels/slide3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8.png" /></Relationships>
</file>

<file path=ppt/slides/_rels/slide3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9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.png" /></Relationships>
</file>

<file path=ppt/slides/_rels/slide4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0.png" /></Relationships>
</file>

<file path=ppt/slides/_rels/slide4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1.png" /></Relationships>
</file>

<file path=ppt/slides/_rels/slide4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2.png" /></Relationships>
</file>

<file path=ppt/slides/_rels/slide4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3.png" /></Relationships>
</file>

<file path=ppt/slides/_rels/slide4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4.png" /></Relationships>
</file>

<file path=ppt/slides/_rels/slide4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5.png" /><Relationship Id="rId3" Type="http://schemas.openxmlformats.org/officeDocument/2006/relationships/hyperlink" Target="https://github.com/htmw/2023S-Team4" TargetMode="External" /><Relationship Id="rId4" Type="http://schemas.openxmlformats.org/officeDocument/2006/relationships/hyperlink" Target="https://github.com/htmw/2023S-Team4/blob/main/documents/LET%20IT%20FREE.pdf" TargetMode="External" /><Relationship Id="rId5" Type="http://schemas.openxmlformats.org/officeDocument/2006/relationships/hyperlink" Target="https://github.com/htmw/2023S-Team4/blob/main/documents/API%20DOCUMENTATION%20TEAM_04%20pdf.pdf" TargetMode="External" /><Relationship Id="rId6" Type="http://schemas.openxmlformats.org/officeDocument/2006/relationships/hyperlink" Target="https://github.com/htmw/2023S-Team4/blob/main/documents/deployment%20manual.pdf" TargetMode="External" /></Relationships>
</file>

<file path=ppt/slides/_rels/slide4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6.png" /></Relationships>
</file>

<file path=ppt/slides/_rels/slide4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7.png" /></Relationships>
</file>

<file path=ppt/slides/_rels/slide4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8.pn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5.pn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6.pn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7.png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8.png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9.png" 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129717" y="881277"/>
            <a:ext cx="2953435" cy="228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 b="1">
                <a:solidFill>
                  <a:srgbClr val="000000"/>
                </a:solidFill>
                <a:latin typeface="Calibri"/>
                <a:cs typeface="Calibri"/>
              </a:rPr>
              <a:t>SARS</a:t>
            </a:r>
            <a:r>
              <a:rPr dirty="0" sz="15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500" b="1">
                <a:solidFill>
                  <a:srgbClr val="000000"/>
                </a:solidFill>
                <a:latin typeface="Calibri"/>
                <a:cs typeface="Calibri"/>
              </a:rPr>
              <a:t>covid-19</a:t>
            </a:r>
            <a:r>
              <a:rPr dirty="0" sz="15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500" b="1">
                <a:solidFill>
                  <a:srgbClr val="000000"/>
                </a:solidFill>
                <a:latin typeface="Calibri"/>
                <a:cs typeface="Calibri"/>
              </a:rPr>
              <a:t>detection</a:t>
            </a:r>
            <a:r>
              <a:rPr dirty="0" sz="15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500" b="1">
                <a:solidFill>
                  <a:srgbClr val="000000"/>
                </a:solidFill>
                <a:latin typeface="Calibri"/>
                <a:cs typeface="Calibri"/>
              </a:rPr>
              <a:t>through</a:t>
            </a:r>
            <a:r>
              <a:rPr dirty="0" sz="15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500" b="1">
                <a:solidFill>
                  <a:srgbClr val="000000"/>
                </a:solidFill>
                <a:latin typeface="Calibri"/>
                <a:cs typeface="Calibri"/>
              </a:rPr>
              <a:t>AI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75354" y="2000128"/>
            <a:ext cx="2104652" cy="58075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99777" marR="0">
              <a:lnSpc>
                <a:spcPts val="2112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000000"/>
                </a:solidFill>
                <a:latin typeface="OVCSGB+BookmanOldStyle-Bold"/>
                <a:cs typeface="OVCSGB+BookmanOldStyle-Bold"/>
              </a:rPr>
              <a:t>Team-4</a:t>
            </a:r>
          </a:p>
          <a:p>
            <a:pPr marL="0" marR="0">
              <a:lnSpc>
                <a:spcPts val="2112"/>
              </a:lnSpc>
              <a:spcBef>
                <a:spcPts val="97"/>
              </a:spcBef>
              <a:spcAft>
                <a:spcPts val="0"/>
              </a:spcAft>
            </a:pPr>
            <a:r>
              <a:rPr dirty="0" sz="1800" b="1">
                <a:solidFill>
                  <a:srgbClr val="000000"/>
                </a:solidFill>
                <a:latin typeface="OVCSGB+BookmanOldStyle-Bold"/>
                <a:cs typeface="OVCSGB+BookmanOldStyle-Bold"/>
              </a:rPr>
              <a:t>Mission:Possible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388240" y="3431741"/>
            <a:ext cx="4199560" cy="12420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434343"/>
                </a:solidFill>
                <a:latin typeface="Calibri"/>
                <a:cs typeface="Calibri"/>
              </a:rPr>
              <a:t>SPRING</a:t>
            </a:r>
            <a:r>
              <a:rPr dirty="0" sz="1800" b="1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434343"/>
                </a:solidFill>
                <a:latin typeface="Calibri"/>
                <a:cs typeface="Calibri"/>
              </a:rPr>
              <a:t>2023</a:t>
            </a:r>
            <a:r>
              <a:rPr dirty="0" sz="1800" b="1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434343"/>
                </a:solidFill>
                <a:latin typeface="Calibri"/>
                <a:cs typeface="Calibri"/>
              </a:rPr>
              <a:t>-</a:t>
            </a:r>
            <a:r>
              <a:rPr dirty="0" sz="1800" b="1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434343"/>
                </a:solidFill>
                <a:latin typeface="Calibri"/>
                <a:cs typeface="Calibri"/>
              </a:rPr>
              <a:t>CS</a:t>
            </a:r>
            <a:r>
              <a:rPr dirty="0" sz="1800" b="1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434343"/>
                </a:solidFill>
                <a:latin typeface="Calibri"/>
                <a:cs typeface="Calibri"/>
              </a:rPr>
              <a:t>691-</a:t>
            </a:r>
            <a:r>
              <a:rPr dirty="0" sz="1800" b="1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434343"/>
                </a:solidFill>
                <a:latin typeface="Calibri"/>
                <a:cs typeface="Calibri"/>
              </a:rPr>
              <a:t>CAPSTONE</a:t>
            </a:r>
            <a:r>
              <a:rPr dirty="0" sz="1800" b="1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434343"/>
                </a:solidFill>
                <a:latin typeface="Calibri"/>
                <a:cs typeface="Calibri"/>
              </a:rPr>
              <a:t>PROJECT</a:t>
            </a:r>
          </a:p>
          <a:p>
            <a:pPr marL="757039" marR="0">
              <a:lnSpc>
                <a:spcPts val="1800"/>
              </a:lnSpc>
              <a:spcBef>
                <a:spcPts val="2039"/>
              </a:spcBef>
              <a:spcAft>
                <a:spcPts val="0"/>
              </a:spcAft>
            </a:pPr>
            <a:r>
              <a:rPr dirty="0" sz="1800" b="1">
                <a:solidFill>
                  <a:srgbClr val="434343"/>
                </a:solidFill>
                <a:latin typeface="Calibri"/>
                <a:cs typeface="Calibri"/>
              </a:rPr>
              <a:t>PROFESSOR</a:t>
            </a:r>
            <a:r>
              <a:rPr dirty="0" sz="1800" b="1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434343"/>
                </a:solidFill>
                <a:latin typeface="Calibri"/>
                <a:cs typeface="Calibri"/>
              </a:rPr>
              <a:t>HENRY</a:t>
            </a:r>
            <a:r>
              <a:rPr dirty="0" sz="1800" b="1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434343"/>
                </a:solidFill>
                <a:latin typeface="Calibri"/>
                <a:cs typeface="Calibri"/>
              </a:rPr>
              <a:t>WONG</a:t>
            </a:r>
          </a:p>
          <a:p>
            <a:pPr marL="1189335" marR="0">
              <a:lnSpc>
                <a:spcPts val="1800"/>
              </a:lnSpc>
              <a:spcBef>
                <a:spcPts val="2089"/>
              </a:spcBef>
              <a:spcAft>
                <a:spcPts val="0"/>
              </a:spcAft>
            </a:pPr>
            <a:r>
              <a:rPr dirty="0" sz="1800" b="1">
                <a:solidFill>
                  <a:srgbClr val="434343"/>
                </a:solidFill>
                <a:latin typeface="Calibri"/>
                <a:cs typeface="Calibri"/>
              </a:rPr>
              <a:t>PACE</a:t>
            </a:r>
            <a:r>
              <a:rPr dirty="0" sz="1800" b="1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434343"/>
                </a:solidFill>
                <a:latin typeface="Calibri"/>
                <a:cs typeface="Calibri"/>
              </a:rPr>
              <a:t>UNIVERSITY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517573" y="4841091"/>
            <a:ext cx="229641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1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534602" y="2350053"/>
            <a:ext cx="2308454" cy="533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900"/>
              </a:lnSpc>
              <a:spcBef>
                <a:spcPts val="0"/>
              </a:spcBef>
              <a:spcAft>
                <a:spcPts val="0"/>
              </a:spcAft>
            </a:pPr>
            <a:r>
              <a:rPr dirty="0" sz="3900">
                <a:solidFill>
                  <a:srgbClr val="000000"/>
                </a:solidFill>
                <a:latin typeface="Calibri"/>
                <a:cs typeface="Calibri"/>
              </a:rPr>
              <a:t>PERSONAS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439785" y="4841091"/>
            <a:ext cx="306883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10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373354" y="1286873"/>
            <a:ext cx="1821190" cy="24241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08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 spc="-10" b="1">
                <a:solidFill>
                  <a:srgbClr val="000000"/>
                </a:solidFill>
                <a:latin typeface="EJEDOK+Arial-BoldMT"/>
                <a:cs typeface="EJEDOK+Arial-BoldMT"/>
              </a:rPr>
              <a:t>JIMMY</a:t>
            </a:r>
            <a:r>
              <a:rPr dirty="0" sz="1450" b="1">
                <a:solidFill>
                  <a:srgbClr val="000000"/>
                </a:solidFill>
                <a:latin typeface="EJEDOK+Arial-BoldMT"/>
                <a:cs typeface="EJEDOK+Arial-BoldMT"/>
              </a:rPr>
              <a:t> </a:t>
            </a:r>
            <a:r>
              <a:rPr dirty="0" sz="1450" spc="-11" b="1">
                <a:solidFill>
                  <a:srgbClr val="000000"/>
                </a:solidFill>
                <a:latin typeface="EJEDOK+Arial-BoldMT"/>
                <a:cs typeface="EJEDOK+Arial-BoldMT"/>
              </a:rPr>
              <a:t>ANDERSON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411844" y="1713886"/>
            <a:ext cx="1096529" cy="39562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63"/>
              </a:lnSpc>
              <a:spcBef>
                <a:spcPts val="0"/>
              </a:spcBef>
              <a:spcAft>
                <a:spcPts val="0"/>
              </a:spcAft>
            </a:pPr>
            <a:r>
              <a:rPr dirty="0" sz="950">
                <a:solidFill>
                  <a:srgbClr val="000000"/>
                </a:solidFill>
                <a:latin typeface="PGEPCQ+TimesNewRomanPSMT"/>
                <a:cs typeface="PGEPCQ+TimesNewRomanPSMT"/>
              </a:rPr>
              <a:t>AGE</a:t>
            </a:r>
            <a:r>
              <a:rPr dirty="0" sz="950">
                <a:solidFill>
                  <a:srgbClr val="000000"/>
                </a:solidFill>
                <a:latin typeface="PGEPCQ+TimesNewRomanPSMT"/>
                <a:cs typeface="PGEPCQ+TimesNewRomanPSMT"/>
              </a:rPr>
              <a:t> </a:t>
            </a:r>
            <a:r>
              <a:rPr dirty="0" sz="950">
                <a:solidFill>
                  <a:srgbClr val="000000"/>
                </a:solidFill>
                <a:latin typeface="PGEPCQ+TimesNewRomanPSMT"/>
                <a:cs typeface="PGEPCQ+TimesNewRomanPSMT"/>
              </a:rPr>
              <a:t>:-</a:t>
            </a:r>
            <a:r>
              <a:rPr dirty="0" sz="950">
                <a:solidFill>
                  <a:srgbClr val="000000"/>
                </a:solidFill>
                <a:latin typeface="PGEPCQ+TimesNewRomanPSMT"/>
                <a:cs typeface="PGEPCQ+TimesNewRomanPSMT"/>
              </a:rPr>
              <a:t> </a:t>
            </a:r>
            <a:r>
              <a:rPr dirty="0" sz="950">
                <a:solidFill>
                  <a:srgbClr val="000000"/>
                </a:solidFill>
                <a:latin typeface="PGEPCQ+TimesNewRomanPSMT"/>
                <a:cs typeface="PGEPCQ+TimesNewRomanPSMT"/>
              </a:rPr>
              <a:t>28</a:t>
            </a:r>
            <a:r>
              <a:rPr dirty="0" sz="950">
                <a:solidFill>
                  <a:srgbClr val="000000"/>
                </a:solidFill>
                <a:latin typeface="PGEPCQ+TimesNewRomanPSMT"/>
                <a:cs typeface="PGEPCQ+TimesNewRomanPSMT"/>
              </a:rPr>
              <a:t> </a:t>
            </a:r>
            <a:r>
              <a:rPr dirty="0" sz="950">
                <a:solidFill>
                  <a:srgbClr val="000000"/>
                </a:solidFill>
                <a:latin typeface="PGEPCQ+TimesNewRomanPSMT"/>
                <a:cs typeface="PGEPCQ+TimesNewRomanPSMT"/>
              </a:rPr>
              <a:t>YEARS</a:t>
            </a:r>
          </a:p>
          <a:p>
            <a:pPr marL="0" marR="0">
              <a:lnSpc>
                <a:spcPts val="1063"/>
              </a:lnSpc>
              <a:spcBef>
                <a:spcPts val="638"/>
              </a:spcBef>
              <a:spcAft>
                <a:spcPts val="0"/>
              </a:spcAft>
            </a:pPr>
            <a:r>
              <a:rPr dirty="0" sz="950">
                <a:solidFill>
                  <a:srgbClr val="000000"/>
                </a:solidFill>
                <a:latin typeface="PGEPCQ+TimesNewRomanPSMT"/>
                <a:cs typeface="PGEPCQ+TimesNewRomanPSMT"/>
              </a:rPr>
              <a:t>GENDER:-</a:t>
            </a:r>
            <a:r>
              <a:rPr dirty="0" sz="950">
                <a:solidFill>
                  <a:srgbClr val="000000"/>
                </a:solidFill>
                <a:latin typeface="PGEPCQ+TimesNewRomanPSMT"/>
                <a:cs typeface="PGEPCQ+TimesNewRomanPSMT"/>
              </a:rPr>
              <a:t> </a:t>
            </a:r>
            <a:r>
              <a:rPr dirty="0" sz="950">
                <a:solidFill>
                  <a:srgbClr val="000000"/>
                </a:solidFill>
                <a:latin typeface="PGEPCQ+TimesNewRomanPSMT"/>
                <a:cs typeface="PGEPCQ+TimesNewRomanPSMT"/>
              </a:rPr>
              <a:t>MALE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291331" y="2364874"/>
            <a:ext cx="4369842" cy="4657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63"/>
              </a:lnSpc>
              <a:spcBef>
                <a:spcPts val="0"/>
              </a:spcBef>
              <a:spcAft>
                <a:spcPts val="0"/>
              </a:spcAft>
            </a:pPr>
            <a:r>
              <a:rPr dirty="0" sz="950">
                <a:solidFill>
                  <a:srgbClr val="000000"/>
                </a:solidFill>
                <a:latin typeface="PGEPCQ+TimesNewRomanPSMT"/>
                <a:cs typeface="PGEPCQ+TimesNewRomanPSMT"/>
              </a:rPr>
              <a:t>HE</a:t>
            </a:r>
            <a:r>
              <a:rPr dirty="0" sz="950">
                <a:solidFill>
                  <a:srgbClr val="000000"/>
                </a:solidFill>
                <a:latin typeface="PGEPCQ+TimesNewRomanPSMT"/>
                <a:cs typeface="PGEPCQ+TimesNewRomanPSMT"/>
              </a:rPr>
              <a:t> </a:t>
            </a:r>
            <a:r>
              <a:rPr dirty="0" sz="950">
                <a:solidFill>
                  <a:srgbClr val="000000"/>
                </a:solidFill>
                <a:latin typeface="PGEPCQ+TimesNewRomanPSMT"/>
                <a:cs typeface="PGEPCQ+TimesNewRomanPSMT"/>
              </a:rPr>
              <a:t>WENT</a:t>
            </a:r>
            <a:r>
              <a:rPr dirty="0" sz="950">
                <a:solidFill>
                  <a:srgbClr val="000000"/>
                </a:solidFill>
                <a:latin typeface="PGEPCQ+TimesNewRomanPSMT"/>
                <a:cs typeface="PGEPCQ+TimesNewRomanPSMT"/>
              </a:rPr>
              <a:t> </a:t>
            </a:r>
            <a:r>
              <a:rPr dirty="0" sz="950">
                <a:solidFill>
                  <a:srgbClr val="000000"/>
                </a:solidFill>
                <a:latin typeface="PGEPCQ+TimesNewRomanPSMT"/>
                <a:cs typeface="PGEPCQ+TimesNewRomanPSMT"/>
              </a:rPr>
              <a:t>TO</a:t>
            </a:r>
            <a:r>
              <a:rPr dirty="0" sz="950">
                <a:solidFill>
                  <a:srgbClr val="000000"/>
                </a:solidFill>
                <a:latin typeface="PGEPCQ+TimesNewRomanPSMT"/>
                <a:cs typeface="PGEPCQ+TimesNewRomanPSMT"/>
              </a:rPr>
              <a:t> </a:t>
            </a:r>
            <a:r>
              <a:rPr dirty="0" sz="950">
                <a:solidFill>
                  <a:srgbClr val="000000"/>
                </a:solidFill>
                <a:latin typeface="PGEPCQ+TimesNewRomanPSMT"/>
                <a:cs typeface="PGEPCQ+TimesNewRomanPSMT"/>
              </a:rPr>
              <a:t>THE</a:t>
            </a:r>
            <a:r>
              <a:rPr dirty="0" sz="950">
                <a:solidFill>
                  <a:srgbClr val="000000"/>
                </a:solidFill>
                <a:latin typeface="PGEPCQ+TimesNewRomanPSMT"/>
                <a:cs typeface="PGEPCQ+TimesNewRomanPSMT"/>
              </a:rPr>
              <a:t> </a:t>
            </a:r>
            <a:r>
              <a:rPr dirty="0" sz="950">
                <a:solidFill>
                  <a:srgbClr val="000000"/>
                </a:solidFill>
                <a:latin typeface="PGEPCQ+TimesNewRomanPSMT"/>
                <a:cs typeface="PGEPCQ+TimesNewRomanPSMT"/>
              </a:rPr>
              <a:t>HOSPITAL</a:t>
            </a:r>
            <a:r>
              <a:rPr dirty="0" sz="950">
                <a:solidFill>
                  <a:srgbClr val="000000"/>
                </a:solidFill>
                <a:latin typeface="PGEPCQ+TimesNewRomanPSMT"/>
                <a:cs typeface="PGEPCQ+TimesNewRomanPSMT"/>
              </a:rPr>
              <a:t> </a:t>
            </a:r>
            <a:r>
              <a:rPr dirty="0" sz="950">
                <a:solidFill>
                  <a:srgbClr val="000000"/>
                </a:solidFill>
                <a:latin typeface="PGEPCQ+TimesNewRomanPSMT"/>
                <a:cs typeface="PGEPCQ+TimesNewRomanPSMT"/>
              </a:rPr>
              <a:t>TO</a:t>
            </a:r>
            <a:r>
              <a:rPr dirty="0" sz="950">
                <a:solidFill>
                  <a:srgbClr val="000000"/>
                </a:solidFill>
                <a:latin typeface="PGEPCQ+TimesNewRomanPSMT"/>
                <a:cs typeface="PGEPCQ+TimesNewRomanPSMT"/>
              </a:rPr>
              <a:t> </a:t>
            </a:r>
            <a:r>
              <a:rPr dirty="0" sz="950">
                <a:solidFill>
                  <a:srgbClr val="000000"/>
                </a:solidFill>
                <a:latin typeface="PGEPCQ+TimesNewRomanPSMT"/>
                <a:cs typeface="PGEPCQ+TimesNewRomanPSMT"/>
              </a:rPr>
              <a:t>GET</a:t>
            </a:r>
            <a:r>
              <a:rPr dirty="0" sz="950" spc="195">
                <a:solidFill>
                  <a:srgbClr val="000000"/>
                </a:solidFill>
                <a:latin typeface="PGEPCQ+TimesNewRomanPSMT"/>
                <a:cs typeface="PGEPCQ+TimesNewRomanPSMT"/>
              </a:rPr>
              <a:t> </a:t>
            </a:r>
            <a:r>
              <a:rPr dirty="0" sz="950">
                <a:solidFill>
                  <a:srgbClr val="000000"/>
                </a:solidFill>
                <a:latin typeface="PGEPCQ+TimesNewRomanPSMT"/>
                <a:cs typeface="PGEPCQ+TimesNewRomanPSMT"/>
              </a:rPr>
              <a:t>CHECKED</a:t>
            </a:r>
            <a:r>
              <a:rPr dirty="0" sz="950">
                <a:solidFill>
                  <a:srgbClr val="000000"/>
                </a:solidFill>
                <a:latin typeface="PGEPCQ+TimesNewRomanPSMT"/>
                <a:cs typeface="PGEPCQ+TimesNewRomanPSMT"/>
              </a:rPr>
              <a:t> </a:t>
            </a:r>
            <a:r>
              <a:rPr dirty="0" sz="950">
                <a:solidFill>
                  <a:srgbClr val="000000"/>
                </a:solidFill>
                <a:latin typeface="PGEPCQ+TimesNewRomanPSMT"/>
                <a:cs typeface="PGEPCQ+TimesNewRomanPSMT"/>
              </a:rPr>
              <a:t>OUT</a:t>
            </a:r>
            <a:r>
              <a:rPr dirty="0" sz="950">
                <a:solidFill>
                  <a:srgbClr val="000000"/>
                </a:solidFill>
                <a:latin typeface="PGEPCQ+TimesNewRomanPSMT"/>
                <a:cs typeface="PGEPCQ+TimesNewRomanPSMT"/>
              </a:rPr>
              <a:t> </a:t>
            </a:r>
            <a:r>
              <a:rPr dirty="0" sz="950">
                <a:solidFill>
                  <a:srgbClr val="000000"/>
                </a:solidFill>
                <a:latin typeface="PGEPCQ+TimesNewRomanPSMT"/>
                <a:cs typeface="PGEPCQ+TimesNewRomanPSMT"/>
              </a:rPr>
              <a:t>SINCE</a:t>
            </a:r>
            <a:r>
              <a:rPr dirty="0" sz="950">
                <a:solidFill>
                  <a:srgbClr val="000000"/>
                </a:solidFill>
                <a:latin typeface="PGEPCQ+TimesNewRomanPSMT"/>
                <a:cs typeface="PGEPCQ+TimesNewRomanPSMT"/>
              </a:rPr>
              <a:t> </a:t>
            </a:r>
            <a:r>
              <a:rPr dirty="0" sz="950">
                <a:solidFill>
                  <a:srgbClr val="000000"/>
                </a:solidFill>
                <a:latin typeface="PGEPCQ+TimesNewRomanPSMT"/>
                <a:cs typeface="PGEPCQ+TimesNewRomanPSMT"/>
              </a:rPr>
              <a:t>HE</a:t>
            </a:r>
            <a:r>
              <a:rPr dirty="0" sz="950">
                <a:solidFill>
                  <a:srgbClr val="000000"/>
                </a:solidFill>
                <a:latin typeface="PGEPCQ+TimesNewRomanPSMT"/>
                <a:cs typeface="PGEPCQ+TimesNewRomanPSMT"/>
              </a:rPr>
              <a:t> </a:t>
            </a:r>
            <a:r>
              <a:rPr dirty="0" sz="950">
                <a:solidFill>
                  <a:srgbClr val="000000"/>
                </a:solidFill>
                <a:latin typeface="PGEPCQ+TimesNewRomanPSMT"/>
                <a:cs typeface="PGEPCQ+TimesNewRomanPSMT"/>
              </a:rPr>
              <a:t>WASN'T</a:t>
            </a:r>
          </a:p>
          <a:p>
            <a:pPr marL="0" marR="0">
              <a:lnSpc>
                <a:spcPts val="1063"/>
              </a:lnSpc>
              <a:spcBef>
                <a:spcPts val="38"/>
              </a:spcBef>
              <a:spcAft>
                <a:spcPts val="0"/>
              </a:spcAft>
            </a:pPr>
            <a:r>
              <a:rPr dirty="0" sz="950">
                <a:solidFill>
                  <a:srgbClr val="000000"/>
                </a:solidFill>
                <a:latin typeface="PGEPCQ+TimesNewRomanPSMT"/>
                <a:cs typeface="PGEPCQ+TimesNewRomanPSMT"/>
              </a:rPr>
              <a:t>FEELING</a:t>
            </a:r>
            <a:r>
              <a:rPr dirty="0" sz="950">
                <a:solidFill>
                  <a:srgbClr val="000000"/>
                </a:solidFill>
                <a:latin typeface="PGEPCQ+TimesNewRomanPSMT"/>
                <a:cs typeface="PGEPCQ+TimesNewRomanPSMT"/>
              </a:rPr>
              <a:t> </a:t>
            </a:r>
            <a:r>
              <a:rPr dirty="0" sz="950" spc="10">
                <a:solidFill>
                  <a:srgbClr val="000000"/>
                </a:solidFill>
                <a:latin typeface="PGEPCQ+TimesNewRomanPSMT"/>
                <a:cs typeface="PGEPCQ+TimesNewRomanPSMT"/>
              </a:rPr>
              <a:t>VERYWELL,</a:t>
            </a:r>
            <a:r>
              <a:rPr dirty="0" sz="950" spc="-14">
                <a:solidFill>
                  <a:srgbClr val="000000"/>
                </a:solidFill>
                <a:latin typeface="PGEPCQ+TimesNewRomanPSMT"/>
                <a:cs typeface="PGEPCQ+TimesNewRomanPSMT"/>
              </a:rPr>
              <a:t> </a:t>
            </a:r>
            <a:r>
              <a:rPr dirty="0" sz="950">
                <a:solidFill>
                  <a:srgbClr val="000000"/>
                </a:solidFill>
                <a:latin typeface="PGEPCQ+TimesNewRomanPSMT"/>
                <a:cs typeface="PGEPCQ+TimesNewRomanPSMT"/>
              </a:rPr>
              <a:t>AND</a:t>
            </a:r>
            <a:r>
              <a:rPr dirty="0" sz="950">
                <a:solidFill>
                  <a:srgbClr val="000000"/>
                </a:solidFill>
                <a:latin typeface="PGEPCQ+TimesNewRomanPSMT"/>
                <a:cs typeface="PGEPCQ+TimesNewRomanPSMT"/>
              </a:rPr>
              <a:t> </a:t>
            </a:r>
            <a:r>
              <a:rPr dirty="0" sz="950">
                <a:solidFill>
                  <a:srgbClr val="000000"/>
                </a:solidFill>
                <a:latin typeface="PGEPCQ+TimesNewRomanPSMT"/>
                <a:cs typeface="PGEPCQ+TimesNewRomanPSMT"/>
              </a:rPr>
              <a:t>THE</a:t>
            </a:r>
            <a:r>
              <a:rPr dirty="0" sz="950">
                <a:solidFill>
                  <a:srgbClr val="000000"/>
                </a:solidFill>
                <a:latin typeface="PGEPCQ+TimesNewRomanPSMT"/>
                <a:cs typeface="PGEPCQ+TimesNewRomanPSMT"/>
              </a:rPr>
              <a:t> </a:t>
            </a:r>
            <a:r>
              <a:rPr dirty="0" sz="950">
                <a:solidFill>
                  <a:srgbClr val="000000"/>
                </a:solidFill>
                <a:latin typeface="PGEPCQ+TimesNewRomanPSMT"/>
                <a:cs typeface="PGEPCQ+TimesNewRomanPSMT"/>
              </a:rPr>
              <a:t>DOCTORS</a:t>
            </a:r>
            <a:r>
              <a:rPr dirty="0" sz="950">
                <a:solidFill>
                  <a:srgbClr val="000000"/>
                </a:solidFill>
                <a:latin typeface="PGEPCQ+TimesNewRomanPSMT"/>
                <a:cs typeface="PGEPCQ+TimesNewRomanPSMT"/>
              </a:rPr>
              <a:t> </a:t>
            </a:r>
            <a:r>
              <a:rPr dirty="0" sz="950">
                <a:solidFill>
                  <a:srgbClr val="000000"/>
                </a:solidFill>
                <a:latin typeface="PGEPCQ+TimesNewRomanPSMT"/>
                <a:cs typeface="PGEPCQ+TimesNewRomanPSMT"/>
              </a:rPr>
              <a:t>WANTED</a:t>
            </a:r>
            <a:r>
              <a:rPr dirty="0" sz="950">
                <a:solidFill>
                  <a:srgbClr val="000000"/>
                </a:solidFill>
                <a:latin typeface="PGEPCQ+TimesNewRomanPSMT"/>
                <a:cs typeface="PGEPCQ+TimesNewRomanPSMT"/>
              </a:rPr>
              <a:t> </a:t>
            </a:r>
            <a:r>
              <a:rPr dirty="0" sz="950">
                <a:solidFill>
                  <a:srgbClr val="000000"/>
                </a:solidFill>
                <a:latin typeface="PGEPCQ+TimesNewRomanPSMT"/>
                <a:cs typeface="PGEPCQ+TimesNewRomanPSMT"/>
              </a:rPr>
              <a:t>TO</a:t>
            </a:r>
            <a:r>
              <a:rPr dirty="0" sz="950">
                <a:solidFill>
                  <a:srgbClr val="000000"/>
                </a:solidFill>
                <a:latin typeface="PGEPCQ+TimesNewRomanPSMT"/>
                <a:cs typeface="PGEPCQ+TimesNewRomanPSMT"/>
              </a:rPr>
              <a:t> </a:t>
            </a:r>
            <a:r>
              <a:rPr dirty="0" sz="950">
                <a:solidFill>
                  <a:srgbClr val="000000"/>
                </a:solidFill>
                <a:latin typeface="PGEPCQ+TimesNewRomanPSMT"/>
                <a:cs typeface="PGEPCQ+TimesNewRomanPSMT"/>
              </a:rPr>
              <a:t>SEE</a:t>
            </a:r>
            <a:r>
              <a:rPr dirty="0" sz="950" spc="167">
                <a:solidFill>
                  <a:srgbClr val="000000"/>
                </a:solidFill>
                <a:latin typeface="PGEPCQ+TimesNewRomanPSMT"/>
                <a:cs typeface="PGEPCQ+TimesNewRomanPSMT"/>
              </a:rPr>
              <a:t> </a:t>
            </a:r>
            <a:r>
              <a:rPr dirty="0" sz="950">
                <a:solidFill>
                  <a:srgbClr val="000000"/>
                </a:solidFill>
                <a:latin typeface="PGEPCQ+TimesNewRomanPSMT"/>
                <a:cs typeface="PGEPCQ+TimesNewRomanPSMT"/>
              </a:rPr>
              <a:t>WHETHER</a:t>
            </a:r>
            <a:r>
              <a:rPr dirty="0" sz="950">
                <a:solidFill>
                  <a:srgbClr val="000000"/>
                </a:solidFill>
                <a:latin typeface="PGEPCQ+TimesNewRomanPSMT"/>
                <a:cs typeface="PGEPCQ+TimesNewRomanPSMT"/>
              </a:rPr>
              <a:t> </a:t>
            </a:r>
            <a:r>
              <a:rPr dirty="0" sz="950">
                <a:solidFill>
                  <a:srgbClr val="000000"/>
                </a:solidFill>
                <a:latin typeface="PGEPCQ+TimesNewRomanPSMT"/>
                <a:cs typeface="PGEPCQ+TimesNewRomanPSMT"/>
              </a:rPr>
              <a:t>HE</a:t>
            </a:r>
          </a:p>
          <a:p>
            <a:pPr marL="0" marR="0">
              <a:lnSpc>
                <a:spcPts val="1063"/>
              </a:lnSpc>
              <a:spcBef>
                <a:spcPts val="88"/>
              </a:spcBef>
              <a:spcAft>
                <a:spcPts val="0"/>
              </a:spcAft>
            </a:pPr>
            <a:r>
              <a:rPr dirty="0" sz="950">
                <a:solidFill>
                  <a:srgbClr val="000000"/>
                </a:solidFill>
                <a:latin typeface="PGEPCQ+TimesNewRomanPSMT"/>
                <a:cs typeface="PGEPCQ+TimesNewRomanPSMT"/>
              </a:rPr>
              <a:t>WAS</a:t>
            </a:r>
            <a:r>
              <a:rPr dirty="0" sz="950">
                <a:solidFill>
                  <a:srgbClr val="000000"/>
                </a:solidFill>
                <a:latin typeface="PGEPCQ+TimesNewRomanPSMT"/>
                <a:cs typeface="PGEPCQ+TimesNewRomanPSMT"/>
              </a:rPr>
              <a:t> </a:t>
            </a:r>
            <a:r>
              <a:rPr dirty="0" sz="950">
                <a:solidFill>
                  <a:srgbClr val="000000"/>
                </a:solidFill>
                <a:latin typeface="PGEPCQ+TimesNewRomanPSMT"/>
                <a:cs typeface="PGEPCQ+TimesNewRomanPSMT"/>
              </a:rPr>
              <a:t>SHOWING</a:t>
            </a:r>
            <a:r>
              <a:rPr dirty="0" sz="950">
                <a:solidFill>
                  <a:srgbClr val="000000"/>
                </a:solidFill>
                <a:latin typeface="PGEPCQ+TimesNewRomanPSMT"/>
                <a:cs typeface="PGEPCQ+TimesNewRomanPSMT"/>
              </a:rPr>
              <a:t> </a:t>
            </a:r>
            <a:r>
              <a:rPr dirty="0" sz="950">
                <a:solidFill>
                  <a:srgbClr val="000000"/>
                </a:solidFill>
                <a:latin typeface="PGEPCQ+TimesNewRomanPSMT"/>
                <a:cs typeface="PGEPCQ+TimesNewRomanPSMT"/>
              </a:rPr>
              <a:t>ANY</a:t>
            </a:r>
            <a:r>
              <a:rPr dirty="0" sz="950">
                <a:solidFill>
                  <a:srgbClr val="000000"/>
                </a:solidFill>
                <a:latin typeface="PGEPCQ+TimesNewRomanPSMT"/>
                <a:cs typeface="PGEPCQ+TimesNewRomanPSMT"/>
              </a:rPr>
              <a:t> </a:t>
            </a:r>
            <a:r>
              <a:rPr dirty="0" sz="950">
                <a:solidFill>
                  <a:srgbClr val="000000"/>
                </a:solidFill>
                <a:latin typeface="PGEPCQ+TimesNewRomanPSMT"/>
                <a:cs typeface="PGEPCQ+TimesNewRomanPSMT"/>
              </a:rPr>
              <a:t>SIGNS</a:t>
            </a:r>
            <a:r>
              <a:rPr dirty="0" sz="950">
                <a:solidFill>
                  <a:srgbClr val="000000"/>
                </a:solidFill>
                <a:latin typeface="PGEPCQ+TimesNewRomanPSMT"/>
                <a:cs typeface="PGEPCQ+TimesNewRomanPSMT"/>
              </a:rPr>
              <a:t> </a:t>
            </a:r>
            <a:r>
              <a:rPr dirty="0" sz="950">
                <a:solidFill>
                  <a:srgbClr val="000000"/>
                </a:solidFill>
                <a:latin typeface="PGEPCQ+TimesNewRomanPSMT"/>
                <a:cs typeface="PGEPCQ+TimesNewRomanPSMT"/>
              </a:rPr>
              <a:t>OF</a:t>
            </a:r>
            <a:r>
              <a:rPr dirty="0" sz="950" spc="178">
                <a:solidFill>
                  <a:srgbClr val="000000"/>
                </a:solidFill>
                <a:latin typeface="PGEPCQ+TimesNewRomanPSMT"/>
                <a:cs typeface="PGEPCQ+TimesNewRomanPSMT"/>
              </a:rPr>
              <a:t> </a:t>
            </a:r>
            <a:r>
              <a:rPr dirty="0" sz="950">
                <a:solidFill>
                  <a:srgbClr val="000000"/>
                </a:solidFill>
                <a:latin typeface="PGEPCQ+TimesNewRomanPSMT"/>
                <a:cs typeface="PGEPCQ+TimesNewRomanPSMT"/>
              </a:rPr>
              <a:t>CONVULSIONS.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291331" y="3102490"/>
            <a:ext cx="4354175" cy="75833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63"/>
              </a:lnSpc>
              <a:spcBef>
                <a:spcPts val="0"/>
              </a:spcBef>
              <a:spcAft>
                <a:spcPts val="0"/>
              </a:spcAft>
            </a:pPr>
            <a:r>
              <a:rPr dirty="0" sz="950">
                <a:solidFill>
                  <a:srgbClr val="000000"/>
                </a:solidFill>
                <a:latin typeface="PGEPCQ+TimesNewRomanPSMT"/>
                <a:cs typeface="PGEPCQ+TimesNewRomanPSMT"/>
              </a:rPr>
              <a:t>THE</a:t>
            </a:r>
            <a:r>
              <a:rPr dirty="0" sz="950">
                <a:solidFill>
                  <a:srgbClr val="000000"/>
                </a:solidFill>
                <a:latin typeface="PGEPCQ+TimesNewRomanPSMT"/>
                <a:cs typeface="PGEPCQ+TimesNewRomanPSMT"/>
              </a:rPr>
              <a:t> </a:t>
            </a:r>
            <a:r>
              <a:rPr dirty="0" sz="950">
                <a:solidFill>
                  <a:srgbClr val="000000"/>
                </a:solidFill>
                <a:latin typeface="PGEPCQ+TimesNewRomanPSMT"/>
                <a:cs typeface="PGEPCQ+TimesNewRomanPSMT"/>
              </a:rPr>
              <a:t>CT</a:t>
            </a:r>
            <a:r>
              <a:rPr dirty="0" sz="950">
                <a:solidFill>
                  <a:srgbClr val="000000"/>
                </a:solidFill>
                <a:latin typeface="PGEPCQ+TimesNewRomanPSMT"/>
                <a:cs typeface="PGEPCQ+TimesNewRomanPSMT"/>
              </a:rPr>
              <a:t> </a:t>
            </a:r>
            <a:r>
              <a:rPr dirty="0" sz="950">
                <a:solidFill>
                  <a:srgbClr val="000000"/>
                </a:solidFill>
                <a:latin typeface="PGEPCQ+TimesNewRomanPSMT"/>
                <a:cs typeface="PGEPCQ+TimesNewRomanPSMT"/>
              </a:rPr>
              <a:t>SCAN</a:t>
            </a:r>
            <a:r>
              <a:rPr dirty="0" sz="950">
                <a:solidFill>
                  <a:srgbClr val="000000"/>
                </a:solidFill>
                <a:latin typeface="PGEPCQ+TimesNewRomanPSMT"/>
                <a:cs typeface="PGEPCQ+TimesNewRomanPSMT"/>
              </a:rPr>
              <a:t> </a:t>
            </a:r>
            <a:r>
              <a:rPr dirty="0" sz="950">
                <a:solidFill>
                  <a:srgbClr val="000000"/>
                </a:solidFill>
                <a:latin typeface="PGEPCQ+TimesNewRomanPSMT"/>
                <a:cs typeface="PGEPCQ+TimesNewRomanPSMT"/>
              </a:rPr>
              <a:t>WAS</a:t>
            </a:r>
            <a:r>
              <a:rPr dirty="0" sz="950">
                <a:solidFill>
                  <a:srgbClr val="000000"/>
                </a:solidFill>
                <a:latin typeface="PGEPCQ+TimesNewRomanPSMT"/>
                <a:cs typeface="PGEPCQ+TimesNewRomanPSMT"/>
              </a:rPr>
              <a:t> </a:t>
            </a:r>
            <a:r>
              <a:rPr dirty="0" sz="950">
                <a:solidFill>
                  <a:srgbClr val="000000"/>
                </a:solidFill>
                <a:latin typeface="PGEPCQ+TimesNewRomanPSMT"/>
                <a:cs typeface="PGEPCQ+TimesNewRomanPSMT"/>
              </a:rPr>
              <a:t>CARRIED</a:t>
            </a:r>
            <a:r>
              <a:rPr dirty="0" sz="950">
                <a:solidFill>
                  <a:srgbClr val="000000"/>
                </a:solidFill>
                <a:latin typeface="PGEPCQ+TimesNewRomanPSMT"/>
                <a:cs typeface="PGEPCQ+TimesNewRomanPSMT"/>
              </a:rPr>
              <a:t> </a:t>
            </a:r>
            <a:r>
              <a:rPr dirty="0" sz="950">
                <a:solidFill>
                  <a:srgbClr val="000000"/>
                </a:solidFill>
                <a:latin typeface="PGEPCQ+TimesNewRomanPSMT"/>
                <a:cs typeface="PGEPCQ+TimesNewRomanPSMT"/>
              </a:rPr>
              <a:t>OUT,</a:t>
            </a:r>
            <a:r>
              <a:rPr dirty="0" sz="950">
                <a:solidFill>
                  <a:srgbClr val="000000"/>
                </a:solidFill>
                <a:latin typeface="PGEPCQ+TimesNewRomanPSMT"/>
                <a:cs typeface="PGEPCQ+TimesNewRomanPSMT"/>
              </a:rPr>
              <a:t> </a:t>
            </a:r>
            <a:r>
              <a:rPr dirty="0" sz="950">
                <a:solidFill>
                  <a:srgbClr val="000000"/>
                </a:solidFill>
                <a:latin typeface="PGEPCQ+TimesNewRomanPSMT"/>
                <a:cs typeface="PGEPCQ+TimesNewRomanPSMT"/>
              </a:rPr>
              <a:t>AND</a:t>
            </a:r>
            <a:r>
              <a:rPr dirty="0" sz="950">
                <a:solidFill>
                  <a:srgbClr val="000000"/>
                </a:solidFill>
                <a:latin typeface="PGEPCQ+TimesNewRomanPSMT"/>
                <a:cs typeface="PGEPCQ+TimesNewRomanPSMT"/>
              </a:rPr>
              <a:t> </a:t>
            </a:r>
            <a:r>
              <a:rPr dirty="0" sz="950">
                <a:solidFill>
                  <a:srgbClr val="000000"/>
                </a:solidFill>
                <a:latin typeface="PGEPCQ+TimesNewRomanPSMT"/>
                <a:cs typeface="PGEPCQ+TimesNewRomanPSMT"/>
              </a:rPr>
              <a:t>THE</a:t>
            </a:r>
            <a:r>
              <a:rPr dirty="0" sz="950" spc="162">
                <a:solidFill>
                  <a:srgbClr val="000000"/>
                </a:solidFill>
                <a:latin typeface="PGEPCQ+TimesNewRomanPSMT"/>
                <a:cs typeface="PGEPCQ+TimesNewRomanPSMT"/>
              </a:rPr>
              <a:t> </a:t>
            </a:r>
            <a:r>
              <a:rPr dirty="0" sz="950">
                <a:solidFill>
                  <a:srgbClr val="000000"/>
                </a:solidFill>
                <a:latin typeface="PGEPCQ+TimesNewRomanPSMT"/>
                <a:cs typeface="PGEPCQ+TimesNewRomanPSMT"/>
              </a:rPr>
              <a:t>FINDINGS</a:t>
            </a:r>
            <a:r>
              <a:rPr dirty="0" sz="950">
                <a:solidFill>
                  <a:srgbClr val="000000"/>
                </a:solidFill>
                <a:latin typeface="PGEPCQ+TimesNewRomanPSMT"/>
                <a:cs typeface="PGEPCQ+TimesNewRomanPSMT"/>
              </a:rPr>
              <a:t> </a:t>
            </a:r>
            <a:r>
              <a:rPr dirty="0" sz="950">
                <a:solidFill>
                  <a:srgbClr val="000000"/>
                </a:solidFill>
                <a:latin typeface="PGEPCQ+TimesNewRomanPSMT"/>
                <a:cs typeface="PGEPCQ+TimesNewRomanPSMT"/>
              </a:rPr>
              <a:t>WERE</a:t>
            </a:r>
            <a:r>
              <a:rPr dirty="0" sz="950">
                <a:solidFill>
                  <a:srgbClr val="000000"/>
                </a:solidFill>
                <a:latin typeface="PGEPCQ+TimesNewRomanPSMT"/>
                <a:cs typeface="PGEPCQ+TimesNewRomanPSMT"/>
              </a:rPr>
              <a:t> </a:t>
            </a:r>
            <a:r>
              <a:rPr dirty="0" sz="950">
                <a:solidFill>
                  <a:srgbClr val="000000"/>
                </a:solidFill>
                <a:latin typeface="PGEPCQ+TimesNewRomanPSMT"/>
                <a:cs typeface="PGEPCQ+TimesNewRomanPSMT"/>
              </a:rPr>
              <a:t>GATHERED.</a:t>
            </a:r>
          </a:p>
          <a:p>
            <a:pPr marL="0" marR="0">
              <a:lnSpc>
                <a:spcPts val="1063"/>
              </a:lnSpc>
              <a:spcBef>
                <a:spcPts val="38"/>
              </a:spcBef>
              <a:spcAft>
                <a:spcPts val="0"/>
              </a:spcAft>
            </a:pPr>
            <a:r>
              <a:rPr dirty="0" sz="950" spc="-30">
                <a:solidFill>
                  <a:srgbClr val="000000"/>
                </a:solidFill>
                <a:latin typeface="PGEPCQ+TimesNewRomanPSMT"/>
                <a:cs typeface="PGEPCQ+TimesNewRomanPSMT"/>
              </a:rPr>
              <a:t>YET,</a:t>
            </a:r>
            <a:r>
              <a:rPr dirty="0" sz="950" spc="-43">
                <a:solidFill>
                  <a:srgbClr val="000000"/>
                </a:solidFill>
                <a:latin typeface="PGEPCQ+TimesNewRomanPSMT"/>
                <a:cs typeface="PGEPCQ+TimesNewRomanPSMT"/>
              </a:rPr>
              <a:t> </a:t>
            </a:r>
            <a:r>
              <a:rPr dirty="0" sz="950">
                <a:solidFill>
                  <a:srgbClr val="000000"/>
                </a:solidFill>
                <a:latin typeface="PGEPCQ+TimesNewRomanPSMT"/>
                <a:cs typeface="PGEPCQ+TimesNewRomanPSMT"/>
              </a:rPr>
              <a:t>NONE</a:t>
            </a:r>
            <a:r>
              <a:rPr dirty="0" sz="950">
                <a:solidFill>
                  <a:srgbClr val="000000"/>
                </a:solidFill>
                <a:latin typeface="PGEPCQ+TimesNewRomanPSMT"/>
                <a:cs typeface="PGEPCQ+TimesNewRomanPSMT"/>
              </a:rPr>
              <a:t> </a:t>
            </a:r>
            <a:r>
              <a:rPr dirty="0" sz="950">
                <a:solidFill>
                  <a:srgbClr val="000000"/>
                </a:solidFill>
                <a:latin typeface="PGEPCQ+TimesNewRomanPSMT"/>
                <a:cs typeface="PGEPCQ+TimesNewRomanPSMT"/>
              </a:rPr>
              <a:t>OF</a:t>
            </a:r>
            <a:r>
              <a:rPr dirty="0" sz="950">
                <a:solidFill>
                  <a:srgbClr val="000000"/>
                </a:solidFill>
                <a:latin typeface="PGEPCQ+TimesNewRomanPSMT"/>
                <a:cs typeface="PGEPCQ+TimesNewRomanPSMT"/>
              </a:rPr>
              <a:t> </a:t>
            </a:r>
            <a:r>
              <a:rPr dirty="0" sz="950">
                <a:solidFill>
                  <a:srgbClr val="000000"/>
                </a:solidFill>
                <a:latin typeface="PGEPCQ+TimesNewRomanPSMT"/>
                <a:cs typeface="PGEPCQ+TimesNewRomanPSMT"/>
              </a:rPr>
              <a:t>THE</a:t>
            </a:r>
            <a:r>
              <a:rPr dirty="0" sz="950" spc="208">
                <a:solidFill>
                  <a:srgbClr val="000000"/>
                </a:solidFill>
                <a:latin typeface="PGEPCQ+TimesNewRomanPSMT"/>
                <a:cs typeface="PGEPCQ+TimesNewRomanPSMT"/>
              </a:rPr>
              <a:t> </a:t>
            </a:r>
            <a:r>
              <a:rPr dirty="0" sz="950">
                <a:solidFill>
                  <a:srgbClr val="000000"/>
                </a:solidFill>
                <a:latin typeface="PGEPCQ+TimesNewRomanPSMT"/>
                <a:cs typeface="PGEPCQ+TimesNewRomanPSMT"/>
              </a:rPr>
              <a:t>DOCTORS</a:t>
            </a:r>
            <a:r>
              <a:rPr dirty="0" sz="950">
                <a:solidFill>
                  <a:srgbClr val="000000"/>
                </a:solidFill>
                <a:latin typeface="PGEPCQ+TimesNewRomanPSMT"/>
                <a:cs typeface="PGEPCQ+TimesNewRomanPSMT"/>
              </a:rPr>
              <a:t> </a:t>
            </a:r>
            <a:r>
              <a:rPr dirty="0" sz="950">
                <a:solidFill>
                  <a:srgbClr val="000000"/>
                </a:solidFill>
                <a:latin typeface="PGEPCQ+TimesNewRomanPSMT"/>
                <a:cs typeface="PGEPCQ+TimesNewRomanPSMT"/>
              </a:rPr>
              <a:t>ARE</a:t>
            </a:r>
            <a:r>
              <a:rPr dirty="0" sz="950">
                <a:solidFill>
                  <a:srgbClr val="000000"/>
                </a:solidFill>
                <a:latin typeface="PGEPCQ+TimesNewRomanPSMT"/>
                <a:cs typeface="PGEPCQ+TimesNewRomanPSMT"/>
              </a:rPr>
              <a:t> </a:t>
            </a:r>
            <a:r>
              <a:rPr dirty="0" sz="950">
                <a:solidFill>
                  <a:srgbClr val="000000"/>
                </a:solidFill>
                <a:latin typeface="PGEPCQ+TimesNewRomanPSMT"/>
                <a:cs typeface="PGEPCQ+TimesNewRomanPSMT"/>
              </a:rPr>
              <a:t>AVAILABLE</a:t>
            </a:r>
            <a:r>
              <a:rPr dirty="0" sz="950">
                <a:solidFill>
                  <a:srgbClr val="000000"/>
                </a:solidFill>
                <a:latin typeface="PGEPCQ+TimesNewRomanPSMT"/>
                <a:cs typeface="PGEPCQ+TimesNewRomanPSMT"/>
              </a:rPr>
              <a:t> </a:t>
            </a:r>
            <a:r>
              <a:rPr dirty="0" sz="950">
                <a:solidFill>
                  <a:srgbClr val="000000"/>
                </a:solidFill>
                <a:latin typeface="PGEPCQ+TimesNewRomanPSMT"/>
                <a:cs typeface="PGEPCQ+TimesNewRomanPSMT"/>
              </a:rPr>
              <a:t>TO</a:t>
            </a:r>
            <a:r>
              <a:rPr dirty="0" sz="950">
                <a:solidFill>
                  <a:srgbClr val="000000"/>
                </a:solidFill>
                <a:latin typeface="PGEPCQ+TimesNewRomanPSMT"/>
                <a:cs typeface="PGEPCQ+TimesNewRomanPSMT"/>
              </a:rPr>
              <a:t> </a:t>
            </a:r>
            <a:r>
              <a:rPr dirty="0" sz="950">
                <a:solidFill>
                  <a:srgbClr val="000000"/>
                </a:solidFill>
                <a:latin typeface="PGEPCQ+TimesNewRomanPSMT"/>
                <a:cs typeface="PGEPCQ+TimesNewRomanPSMT"/>
              </a:rPr>
              <a:t>TALK</a:t>
            </a:r>
            <a:r>
              <a:rPr dirty="0" sz="950">
                <a:solidFill>
                  <a:srgbClr val="000000"/>
                </a:solidFill>
                <a:latin typeface="PGEPCQ+TimesNewRomanPSMT"/>
                <a:cs typeface="PGEPCQ+TimesNewRomanPSMT"/>
              </a:rPr>
              <a:t> </a:t>
            </a:r>
            <a:r>
              <a:rPr dirty="0" sz="950">
                <a:solidFill>
                  <a:srgbClr val="000000"/>
                </a:solidFill>
                <a:latin typeface="PGEPCQ+TimesNewRomanPSMT"/>
                <a:cs typeface="PGEPCQ+TimesNewRomanPSMT"/>
              </a:rPr>
              <a:t>ABOUT</a:t>
            </a:r>
            <a:r>
              <a:rPr dirty="0" sz="950">
                <a:solidFill>
                  <a:srgbClr val="000000"/>
                </a:solidFill>
                <a:latin typeface="PGEPCQ+TimesNewRomanPSMT"/>
                <a:cs typeface="PGEPCQ+TimesNewRomanPSMT"/>
              </a:rPr>
              <a:t> </a:t>
            </a:r>
            <a:r>
              <a:rPr dirty="0" sz="950">
                <a:solidFill>
                  <a:srgbClr val="000000"/>
                </a:solidFill>
                <a:latin typeface="PGEPCQ+TimesNewRomanPSMT"/>
                <a:cs typeface="PGEPCQ+TimesNewRomanPSMT"/>
              </a:rPr>
              <a:t>THE</a:t>
            </a:r>
          </a:p>
          <a:p>
            <a:pPr marL="0" marR="0">
              <a:lnSpc>
                <a:spcPts val="1063"/>
              </a:lnSpc>
              <a:spcBef>
                <a:spcPts val="88"/>
              </a:spcBef>
              <a:spcAft>
                <a:spcPts val="0"/>
              </a:spcAft>
            </a:pPr>
            <a:r>
              <a:rPr dirty="0" sz="950">
                <a:solidFill>
                  <a:srgbClr val="000000"/>
                </a:solidFill>
                <a:latin typeface="PGEPCQ+TimesNewRomanPSMT"/>
                <a:cs typeface="PGEPCQ+TimesNewRomanPSMT"/>
              </a:rPr>
              <a:t>PAPERS</a:t>
            </a:r>
            <a:r>
              <a:rPr dirty="0" sz="950">
                <a:solidFill>
                  <a:srgbClr val="000000"/>
                </a:solidFill>
                <a:latin typeface="PGEPCQ+TimesNewRomanPSMT"/>
                <a:cs typeface="PGEPCQ+TimesNewRomanPSMT"/>
              </a:rPr>
              <a:t> </a:t>
            </a:r>
            <a:r>
              <a:rPr dirty="0" sz="950">
                <a:solidFill>
                  <a:srgbClr val="000000"/>
                </a:solidFill>
                <a:latin typeface="PGEPCQ+TimesNewRomanPSMT"/>
                <a:cs typeface="PGEPCQ+TimesNewRomanPSMT"/>
              </a:rPr>
              <a:t>AND</a:t>
            </a:r>
            <a:r>
              <a:rPr dirty="0" sz="950">
                <a:solidFill>
                  <a:srgbClr val="000000"/>
                </a:solidFill>
                <a:latin typeface="PGEPCQ+TimesNewRomanPSMT"/>
                <a:cs typeface="PGEPCQ+TimesNewRomanPSMT"/>
              </a:rPr>
              <a:t> </a:t>
            </a:r>
            <a:r>
              <a:rPr dirty="0" sz="950">
                <a:solidFill>
                  <a:srgbClr val="000000"/>
                </a:solidFill>
                <a:latin typeface="PGEPCQ+TimesNewRomanPSMT"/>
                <a:cs typeface="PGEPCQ+TimesNewRomanPSMT"/>
              </a:rPr>
              <a:t>PROVIDE</a:t>
            </a:r>
            <a:r>
              <a:rPr dirty="0" sz="950">
                <a:solidFill>
                  <a:srgbClr val="000000"/>
                </a:solidFill>
                <a:latin typeface="PGEPCQ+TimesNewRomanPSMT"/>
                <a:cs typeface="PGEPCQ+TimesNewRomanPSMT"/>
              </a:rPr>
              <a:t> </a:t>
            </a:r>
            <a:r>
              <a:rPr dirty="0" sz="950">
                <a:solidFill>
                  <a:srgbClr val="000000"/>
                </a:solidFill>
                <a:latin typeface="PGEPCQ+TimesNewRomanPSMT"/>
                <a:cs typeface="PGEPCQ+TimesNewRomanPSMT"/>
              </a:rPr>
              <a:t>THEIR</a:t>
            </a:r>
            <a:r>
              <a:rPr dirty="0" sz="950">
                <a:solidFill>
                  <a:srgbClr val="000000"/>
                </a:solidFill>
                <a:latin typeface="PGEPCQ+TimesNewRomanPSMT"/>
                <a:cs typeface="PGEPCQ+TimesNewRomanPSMT"/>
              </a:rPr>
              <a:t> </a:t>
            </a:r>
            <a:r>
              <a:rPr dirty="0" sz="950">
                <a:solidFill>
                  <a:srgbClr val="000000"/>
                </a:solidFill>
                <a:latin typeface="PGEPCQ+TimesNewRomanPSMT"/>
                <a:cs typeface="PGEPCQ+TimesNewRomanPSMT"/>
              </a:rPr>
              <a:t>FEEDBACK.</a:t>
            </a:r>
            <a:r>
              <a:rPr dirty="0" sz="950">
                <a:solidFill>
                  <a:srgbClr val="000000"/>
                </a:solidFill>
                <a:latin typeface="PGEPCQ+TimesNewRomanPSMT"/>
                <a:cs typeface="PGEPCQ+TimesNewRomanPSMT"/>
              </a:rPr>
              <a:t> </a:t>
            </a:r>
            <a:r>
              <a:rPr dirty="0" sz="950">
                <a:solidFill>
                  <a:srgbClr val="000000"/>
                </a:solidFill>
                <a:latin typeface="PGEPCQ+TimesNewRomanPSMT"/>
                <a:cs typeface="PGEPCQ+TimesNewRomanPSMT"/>
              </a:rPr>
              <a:t>HE</a:t>
            </a:r>
            <a:r>
              <a:rPr dirty="0" sz="950" spc="-55">
                <a:solidFill>
                  <a:srgbClr val="000000"/>
                </a:solidFill>
                <a:latin typeface="PGEPCQ+TimesNewRomanPSMT"/>
                <a:cs typeface="PGEPCQ+TimesNewRomanPSMT"/>
              </a:rPr>
              <a:t> </a:t>
            </a:r>
            <a:r>
              <a:rPr dirty="0" sz="950" spc="20">
                <a:solidFill>
                  <a:srgbClr val="000000"/>
                </a:solidFill>
                <a:latin typeface="PGEPCQ+TimesNewRomanPSMT"/>
                <a:cs typeface="PGEPCQ+TimesNewRomanPSMT"/>
              </a:rPr>
              <a:t>ISABLE</a:t>
            </a:r>
            <a:r>
              <a:rPr dirty="0" sz="950" spc="-21">
                <a:solidFill>
                  <a:srgbClr val="000000"/>
                </a:solidFill>
                <a:latin typeface="PGEPCQ+TimesNewRomanPSMT"/>
                <a:cs typeface="PGEPCQ+TimesNewRomanPSMT"/>
              </a:rPr>
              <a:t> </a:t>
            </a:r>
            <a:r>
              <a:rPr dirty="0" sz="950">
                <a:solidFill>
                  <a:srgbClr val="000000"/>
                </a:solidFill>
                <a:latin typeface="PGEPCQ+TimesNewRomanPSMT"/>
                <a:cs typeface="PGEPCQ+TimesNewRomanPSMT"/>
              </a:rPr>
              <a:t>TO</a:t>
            </a:r>
            <a:r>
              <a:rPr dirty="0" sz="950">
                <a:solidFill>
                  <a:srgbClr val="000000"/>
                </a:solidFill>
                <a:latin typeface="PGEPCQ+TimesNewRomanPSMT"/>
                <a:cs typeface="PGEPCQ+TimesNewRomanPSMT"/>
              </a:rPr>
              <a:t> </a:t>
            </a:r>
            <a:r>
              <a:rPr dirty="0" sz="950">
                <a:solidFill>
                  <a:srgbClr val="000000"/>
                </a:solidFill>
                <a:latin typeface="PGEPCQ+TimesNewRomanPSMT"/>
                <a:cs typeface="PGEPCQ+TimesNewRomanPSMT"/>
              </a:rPr>
              <a:t>INPUT</a:t>
            </a:r>
            <a:r>
              <a:rPr dirty="0" sz="950">
                <a:solidFill>
                  <a:srgbClr val="000000"/>
                </a:solidFill>
                <a:latin typeface="PGEPCQ+TimesNewRomanPSMT"/>
                <a:cs typeface="PGEPCQ+TimesNewRomanPSMT"/>
              </a:rPr>
              <a:t> </a:t>
            </a:r>
            <a:r>
              <a:rPr dirty="0" sz="950">
                <a:solidFill>
                  <a:srgbClr val="000000"/>
                </a:solidFill>
                <a:latin typeface="PGEPCQ+TimesNewRomanPSMT"/>
                <a:cs typeface="PGEPCQ+TimesNewRomanPSMT"/>
              </a:rPr>
              <a:t>THE</a:t>
            </a:r>
          </a:p>
          <a:p>
            <a:pPr marL="0" marR="0">
              <a:lnSpc>
                <a:spcPts val="1063"/>
              </a:lnSpc>
              <a:spcBef>
                <a:spcPts val="38"/>
              </a:spcBef>
              <a:spcAft>
                <a:spcPts val="0"/>
              </a:spcAft>
            </a:pPr>
            <a:r>
              <a:rPr dirty="0" sz="950">
                <a:solidFill>
                  <a:srgbClr val="000000"/>
                </a:solidFill>
                <a:latin typeface="PGEPCQ+TimesNewRomanPSMT"/>
                <a:cs typeface="PGEPCQ+TimesNewRomanPSMT"/>
              </a:rPr>
              <a:t>REPORT</a:t>
            </a:r>
            <a:r>
              <a:rPr dirty="0" sz="950">
                <a:solidFill>
                  <a:srgbClr val="000000"/>
                </a:solidFill>
                <a:latin typeface="PGEPCQ+TimesNewRomanPSMT"/>
                <a:cs typeface="PGEPCQ+TimesNewRomanPSMT"/>
              </a:rPr>
              <a:t> </a:t>
            </a:r>
            <a:r>
              <a:rPr dirty="0" sz="950">
                <a:solidFill>
                  <a:srgbClr val="000000"/>
                </a:solidFill>
                <a:latin typeface="PGEPCQ+TimesNewRomanPSMT"/>
                <a:cs typeface="PGEPCQ+TimesNewRomanPSMT"/>
              </a:rPr>
              <a:t>INTO</a:t>
            </a:r>
            <a:r>
              <a:rPr dirty="0" sz="950">
                <a:solidFill>
                  <a:srgbClr val="000000"/>
                </a:solidFill>
                <a:latin typeface="PGEPCQ+TimesNewRomanPSMT"/>
                <a:cs typeface="PGEPCQ+TimesNewRomanPSMT"/>
              </a:rPr>
              <a:t> </a:t>
            </a:r>
            <a:r>
              <a:rPr dirty="0" sz="950">
                <a:solidFill>
                  <a:srgbClr val="000000"/>
                </a:solidFill>
                <a:latin typeface="PGEPCQ+TimesNewRomanPSMT"/>
                <a:cs typeface="PGEPCQ+TimesNewRomanPSMT"/>
              </a:rPr>
              <a:t>THE</a:t>
            </a:r>
            <a:r>
              <a:rPr dirty="0" sz="950">
                <a:solidFill>
                  <a:srgbClr val="000000"/>
                </a:solidFill>
                <a:latin typeface="PGEPCQ+TimesNewRomanPSMT"/>
                <a:cs typeface="PGEPCQ+TimesNewRomanPSMT"/>
              </a:rPr>
              <a:t> </a:t>
            </a:r>
            <a:r>
              <a:rPr dirty="0" sz="950">
                <a:solidFill>
                  <a:srgbClr val="000000"/>
                </a:solidFill>
                <a:latin typeface="PGEPCQ+TimesNewRomanPSMT"/>
                <a:cs typeface="PGEPCQ+TimesNewRomanPSMT"/>
              </a:rPr>
              <a:t>PROGRAM</a:t>
            </a:r>
            <a:r>
              <a:rPr dirty="0" sz="950" spc="200">
                <a:solidFill>
                  <a:srgbClr val="000000"/>
                </a:solidFill>
                <a:latin typeface="PGEPCQ+TimesNewRomanPSMT"/>
                <a:cs typeface="PGEPCQ+TimesNewRomanPSMT"/>
              </a:rPr>
              <a:t> </a:t>
            </a:r>
            <a:r>
              <a:rPr dirty="0" sz="950">
                <a:solidFill>
                  <a:srgbClr val="000000"/>
                </a:solidFill>
                <a:latin typeface="PGEPCQ+TimesNewRomanPSMT"/>
                <a:cs typeface="PGEPCQ+TimesNewRomanPSMT"/>
              </a:rPr>
              <a:t>AND</a:t>
            </a:r>
            <a:r>
              <a:rPr dirty="0" sz="950">
                <a:solidFill>
                  <a:srgbClr val="000000"/>
                </a:solidFill>
                <a:latin typeface="PGEPCQ+TimesNewRomanPSMT"/>
                <a:cs typeface="PGEPCQ+TimesNewRomanPSMT"/>
              </a:rPr>
              <a:t> </a:t>
            </a:r>
            <a:r>
              <a:rPr dirty="0" sz="950">
                <a:solidFill>
                  <a:srgbClr val="000000"/>
                </a:solidFill>
                <a:latin typeface="PGEPCQ+TimesNewRomanPSMT"/>
                <a:cs typeface="PGEPCQ+TimesNewRomanPSMT"/>
              </a:rPr>
              <a:t>OBTAIN</a:t>
            </a:r>
            <a:r>
              <a:rPr dirty="0" sz="950">
                <a:solidFill>
                  <a:srgbClr val="000000"/>
                </a:solidFill>
                <a:latin typeface="PGEPCQ+TimesNewRomanPSMT"/>
                <a:cs typeface="PGEPCQ+TimesNewRomanPSMT"/>
              </a:rPr>
              <a:t> </a:t>
            </a:r>
            <a:r>
              <a:rPr dirty="0" sz="950">
                <a:solidFill>
                  <a:srgbClr val="000000"/>
                </a:solidFill>
                <a:latin typeface="PGEPCQ+TimesNewRomanPSMT"/>
                <a:cs typeface="PGEPCQ+TimesNewRomanPSMT"/>
              </a:rPr>
              <a:t>THE</a:t>
            </a:r>
            <a:r>
              <a:rPr dirty="0" sz="950">
                <a:solidFill>
                  <a:srgbClr val="000000"/>
                </a:solidFill>
                <a:latin typeface="PGEPCQ+TimesNewRomanPSMT"/>
                <a:cs typeface="PGEPCQ+TimesNewRomanPSMT"/>
              </a:rPr>
              <a:t> </a:t>
            </a:r>
            <a:r>
              <a:rPr dirty="0" sz="950">
                <a:solidFill>
                  <a:srgbClr val="000000"/>
                </a:solidFill>
                <a:latin typeface="PGEPCQ+TimesNewRomanPSMT"/>
                <a:cs typeface="PGEPCQ+TimesNewRomanPSMT"/>
              </a:rPr>
              <a:t>FINDINGS</a:t>
            </a:r>
            <a:r>
              <a:rPr dirty="0" sz="950">
                <a:solidFill>
                  <a:srgbClr val="000000"/>
                </a:solidFill>
                <a:latin typeface="PGEPCQ+TimesNewRomanPSMT"/>
                <a:cs typeface="PGEPCQ+TimesNewRomanPSMT"/>
              </a:rPr>
              <a:t> </a:t>
            </a:r>
            <a:r>
              <a:rPr dirty="0" sz="950">
                <a:solidFill>
                  <a:srgbClr val="000000"/>
                </a:solidFill>
                <a:latin typeface="PGEPCQ+TimesNewRomanPSMT"/>
                <a:cs typeface="PGEPCQ+TimesNewRomanPSMT"/>
              </a:rPr>
              <a:t>BY</a:t>
            </a:r>
            <a:r>
              <a:rPr dirty="0" sz="950">
                <a:solidFill>
                  <a:srgbClr val="000000"/>
                </a:solidFill>
                <a:latin typeface="PGEPCQ+TimesNewRomanPSMT"/>
                <a:cs typeface="PGEPCQ+TimesNewRomanPSMT"/>
              </a:rPr>
              <a:t> </a:t>
            </a:r>
            <a:r>
              <a:rPr dirty="0" sz="950">
                <a:solidFill>
                  <a:srgbClr val="000000"/>
                </a:solidFill>
                <a:latin typeface="PGEPCQ+TimesNewRomanPSMT"/>
                <a:cs typeface="PGEPCQ+TimesNewRomanPSMT"/>
              </a:rPr>
              <a:t>MAKING</a:t>
            </a:r>
          </a:p>
          <a:p>
            <a:pPr marL="0" marR="0">
              <a:lnSpc>
                <a:spcPts val="1063"/>
              </a:lnSpc>
              <a:spcBef>
                <a:spcPts val="88"/>
              </a:spcBef>
              <a:spcAft>
                <a:spcPts val="0"/>
              </a:spcAft>
            </a:pPr>
            <a:r>
              <a:rPr dirty="0" sz="950">
                <a:solidFill>
                  <a:srgbClr val="000000"/>
                </a:solidFill>
                <a:latin typeface="PGEPCQ+TimesNewRomanPSMT"/>
                <a:cs typeface="PGEPCQ+TimesNewRomanPSMT"/>
              </a:rPr>
              <a:t>USE</a:t>
            </a:r>
            <a:r>
              <a:rPr dirty="0" sz="950">
                <a:solidFill>
                  <a:srgbClr val="000000"/>
                </a:solidFill>
                <a:latin typeface="PGEPCQ+TimesNewRomanPSMT"/>
                <a:cs typeface="PGEPCQ+TimesNewRomanPSMT"/>
              </a:rPr>
              <a:t> </a:t>
            </a:r>
            <a:r>
              <a:rPr dirty="0" sz="950" spc="20">
                <a:solidFill>
                  <a:srgbClr val="000000"/>
                </a:solidFill>
                <a:latin typeface="PGEPCQ+TimesNewRomanPSMT"/>
                <a:cs typeface="PGEPCQ+TimesNewRomanPSMT"/>
              </a:rPr>
              <a:t>OFTHE</a:t>
            </a:r>
            <a:r>
              <a:rPr dirty="0" sz="950" spc="-20">
                <a:solidFill>
                  <a:srgbClr val="000000"/>
                </a:solidFill>
                <a:latin typeface="PGEPCQ+TimesNewRomanPSMT"/>
                <a:cs typeface="PGEPCQ+TimesNewRomanPSMT"/>
              </a:rPr>
              <a:t> </a:t>
            </a:r>
            <a:r>
              <a:rPr dirty="0" sz="950">
                <a:solidFill>
                  <a:srgbClr val="000000"/>
                </a:solidFill>
                <a:latin typeface="PGEPCQ+TimesNewRomanPSMT"/>
                <a:cs typeface="PGEPCQ+TimesNewRomanPSMT"/>
              </a:rPr>
              <a:t>SARS</a:t>
            </a:r>
            <a:r>
              <a:rPr dirty="0" sz="950">
                <a:solidFill>
                  <a:srgbClr val="000000"/>
                </a:solidFill>
                <a:latin typeface="PGEPCQ+TimesNewRomanPSMT"/>
                <a:cs typeface="PGEPCQ+TimesNewRomanPSMT"/>
              </a:rPr>
              <a:t> </a:t>
            </a:r>
            <a:r>
              <a:rPr dirty="0" sz="950">
                <a:solidFill>
                  <a:srgbClr val="000000"/>
                </a:solidFill>
                <a:latin typeface="PGEPCQ+TimesNewRomanPSMT"/>
                <a:cs typeface="PGEPCQ+TimesNewRomanPSMT"/>
              </a:rPr>
              <a:t>COVID-19</a:t>
            </a:r>
            <a:r>
              <a:rPr dirty="0" sz="950">
                <a:solidFill>
                  <a:srgbClr val="000000"/>
                </a:solidFill>
                <a:latin typeface="PGEPCQ+TimesNewRomanPSMT"/>
                <a:cs typeface="PGEPCQ+TimesNewRomanPSMT"/>
              </a:rPr>
              <a:t> </a:t>
            </a:r>
            <a:r>
              <a:rPr dirty="0" sz="950">
                <a:solidFill>
                  <a:srgbClr val="000000"/>
                </a:solidFill>
                <a:latin typeface="PGEPCQ+TimesNewRomanPSMT"/>
                <a:cs typeface="PGEPCQ+TimesNewRomanPSMT"/>
              </a:rPr>
              <a:t>DETECTION</a:t>
            </a:r>
            <a:r>
              <a:rPr dirty="0" sz="950">
                <a:solidFill>
                  <a:srgbClr val="000000"/>
                </a:solidFill>
                <a:latin typeface="PGEPCQ+TimesNewRomanPSMT"/>
                <a:cs typeface="PGEPCQ+TimesNewRomanPSMT"/>
              </a:rPr>
              <a:t> </a:t>
            </a:r>
            <a:r>
              <a:rPr dirty="0" sz="950">
                <a:solidFill>
                  <a:srgbClr val="000000"/>
                </a:solidFill>
                <a:latin typeface="PGEPCQ+TimesNewRomanPSMT"/>
                <a:cs typeface="PGEPCQ+TimesNewRomanPSMT"/>
              </a:rPr>
              <a:t>WITH</a:t>
            </a:r>
            <a:r>
              <a:rPr dirty="0" sz="950">
                <a:solidFill>
                  <a:srgbClr val="000000"/>
                </a:solidFill>
                <a:latin typeface="PGEPCQ+TimesNewRomanPSMT"/>
                <a:cs typeface="PGEPCQ+TimesNewRomanPSMT"/>
              </a:rPr>
              <a:t> </a:t>
            </a:r>
            <a:r>
              <a:rPr dirty="0" sz="950">
                <a:solidFill>
                  <a:srgbClr val="000000"/>
                </a:solidFill>
                <a:latin typeface="PGEPCQ+TimesNewRomanPSMT"/>
                <a:cs typeface="PGEPCQ+TimesNewRomanPSMT"/>
              </a:rPr>
              <a:t>AI</a:t>
            </a:r>
            <a:r>
              <a:rPr dirty="0" sz="950" spc="187">
                <a:solidFill>
                  <a:srgbClr val="000000"/>
                </a:solidFill>
                <a:latin typeface="PGEPCQ+TimesNewRomanPSMT"/>
                <a:cs typeface="PGEPCQ+TimesNewRomanPSMT"/>
              </a:rPr>
              <a:t> </a:t>
            </a:r>
            <a:r>
              <a:rPr dirty="0" sz="950" spc="-10">
                <a:solidFill>
                  <a:srgbClr val="000000"/>
                </a:solidFill>
                <a:latin typeface="PGEPCQ+TimesNewRomanPSMT"/>
                <a:cs typeface="PGEPCQ+TimesNewRomanPSMT"/>
              </a:rPr>
              <a:t>TECHNOLOGY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511040" y="856937"/>
            <a:ext cx="1806699" cy="266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ALENA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WILLIAMS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11040" y="1502136"/>
            <a:ext cx="1510259" cy="38975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PGEPCQ+TimesNewRomanPSMT"/>
                <a:cs typeface="PGEPCQ+TimesNewRomanPSMT"/>
              </a:rPr>
              <a:t>AGE</a:t>
            </a:r>
            <a:r>
              <a:rPr dirty="0" sz="1200">
                <a:solidFill>
                  <a:srgbClr val="000000"/>
                </a:solidFill>
                <a:latin typeface="PGEPCQ+TimesNewRomanPSMT"/>
                <a:cs typeface="PGEPCQ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PGEPCQ+TimesNewRomanPSMT"/>
                <a:cs typeface="PGEPCQ+TimesNewRomanPSMT"/>
              </a:rPr>
              <a:t>:-</a:t>
            </a:r>
            <a:r>
              <a:rPr dirty="0" sz="1200">
                <a:solidFill>
                  <a:srgbClr val="000000"/>
                </a:solidFill>
                <a:latin typeface="PGEPCQ+TimesNewRomanPSMT"/>
                <a:cs typeface="PGEPCQ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PGEPCQ+TimesNewRomanPSMT"/>
                <a:cs typeface="PGEPCQ+TimesNewRomanPSMT"/>
              </a:rPr>
              <a:t>32</a:t>
            </a:r>
            <a:r>
              <a:rPr dirty="0" sz="1200">
                <a:solidFill>
                  <a:srgbClr val="000000"/>
                </a:solidFill>
                <a:latin typeface="PGEPCQ+TimesNewRomanPSMT"/>
                <a:cs typeface="PGEPCQ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PGEPCQ+TimesNewRomanPSMT"/>
                <a:cs typeface="PGEPCQ+TimesNewRomanPSMT"/>
              </a:rPr>
              <a:t>YEARS</a:t>
            </a:r>
          </a:p>
          <a:p>
            <a:pPr marL="0" marR="0">
              <a:lnSpc>
                <a:spcPts val="1328"/>
              </a:lnSpc>
              <a:spcBef>
                <a:spcPts val="161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PGEPCQ+TimesNewRomanPSMT"/>
                <a:cs typeface="PGEPCQ+TimesNewRomanPSMT"/>
              </a:rPr>
              <a:t>GENDER:-</a:t>
            </a:r>
            <a:r>
              <a:rPr dirty="0" sz="1200">
                <a:solidFill>
                  <a:srgbClr val="000000"/>
                </a:solidFill>
                <a:latin typeface="PGEPCQ+TimesNewRomanPSMT"/>
                <a:cs typeface="PGEPCQ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PGEPCQ+TimesNewRomanPSMT"/>
                <a:cs typeface="PGEPCQ+TimesNewRomanPSMT"/>
              </a:rPr>
              <a:t>FEMALE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991888" y="2320491"/>
            <a:ext cx="4970960" cy="11212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PGEPCQ+TimesNewRomanPSMT"/>
                <a:cs typeface="PGEPCQ+TimesNewRomanPSMT"/>
              </a:rPr>
              <a:t>SHE</a:t>
            </a:r>
            <a:r>
              <a:rPr dirty="0" sz="1200">
                <a:solidFill>
                  <a:srgbClr val="000000"/>
                </a:solidFill>
                <a:latin typeface="PGEPCQ+TimesNewRomanPSMT"/>
                <a:cs typeface="PGEPCQ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PGEPCQ+TimesNewRomanPSMT"/>
                <a:cs typeface="PGEPCQ+TimesNewRomanPSMT"/>
              </a:rPr>
              <a:t>IS</a:t>
            </a:r>
            <a:r>
              <a:rPr dirty="0" sz="1200">
                <a:solidFill>
                  <a:srgbClr val="000000"/>
                </a:solidFill>
                <a:latin typeface="PGEPCQ+TimesNewRomanPSMT"/>
                <a:cs typeface="PGEPCQ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PGEPCQ+TimesNewRomanPSMT"/>
                <a:cs typeface="PGEPCQ+TimesNewRomanPSMT"/>
              </a:rPr>
              <a:t>UNSURE</a:t>
            </a:r>
            <a:r>
              <a:rPr dirty="0" sz="1200">
                <a:solidFill>
                  <a:srgbClr val="000000"/>
                </a:solidFill>
                <a:latin typeface="PGEPCQ+TimesNewRomanPSMT"/>
                <a:cs typeface="PGEPCQ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PGEPCQ+TimesNewRomanPSMT"/>
                <a:cs typeface="PGEPCQ+TimesNewRomanPSMT"/>
              </a:rPr>
              <a:t>ABOUT</a:t>
            </a:r>
            <a:r>
              <a:rPr dirty="0" sz="1200">
                <a:solidFill>
                  <a:srgbClr val="000000"/>
                </a:solidFill>
                <a:latin typeface="PGEPCQ+TimesNewRomanPSMT"/>
                <a:cs typeface="PGEPCQ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PGEPCQ+TimesNewRomanPSMT"/>
                <a:cs typeface="PGEPCQ+TimesNewRomanPSMT"/>
              </a:rPr>
              <a:t>THE</a:t>
            </a:r>
            <a:r>
              <a:rPr dirty="0" sz="1200">
                <a:solidFill>
                  <a:srgbClr val="000000"/>
                </a:solidFill>
                <a:latin typeface="PGEPCQ+TimesNewRomanPSMT"/>
                <a:cs typeface="PGEPCQ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PGEPCQ+TimesNewRomanPSMT"/>
                <a:cs typeface="PGEPCQ+TimesNewRomanPSMT"/>
              </a:rPr>
              <a:t>COVID</a:t>
            </a:r>
            <a:r>
              <a:rPr dirty="0" sz="1200">
                <a:solidFill>
                  <a:srgbClr val="000000"/>
                </a:solidFill>
                <a:latin typeface="PGEPCQ+TimesNewRomanPSMT"/>
                <a:cs typeface="PGEPCQ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PGEPCQ+TimesNewRomanPSMT"/>
                <a:cs typeface="PGEPCQ+TimesNewRomanPSMT"/>
              </a:rPr>
              <a:t>19.SHE</a:t>
            </a:r>
            <a:r>
              <a:rPr dirty="0" sz="1200">
                <a:solidFill>
                  <a:srgbClr val="000000"/>
                </a:solidFill>
                <a:latin typeface="PGEPCQ+TimesNewRomanPSMT"/>
                <a:cs typeface="PGEPCQ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PGEPCQ+TimesNewRomanPSMT"/>
                <a:cs typeface="PGEPCQ+TimesNewRomanPSMT"/>
              </a:rPr>
              <a:t>REALLY</a:t>
            </a:r>
            <a:r>
              <a:rPr dirty="0" sz="1200">
                <a:solidFill>
                  <a:srgbClr val="000000"/>
                </a:solidFill>
                <a:latin typeface="PGEPCQ+TimesNewRomanPSMT"/>
                <a:cs typeface="PGEPCQ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PGEPCQ+TimesNewRomanPSMT"/>
                <a:cs typeface="PGEPCQ+TimesNewRomanPSMT"/>
              </a:rPr>
              <a:t>WANT</a:t>
            </a:r>
            <a:r>
              <a:rPr dirty="0" sz="1200">
                <a:solidFill>
                  <a:srgbClr val="000000"/>
                </a:solidFill>
                <a:latin typeface="PGEPCQ+TimesNewRomanPSMT"/>
                <a:cs typeface="PGEPCQ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PGEPCQ+TimesNewRomanPSMT"/>
                <a:cs typeface="PGEPCQ+TimesNewRomanPSMT"/>
              </a:rPr>
              <a:t>TO</a:t>
            </a:r>
            <a:r>
              <a:rPr dirty="0" sz="1200">
                <a:solidFill>
                  <a:srgbClr val="000000"/>
                </a:solidFill>
                <a:latin typeface="PGEPCQ+TimesNewRomanPSMT"/>
                <a:cs typeface="PGEPCQ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PGEPCQ+TimesNewRomanPSMT"/>
                <a:cs typeface="PGEPCQ+TimesNewRomanPSMT"/>
              </a:rPr>
              <a:t>TEST</a:t>
            </a:r>
          </a:p>
          <a:p>
            <a:pPr marL="0" marR="0">
              <a:lnSpc>
                <a:spcPts val="1328"/>
              </a:lnSpc>
              <a:spcBef>
                <a:spcPts val="161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PGEPCQ+TimesNewRomanPSMT"/>
                <a:cs typeface="PGEPCQ+TimesNewRomanPSMT"/>
              </a:rPr>
              <a:t>HER</a:t>
            </a:r>
            <a:r>
              <a:rPr dirty="0" sz="1200" spc="299">
                <a:solidFill>
                  <a:srgbClr val="000000"/>
                </a:solidFill>
                <a:latin typeface="PGEPCQ+TimesNewRomanPSMT"/>
                <a:cs typeface="PGEPCQ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PGEPCQ+TimesNewRomanPSMT"/>
                <a:cs typeface="PGEPCQ+TimesNewRomanPSMT"/>
              </a:rPr>
              <a:t>OWN</a:t>
            </a:r>
            <a:r>
              <a:rPr dirty="0" sz="1200">
                <a:solidFill>
                  <a:srgbClr val="000000"/>
                </a:solidFill>
                <a:latin typeface="PGEPCQ+TimesNewRomanPSMT"/>
                <a:cs typeface="PGEPCQ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PGEPCQ+TimesNewRomanPSMT"/>
                <a:cs typeface="PGEPCQ+TimesNewRomanPSMT"/>
              </a:rPr>
              <a:t>ABILITIES.SHE</a:t>
            </a:r>
            <a:r>
              <a:rPr dirty="0" sz="1200">
                <a:solidFill>
                  <a:srgbClr val="000000"/>
                </a:solidFill>
                <a:latin typeface="PGEPCQ+TimesNewRomanPSMT"/>
                <a:cs typeface="PGEPCQ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PGEPCQ+TimesNewRomanPSMT"/>
                <a:cs typeface="PGEPCQ+TimesNewRomanPSMT"/>
              </a:rPr>
              <a:t>CAN</a:t>
            </a:r>
            <a:r>
              <a:rPr dirty="0" sz="1200">
                <a:solidFill>
                  <a:srgbClr val="000000"/>
                </a:solidFill>
                <a:latin typeface="PGEPCQ+TimesNewRomanPSMT"/>
                <a:cs typeface="PGEPCQ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PGEPCQ+TimesNewRomanPSMT"/>
                <a:cs typeface="PGEPCQ+TimesNewRomanPSMT"/>
              </a:rPr>
              <a:t>ORDER</a:t>
            </a:r>
            <a:r>
              <a:rPr dirty="0" sz="1200">
                <a:solidFill>
                  <a:srgbClr val="000000"/>
                </a:solidFill>
                <a:latin typeface="PGEPCQ+TimesNewRomanPSMT"/>
                <a:cs typeface="PGEPCQ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PGEPCQ+TimesNewRomanPSMT"/>
                <a:cs typeface="PGEPCQ+TimesNewRomanPSMT"/>
              </a:rPr>
              <a:t>TESTING</a:t>
            </a:r>
            <a:r>
              <a:rPr dirty="0" sz="1200">
                <a:solidFill>
                  <a:srgbClr val="000000"/>
                </a:solidFill>
                <a:latin typeface="PGEPCQ+TimesNewRomanPSMT"/>
                <a:cs typeface="PGEPCQ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PGEPCQ+TimesNewRomanPSMT"/>
                <a:cs typeface="PGEPCQ+TimesNewRomanPSMT"/>
              </a:rPr>
              <a:t>KITS</a:t>
            </a:r>
            <a:r>
              <a:rPr dirty="0" sz="1200">
                <a:solidFill>
                  <a:srgbClr val="000000"/>
                </a:solidFill>
                <a:latin typeface="PGEPCQ+TimesNewRomanPSMT"/>
                <a:cs typeface="PGEPCQ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PGEPCQ+TimesNewRomanPSMT"/>
                <a:cs typeface="PGEPCQ+TimesNewRomanPSMT"/>
              </a:rPr>
              <a:t>BY</a:t>
            </a:r>
          </a:p>
          <a:p>
            <a:pPr marL="0" marR="0">
              <a:lnSpc>
                <a:spcPts val="1328"/>
              </a:lnSpc>
              <a:spcBef>
                <a:spcPts val="111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PGEPCQ+TimesNewRomanPSMT"/>
                <a:cs typeface="PGEPCQ+TimesNewRomanPSMT"/>
              </a:rPr>
              <a:t>UTILIZING</a:t>
            </a:r>
            <a:r>
              <a:rPr dirty="0" sz="1200">
                <a:solidFill>
                  <a:srgbClr val="000000"/>
                </a:solidFill>
                <a:latin typeface="PGEPCQ+TimesNewRomanPSMT"/>
                <a:cs typeface="PGEPCQ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PGEPCQ+TimesNewRomanPSMT"/>
                <a:cs typeface="PGEPCQ+TimesNewRomanPSMT"/>
              </a:rPr>
              <a:t>SARS</a:t>
            </a:r>
            <a:r>
              <a:rPr dirty="0" sz="1200">
                <a:solidFill>
                  <a:srgbClr val="000000"/>
                </a:solidFill>
                <a:latin typeface="PGEPCQ+TimesNewRomanPSMT"/>
                <a:cs typeface="PGEPCQ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PGEPCQ+TimesNewRomanPSMT"/>
                <a:cs typeface="PGEPCQ+TimesNewRomanPSMT"/>
              </a:rPr>
              <a:t>COVID</a:t>
            </a:r>
            <a:r>
              <a:rPr dirty="0" sz="1200">
                <a:solidFill>
                  <a:srgbClr val="000000"/>
                </a:solidFill>
                <a:latin typeface="PGEPCQ+TimesNewRomanPSMT"/>
                <a:cs typeface="PGEPCQ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PGEPCQ+TimesNewRomanPSMT"/>
                <a:cs typeface="PGEPCQ+TimesNewRomanPSMT"/>
              </a:rPr>
              <a:t>19</a:t>
            </a:r>
          </a:p>
          <a:p>
            <a:pPr marL="0" marR="0">
              <a:lnSpc>
                <a:spcPts val="1328"/>
              </a:lnSpc>
              <a:spcBef>
                <a:spcPts val="111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PGEPCQ+TimesNewRomanPSMT"/>
                <a:cs typeface="PGEPCQ+TimesNewRomanPSMT"/>
              </a:rPr>
              <a:t>DETECTION</a:t>
            </a:r>
            <a:r>
              <a:rPr dirty="0" sz="1200">
                <a:solidFill>
                  <a:srgbClr val="000000"/>
                </a:solidFill>
                <a:latin typeface="PGEPCQ+TimesNewRomanPSMT"/>
                <a:cs typeface="PGEPCQ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PGEPCQ+TimesNewRomanPSMT"/>
                <a:cs typeface="PGEPCQ+TimesNewRomanPSMT"/>
              </a:rPr>
              <a:t>VIA</a:t>
            </a:r>
            <a:r>
              <a:rPr dirty="0" sz="1200" spc="-107">
                <a:solidFill>
                  <a:srgbClr val="000000"/>
                </a:solidFill>
                <a:latin typeface="PGEPCQ+TimesNewRomanPSMT"/>
                <a:cs typeface="PGEPCQ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PGEPCQ+TimesNewRomanPSMT"/>
                <a:cs typeface="PGEPCQ+TimesNewRomanPSMT"/>
              </a:rPr>
              <a:t>ARTIFICIAL</a:t>
            </a:r>
            <a:r>
              <a:rPr dirty="0" sz="1200">
                <a:solidFill>
                  <a:srgbClr val="000000"/>
                </a:solidFill>
                <a:latin typeface="PGEPCQ+TimesNewRomanPSMT"/>
                <a:cs typeface="PGEPCQ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PGEPCQ+TimesNewRomanPSMT"/>
                <a:cs typeface="PGEPCQ+TimesNewRomanPSMT"/>
              </a:rPr>
              <a:t>INTELLIGENCE.</a:t>
            </a:r>
            <a:r>
              <a:rPr dirty="0" sz="1200" spc="300">
                <a:solidFill>
                  <a:srgbClr val="000000"/>
                </a:solidFill>
                <a:latin typeface="PGEPCQ+TimesNewRomanPSMT"/>
                <a:cs typeface="PGEPCQ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PGEPCQ+TimesNewRomanPSMT"/>
                <a:cs typeface="PGEPCQ+TimesNewRomanPSMT"/>
              </a:rPr>
              <a:t>BECAUSE</a:t>
            </a:r>
            <a:r>
              <a:rPr dirty="0" sz="1200">
                <a:solidFill>
                  <a:srgbClr val="000000"/>
                </a:solidFill>
                <a:latin typeface="PGEPCQ+TimesNewRomanPSMT"/>
                <a:cs typeface="PGEPCQ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PGEPCQ+TimesNewRomanPSMT"/>
                <a:cs typeface="PGEPCQ+TimesNewRomanPSMT"/>
              </a:rPr>
              <a:t>OF</a:t>
            </a:r>
            <a:r>
              <a:rPr dirty="0" sz="1200">
                <a:solidFill>
                  <a:srgbClr val="000000"/>
                </a:solidFill>
                <a:latin typeface="PGEPCQ+TimesNewRomanPSMT"/>
                <a:cs typeface="PGEPCQ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PGEPCQ+TimesNewRomanPSMT"/>
                <a:cs typeface="PGEPCQ+TimesNewRomanPSMT"/>
              </a:rPr>
              <a:t>HER</a:t>
            </a:r>
          </a:p>
          <a:p>
            <a:pPr marL="0" marR="0">
              <a:lnSpc>
                <a:spcPts val="1328"/>
              </a:lnSpc>
              <a:spcBef>
                <a:spcPts val="161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PGEPCQ+TimesNewRomanPSMT"/>
                <a:cs typeface="PGEPCQ+TimesNewRomanPSMT"/>
              </a:rPr>
              <a:t>CHILDREN,</a:t>
            </a:r>
            <a:r>
              <a:rPr dirty="0" sz="1200">
                <a:solidFill>
                  <a:srgbClr val="000000"/>
                </a:solidFill>
                <a:latin typeface="PGEPCQ+TimesNewRomanPSMT"/>
                <a:cs typeface="PGEPCQ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PGEPCQ+TimesNewRomanPSMT"/>
                <a:cs typeface="PGEPCQ+TimesNewRomanPSMT"/>
              </a:rPr>
              <a:t>SHE</a:t>
            </a:r>
            <a:r>
              <a:rPr dirty="0" sz="1200">
                <a:solidFill>
                  <a:srgbClr val="000000"/>
                </a:solidFill>
                <a:latin typeface="PGEPCQ+TimesNewRomanPSMT"/>
                <a:cs typeface="PGEPCQ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PGEPCQ+TimesNewRomanPSMT"/>
                <a:cs typeface="PGEPCQ+TimesNewRomanPSMT"/>
              </a:rPr>
              <a:t>IS</a:t>
            </a:r>
            <a:r>
              <a:rPr dirty="0" sz="1200" spc="291">
                <a:solidFill>
                  <a:srgbClr val="000000"/>
                </a:solidFill>
                <a:latin typeface="PGEPCQ+TimesNewRomanPSMT"/>
                <a:cs typeface="PGEPCQ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PGEPCQ+TimesNewRomanPSMT"/>
                <a:cs typeface="PGEPCQ+TimesNewRomanPSMT"/>
              </a:rPr>
              <a:t>UNABLE</a:t>
            </a:r>
            <a:r>
              <a:rPr dirty="0" sz="1200" spc="-30">
                <a:solidFill>
                  <a:srgbClr val="000000"/>
                </a:solidFill>
                <a:latin typeface="PGEPCQ+TimesNewRomanPSMT"/>
                <a:cs typeface="PGEPCQ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PGEPCQ+TimesNewRomanPSMT"/>
                <a:cs typeface="PGEPCQ+TimesNewRomanPSMT"/>
              </a:rPr>
              <a:t>TO</a:t>
            </a:r>
            <a:r>
              <a:rPr dirty="0" sz="1200" spc="-43">
                <a:solidFill>
                  <a:srgbClr val="000000"/>
                </a:solidFill>
                <a:latin typeface="PGEPCQ+TimesNewRomanPSMT"/>
                <a:cs typeface="PGEPCQ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PGEPCQ+TimesNewRomanPSMT"/>
                <a:cs typeface="PGEPCQ+TimesNewRomanPSMT"/>
              </a:rPr>
              <a:t>RELIABLYAPPROACH</a:t>
            </a:r>
            <a:r>
              <a:rPr dirty="0" sz="1200" spc="-36">
                <a:solidFill>
                  <a:srgbClr val="000000"/>
                </a:solidFill>
                <a:latin typeface="PGEPCQ+TimesNewRomanPSMT"/>
                <a:cs typeface="PGEPCQ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PGEPCQ+TimesNewRomanPSMT"/>
                <a:cs typeface="PGEPCQ+TimesNewRomanPSMT"/>
              </a:rPr>
              <a:t>HER</a:t>
            </a:r>
            <a:r>
              <a:rPr dirty="0" sz="1200" spc="306">
                <a:solidFill>
                  <a:srgbClr val="000000"/>
                </a:solidFill>
                <a:latin typeface="PGEPCQ+TimesNewRomanPSMT"/>
                <a:cs typeface="PGEPCQ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PGEPCQ+TimesNewRomanPSMT"/>
                <a:cs typeface="PGEPCQ+TimesNewRomanPSMT"/>
              </a:rPr>
              <a:t>INFANT</a:t>
            </a:r>
          </a:p>
          <a:p>
            <a:pPr marL="0" marR="0">
              <a:lnSpc>
                <a:spcPts val="1328"/>
              </a:lnSpc>
              <a:spcBef>
                <a:spcPts val="111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PGEPCQ+TimesNewRomanPSMT"/>
                <a:cs typeface="PGEPCQ+TimesNewRomanPSMT"/>
              </a:rPr>
              <a:t>CHILD</a:t>
            </a:r>
            <a:r>
              <a:rPr dirty="0" sz="1200">
                <a:solidFill>
                  <a:srgbClr val="000000"/>
                </a:solidFill>
                <a:latin typeface="PGEPCQ+TimesNewRomanPSMT"/>
                <a:cs typeface="PGEPCQ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PGEPCQ+TimesNewRomanPSMT"/>
                <a:cs typeface="PGEPCQ+TimesNewRomanPSMT"/>
              </a:rPr>
              <a:t>WHEN</a:t>
            </a:r>
            <a:r>
              <a:rPr dirty="0" sz="1200" spc="-43">
                <a:solidFill>
                  <a:srgbClr val="000000"/>
                </a:solidFill>
                <a:latin typeface="PGEPCQ+TimesNewRomanPSMT"/>
                <a:cs typeface="PGEPCQ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PGEPCQ+TimesNewRomanPSMT"/>
                <a:cs typeface="PGEPCQ+TimesNewRomanPSMT"/>
              </a:rPr>
              <a:t>HE</a:t>
            </a:r>
            <a:r>
              <a:rPr dirty="0" sz="1200">
                <a:solidFill>
                  <a:srgbClr val="000000"/>
                </a:solidFill>
                <a:latin typeface="PGEPCQ+TimesNewRomanPSMT"/>
                <a:cs typeface="PGEPCQ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PGEPCQ+TimesNewRomanPSMT"/>
                <a:cs typeface="PGEPCQ+TimesNewRomanPSMT"/>
              </a:rPr>
              <a:t>OR</a:t>
            </a:r>
            <a:r>
              <a:rPr dirty="0" sz="1200">
                <a:solidFill>
                  <a:srgbClr val="000000"/>
                </a:solidFill>
                <a:latin typeface="PGEPCQ+TimesNewRomanPSMT"/>
                <a:cs typeface="PGEPCQ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PGEPCQ+TimesNewRomanPSMT"/>
                <a:cs typeface="PGEPCQ+TimesNewRomanPSMT"/>
              </a:rPr>
              <a:t>SHE</a:t>
            </a:r>
            <a:r>
              <a:rPr dirty="0" sz="1200">
                <a:solidFill>
                  <a:srgbClr val="000000"/>
                </a:solidFill>
                <a:latin typeface="PGEPCQ+TimesNewRomanPSMT"/>
                <a:cs typeface="PGEPCQ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PGEPCQ+TimesNewRomanPSMT"/>
                <a:cs typeface="PGEPCQ+TimesNewRomanPSMT"/>
              </a:rPr>
              <a:t>IS</a:t>
            </a:r>
            <a:r>
              <a:rPr dirty="0" sz="1200" spc="291">
                <a:solidFill>
                  <a:srgbClr val="000000"/>
                </a:solidFill>
                <a:latin typeface="PGEPCQ+TimesNewRomanPSMT"/>
                <a:cs typeface="PGEPCQ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PGEPCQ+TimesNewRomanPSMT"/>
                <a:cs typeface="PGEPCQ+TimesNewRomanPSMT"/>
              </a:rPr>
              <a:t>EXPERIENCING</a:t>
            </a:r>
            <a:r>
              <a:rPr dirty="0" sz="1200" spc="294">
                <a:solidFill>
                  <a:srgbClr val="000000"/>
                </a:solidFill>
                <a:latin typeface="PGEPCQ+TimesNewRomanPSMT"/>
                <a:cs typeface="PGEPCQ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PGEPCQ+TimesNewRomanPSMT"/>
                <a:cs typeface="PGEPCQ+TimesNewRomanPSMT"/>
              </a:rPr>
              <a:t>SYMPTOMS.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439785" y="4841091"/>
            <a:ext cx="306883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12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399960" y="1132575"/>
            <a:ext cx="878578" cy="15468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18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 b="1">
                <a:solidFill>
                  <a:srgbClr val="000000"/>
                </a:solidFill>
                <a:latin typeface="Calibri"/>
                <a:cs typeface="Calibri"/>
              </a:rPr>
              <a:t>CHARLES</a:t>
            </a:r>
            <a:r>
              <a:rPr dirty="0" sz="9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900" b="1">
                <a:solidFill>
                  <a:srgbClr val="000000"/>
                </a:solidFill>
                <a:latin typeface="Calibri"/>
                <a:cs typeface="Calibri"/>
              </a:rPr>
              <a:t>JOHN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02138" y="1509655"/>
            <a:ext cx="716182" cy="2936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677"/>
              </a:lnSpc>
              <a:spcBef>
                <a:spcPts val="0"/>
              </a:spcBef>
              <a:spcAft>
                <a:spcPts val="0"/>
              </a:spcAft>
            </a:pPr>
            <a:r>
              <a:rPr dirty="0" sz="600">
                <a:solidFill>
                  <a:srgbClr val="000000"/>
                </a:solidFill>
                <a:latin typeface="PGEPCQ+TimesNewRomanPSMT"/>
                <a:cs typeface="PGEPCQ+TimesNewRomanPSMT"/>
              </a:rPr>
              <a:t>AGE</a:t>
            </a:r>
            <a:r>
              <a:rPr dirty="0" sz="600">
                <a:solidFill>
                  <a:srgbClr val="000000"/>
                </a:solidFill>
                <a:latin typeface="PGEPCQ+TimesNewRomanPSMT"/>
                <a:cs typeface="PGEPCQ+TimesNewRomanPSMT"/>
              </a:rPr>
              <a:t> </a:t>
            </a:r>
            <a:r>
              <a:rPr dirty="0" sz="600">
                <a:solidFill>
                  <a:srgbClr val="000000"/>
                </a:solidFill>
                <a:latin typeface="PGEPCQ+TimesNewRomanPSMT"/>
                <a:cs typeface="PGEPCQ+TimesNewRomanPSMT"/>
              </a:rPr>
              <a:t>:-</a:t>
            </a:r>
            <a:r>
              <a:rPr dirty="0" sz="600">
                <a:solidFill>
                  <a:srgbClr val="000000"/>
                </a:solidFill>
                <a:latin typeface="PGEPCQ+TimesNewRomanPSMT"/>
                <a:cs typeface="PGEPCQ+TimesNewRomanPSMT"/>
              </a:rPr>
              <a:t> </a:t>
            </a:r>
            <a:r>
              <a:rPr dirty="0" sz="600">
                <a:solidFill>
                  <a:srgbClr val="000000"/>
                </a:solidFill>
                <a:latin typeface="PGEPCQ+TimesNewRomanPSMT"/>
                <a:cs typeface="PGEPCQ+TimesNewRomanPSMT"/>
              </a:rPr>
              <a:t>23</a:t>
            </a:r>
            <a:r>
              <a:rPr dirty="0" sz="600">
                <a:solidFill>
                  <a:srgbClr val="000000"/>
                </a:solidFill>
                <a:latin typeface="PGEPCQ+TimesNewRomanPSMT"/>
                <a:cs typeface="PGEPCQ+TimesNewRomanPSMT"/>
              </a:rPr>
              <a:t> </a:t>
            </a:r>
            <a:r>
              <a:rPr dirty="0" sz="600">
                <a:solidFill>
                  <a:srgbClr val="000000"/>
                </a:solidFill>
                <a:latin typeface="PGEPCQ+TimesNewRomanPSMT"/>
                <a:cs typeface="PGEPCQ+TimesNewRomanPSMT"/>
              </a:rPr>
              <a:t>YEARS</a:t>
            </a:r>
          </a:p>
          <a:p>
            <a:pPr marL="0" marR="0">
              <a:lnSpc>
                <a:spcPts val="677"/>
              </a:lnSpc>
              <a:spcBef>
                <a:spcPts val="606"/>
              </a:spcBef>
              <a:spcAft>
                <a:spcPts val="0"/>
              </a:spcAft>
            </a:pPr>
            <a:r>
              <a:rPr dirty="0" sz="600">
                <a:solidFill>
                  <a:srgbClr val="000000"/>
                </a:solidFill>
                <a:latin typeface="PGEPCQ+TimesNewRomanPSMT"/>
                <a:cs typeface="PGEPCQ+TimesNewRomanPSMT"/>
              </a:rPr>
              <a:t>GENDER:-</a:t>
            </a:r>
            <a:r>
              <a:rPr dirty="0" sz="600">
                <a:solidFill>
                  <a:srgbClr val="000000"/>
                </a:solidFill>
                <a:latin typeface="PGEPCQ+TimesNewRomanPSMT"/>
                <a:cs typeface="PGEPCQ+TimesNewRomanPSMT"/>
              </a:rPr>
              <a:t> </a:t>
            </a:r>
            <a:r>
              <a:rPr dirty="0" sz="600">
                <a:solidFill>
                  <a:srgbClr val="000000"/>
                </a:solidFill>
                <a:latin typeface="PGEPCQ+TimesNewRomanPSMT"/>
                <a:cs typeface="PGEPCQ+TimesNewRomanPSMT"/>
              </a:rPr>
              <a:t>MALE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249849" y="2301251"/>
            <a:ext cx="2529530" cy="3107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677"/>
              </a:lnSpc>
              <a:spcBef>
                <a:spcPts val="0"/>
              </a:spcBef>
              <a:spcAft>
                <a:spcPts val="0"/>
              </a:spcAft>
            </a:pPr>
            <a:r>
              <a:rPr dirty="0" sz="600">
                <a:solidFill>
                  <a:srgbClr val="000000"/>
                </a:solidFill>
                <a:latin typeface="PGEPCQ+TimesNewRomanPSMT"/>
                <a:cs typeface="PGEPCQ+TimesNewRomanPSMT"/>
              </a:rPr>
              <a:t>HE</a:t>
            </a:r>
            <a:r>
              <a:rPr dirty="0" sz="600">
                <a:solidFill>
                  <a:srgbClr val="000000"/>
                </a:solidFill>
                <a:latin typeface="PGEPCQ+TimesNewRomanPSMT"/>
                <a:cs typeface="PGEPCQ+TimesNewRomanPSMT"/>
              </a:rPr>
              <a:t> </a:t>
            </a:r>
            <a:r>
              <a:rPr dirty="0" sz="600">
                <a:solidFill>
                  <a:srgbClr val="000000"/>
                </a:solidFill>
                <a:latin typeface="PGEPCQ+TimesNewRomanPSMT"/>
                <a:cs typeface="PGEPCQ+TimesNewRomanPSMT"/>
              </a:rPr>
              <a:t>WENT</a:t>
            </a:r>
            <a:r>
              <a:rPr dirty="0" sz="600">
                <a:solidFill>
                  <a:srgbClr val="000000"/>
                </a:solidFill>
                <a:latin typeface="PGEPCQ+TimesNewRomanPSMT"/>
                <a:cs typeface="PGEPCQ+TimesNewRomanPSMT"/>
              </a:rPr>
              <a:t> </a:t>
            </a:r>
            <a:r>
              <a:rPr dirty="0" sz="600">
                <a:solidFill>
                  <a:srgbClr val="000000"/>
                </a:solidFill>
                <a:latin typeface="PGEPCQ+TimesNewRomanPSMT"/>
                <a:cs typeface="PGEPCQ+TimesNewRomanPSMT"/>
              </a:rPr>
              <a:t>TO</a:t>
            </a:r>
            <a:r>
              <a:rPr dirty="0" sz="600">
                <a:solidFill>
                  <a:srgbClr val="000000"/>
                </a:solidFill>
                <a:latin typeface="PGEPCQ+TimesNewRomanPSMT"/>
                <a:cs typeface="PGEPCQ+TimesNewRomanPSMT"/>
              </a:rPr>
              <a:t> </a:t>
            </a:r>
            <a:r>
              <a:rPr dirty="0" sz="600">
                <a:solidFill>
                  <a:srgbClr val="000000"/>
                </a:solidFill>
                <a:latin typeface="PGEPCQ+TimesNewRomanPSMT"/>
                <a:cs typeface="PGEPCQ+TimesNewRomanPSMT"/>
              </a:rPr>
              <a:t>THE</a:t>
            </a:r>
            <a:r>
              <a:rPr dirty="0" sz="600">
                <a:solidFill>
                  <a:srgbClr val="000000"/>
                </a:solidFill>
                <a:latin typeface="PGEPCQ+TimesNewRomanPSMT"/>
                <a:cs typeface="PGEPCQ+TimesNewRomanPSMT"/>
              </a:rPr>
              <a:t> </a:t>
            </a:r>
            <a:r>
              <a:rPr dirty="0" sz="600">
                <a:solidFill>
                  <a:srgbClr val="000000"/>
                </a:solidFill>
                <a:latin typeface="PGEPCQ+TimesNewRomanPSMT"/>
                <a:cs typeface="PGEPCQ+TimesNewRomanPSMT"/>
              </a:rPr>
              <a:t>HOSPITAL</a:t>
            </a:r>
            <a:r>
              <a:rPr dirty="0" sz="600">
                <a:solidFill>
                  <a:srgbClr val="000000"/>
                </a:solidFill>
                <a:latin typeface="PGEPCQ+TimesNewRomanPSMT"/>
                <a:cs typeface="PGEPCQ+TimesNewRomanPSMT"/>
              </a:rPr>
              <a:t> </a:t>
            </a:r>
            <a:r>
              <a:rPr dirty="0" sz="600">
                <a:solidFill>
                  <a:srgbClr val="000000"/>
                </a:solidFill>
                <a:latin typeface="PGEPCQ+TimesNewRomanPSMT"/>
                <a:cs typeface="PGEPCQ+TimesNewRomanPSMT"/>
              </a:rPr>
              <a:t>TO</a:t>
            </a:r>
            <a:r>
              <a:rPr dirty="0" sz="600">
                <a:solidFill>
                  <a:srgbClr val="000000"/>
                </a:solidFill>
                <a:latin typeface="PGEPCQ+TimesNewRomanPSMT"/>
                <a:cs typeface="PGEPCQ+TimesNewRomanPSMT"/>
              </a:rPr>
              <a:t> </a:t>
            </a:r>
            <a:r>
              <a:rPr dirty="0" sz="600">
                <a:solidFill>
                  <a:srgbClr val="000000"/>
                </a:solidFill>
                <a:latin typeface="PGEPCQ+TimesNewRomanPSMT"/>
                <a:cs typeface="PGEPCQ+TimesNewRomanPSMT"/>
              </a:rPr>
              <a:t>GET</a:t>
            </a:r>
            <a:r>
              <a:rPr dirty="0" sz="600">
                <a:solidFill>
                  <a:srgbClr val="000000"/>
                </a:solidFill>
                <a:latin typeface="PGEPCQ+TimesNewRomanPSMT"/>
                <a:cs typeface="PGEPCQ+TimesNewRomanPSMT"/>
              </a:rPr>
              <a:t> </a:t>
            </a:r>
            <a:r>
              <a:rPr dirty="0" sz="600">
                <a:solidFill>
                  <a:srgbClr val="000000"/>
                </a:solidFill>
                <a:latin typeface="PGEPCQ+TimesNewRomanPSMT"/>
                <a:cs typeface="PGEPCQ+TimesNewRomanPSMT"/>
              </a:rPr>
              <a:t>WEIGHED</a:t>
            </a:r>
            <a:r>
              <a:rPr dirty="0" sz="600" spc="85">
                <a:solidFill>
                  <a:srgbClr val="000000"/>
                </a:solidFill>
                <a:latin typeface="PGEPCQ+TimesNewRomanPSMT"/>
                <a:cs typeface="PGEPCQ+TimesNewRomanPSMT"/>
              </a:rPr>
              <a:t> </a:t>
            </a:r>
            <a:r>
              <a:rPr dirty="0" sz="600">
                <a:solidFill>
                  <a:srgbClr val="000000"/>
                </a:solidFill>
                <a:latin typeface="PGEPCQ+TimesNewRomanPSMT"/>
                <a:cs typeface="PGEPCQ+TimesNewRomanPSMT"/>
              </a:rPr>
              <a:t>OUT</a:t>
            </a:r>
            <a:r>
              <a:rPr dirty="0" sz="600">
                <a:solidFill>
                  <a:srgbClr val="000000"/>
                </a:solidFill>
                <a:latin typeface="PGEPCQ+TimesNewRomanPSMT"/>
                <a:cs typeface="PGEPCQ+TimesNewRomanPSMT"/>
              </a:rPr>
              <a:t> </a:t>
            </a:r>
            <a:r>
              <a:rPr dirty="0" sz="600">
                <a:solidFill>
                  <a:srgbClr val="000000"/>
                </a:solidFill>
                <a:latin typeface="PGEPCQ+TimesNewRomanPSMT"/>
                <a:cs typeface="PGEPCQ+TimesNewRomanPSMT"/>
              </a:rPr>
              <a:t>BECAUSE</a:t>
            </a:r>
            <a:r>
              <a:rPr dirty="0" sz="600">
                <a:solidFill>
                  <a:srgbClr val="000000"/>
                </a:solidFill>
                <a:latin typeface="PGEPCQ+TimesNewRomanPSMT"/>
                <a:cs typeface="PGEPCQ+TimesNewRomanPSMT"/>
              </a:rPr>
              <a:t> </a:t>
            </a:r>
            <a:r>
              <a:rPr dirty="0" sz="600">
                <a:solidFill>
                  <a:srgbClr val="000000"/>
                </a:solidFill>
                <a:latin typeface="PGEPCQ+TimesNewRomanPSMT"/>
                <a:cs typeface="PGEPCQ+TimesNewRomanPSMT"/>
              </a:rPr>
              <a:t>HE</a:t>
            </a:r>
          </a:p>
          <a:p>
            <a:pPr marL="0" marR="0">
              <a:lnSpc>
                <a:spcPts val="677"/>
              </a:lnSpc>
              <a:spcBef>
                <a:spcPts val="6"/>
              </a:spcBef>
              <a:spcAft>
                <a:spcPts val="0"/>
              </a:spcAft>
            </a:pPr>
            <a:r>
              <a:rPr dirty="0" sz="600">
                <a:solidFill>
                  <a:srgbClr val="000000"/>
                </a:solidFill>
                <a:latin typeface="PGEPCQ+TimesNewRomanPSMT"/>
                <a:cs typeface="PGEPCQ+TimesNewRomanPSMT"/>
              </a:rPr>
              <a:t>HADN'T</a:t>
            </a:r>
            <a:r>
              <a:rPr dirty="0" sz="600">
                <a:solidFill>
                  <a:srgbClr val="000000"/>
                </a:solidFill>
                <a:latin typeface="PGEPCQ+TimesNewRomanPSMT"/>
                <a:cs typeface="PGEPCQ+TimesNewRomanPSMT"/>
              </a:rPr>
              <a:t> </a:t>
            </a:r>
            <a:r>
              <a:rPr dirty="0" sz="600">
                <a:solidFill>
                  <a:srgbClr val="000000"/>
                </a:solidFill>
                <a:latin typeface="PGEPCQ+TimesNewRomanPSMT"/>
                <a:cs typeface="PGEPCQ+TimesNewRomanPSMT"/>
              </a:rPr>
              <a:t>BEEN</a:t>
            </a:r>
            <a:r>
              <a:rPr dirty="0" sz="600">
                <a:solidFill>
                  <a:srgbClr val="000000"/>
                </a:solidFill>
                <a:latin typeface="PGEPCQ+TimesNewRomanPSMT"/>
                <a:cs typeface="PGEPCQ+TimesNewRomanPSMT"/>
              </a:rPr>
              <a:t> </a:t>
            </a:r>
            <a:r>
              <a:rPr dirty="0" sz="600">
                <a:solidFill>
                  <a:srgbClr val="000000"/>
                </a:solidFill>
                <a:latin typeface="PGEPCQ+TimesNewRomanPSMT"/>
                <a:cs typeface="PGEPCQ+TimesNewRomanPSMT"/>
              </a:rPr>
              <a:t>FEELING</a:t>
            </a:r>
            <a:r>
              <a:rPr dirty="0" sz="600">
                <a:solidFill>
                  <a:srgbClr val="000000"/>
                </a:solidFill>
                <a:latin typeface="PGEPCQ+TimesNewRomanPSMT"/>
                <a:cs typeface="PGEPCQ+TimesNewRomanPSMT"/>
              </a:rPr>
              <a:t> </a:t>
            </a:r>
            <a:r>
              <a:rPr dirty="0" sz="600">
                <a:solidFill>
                  <a:srgbClr val="000000"/>
                </a:solidFill>
                <a:latin typeface="PGEPCQ+TimesNewRomanPSMT"/>
                <a:cs typeface="PGEPCQ+TimesNewRomanPSMT"/>
              </a:rPr>
              <a:t>VERY</a:t>
            </a:r>
            <a:r>
              <a:rPr dirty="0" sz="600">
                <a:solidFill>
                  <a:srgbClr val="000000"/>
                </a:solidFill>
                <a:latin typeface="PGEPCQ+TimesNewRomanPSMT"/>
                <a:cs typeface="PGEPCQ+TimesNewRomanPSMT"/>
              </a:rPr>
              <a:t> </a:t>
            </a:r>
            <a:r>
              <a:rPr dirty="0" sz="600">
                <a:solidFill>
                  <a:srgbClr val="000000"/>
                </a:solidFill>
                <a:latin typeface="PGEPCQ+TimesNewRomanPSMT"/>
                <a:cs typeface="PGEPCQ+TimesNewRomanPSMT"/>
              </a:rPr>
              <a:t>WELL,</a:t>
            </a:r>
            <a:r>
              <a:rPr dirty="0" sz="600">
                <a:solidFill>
                  <a:srgbClr val="000000"/>
                </a:solidFill>
                <a:latin typeface="PGEPCQ+TimesNewRomanPSMT"/>
                <a:cs typeface="PGEPCQ+TimesNewRomanPSMT"/>
              </a:rPr>
              <a:t> </a:t>
            </a:r>
            <a:r>
              <a:rPr dirty="0" sz="600">
                <a:solidFill>
                  <a:srgbClr val="000000"/>
                </a:solidFill>
                <a:latin typeface="PGEPCQ+TimesNewRomanPSMT"/>
                <a:cs typeface="PGEPCQ+TimesNewRomanPSMT"/>
              </a:rPr>
              <a:t>ANDTHE</a:t>
            </a:r>
            <a:r>
              <a:rPr dirty="0" sz="600">
                <a:solidFill>
                  <a:srgbClr val="000000"/>
                </a:solidFill>
                <a:latin typeface="PGEPCQ+TimesNewRomanPSMT"/>
                <a:cs typeface="PGEPCQ+TimesNewRomanPSMT"/>
              </a:rPr>
              <a:t> </a:t>
            </a:r>
            <a:r>
              <a:rPr dirty="0" sz="600">
                <a:solidFill>
                  <a:srgbClr val="000000"/>
                </a:solidFill>
                <a:latin typeface="PGEPCQ+TimesNewRomanPSMT"/>
                <a:cs typeface="PGEPCQ+TimesNewRomanPSMT"/>
              </a:rPr>
              <a:t>DOCTORS</a:t>
            </a:r>
            <a:r>
              <a:rPr dirty="0" sz="600">
                <a:solidFill>
                  <a:srgbClr val="000000"/>
                </a:solidFill>
                <a:latin typeface="PGEPCQ+TimesNewRomanPSMT"/>
                <a:cs typeface="PGEPCQ+TimesNewRomanPSMT"/>
              </a:rPr>
              <a:t> </a:t>
            </a:r>
            <a:r>
              <a:rPr dirty="0" sz="600">
                <a:solidFill>
                  <a:srgbClr val="000000"/>
                </a:solidFill>
                <a:latin typeface="PGEPCQ+TimesNewRomanPSMT"/>
                <a:cs typeface="PGEPCQ+TimesNewRomanPSMT"/>
              </a:rPr>
              <a:t>THERE</a:t>
            </a:r>
          </a:p>
          <a:p>
            <a:pPr marL="0" marR="0">
              <a:lnSpc>
                <a:spcPts val="677"/>
              </a:lnSpc>
              <a:spcBef>
                <a:spcPts val="6"/>
              </a:spcBef>
              <a:spcAft>
                <a:spcPts val="0"/>
              </a:spcAft>
            </a:pPr>
            <a:r>
              <a:rPr dirty="0" sz="600">
                <a:solidFill>
                  <a:srgbClr val="000000"/>
                </a:solidFill>
                <a:latin typeface="PGEPCQ+TimesNewRomanPSMT"/>
                <a:cs typeface="PGEPCQ+TimesNewRomanPSMT"/>
              </a:rPr>
              <a:t>LOOKED</a:t>
            </a:r>
            <a:r>
              <a:rPr dirty="0" sz="600">
                <a:solidFill>
                  <a:srgbClr val="000000"/>
                </a:solidFill>
                <a:latin typeface="PGEPCQ+TimesNewRomanPSMT"/>
                <a:cs typeface="PGEPCQ+TimesNewRomanPSMT"/>
              </a:rPr>
              <a:t> </a:t>
            </a:r>
            <a:r>
              <a:rPr dirty="0" sz="600">
                <a:solidFill>
                  <a:srgbClr val="000000"/>
                </a:solidFill>
                <a:latin typeface="PGEPCQ+TimesNewRomanPSMT"/>
                <a:cs typeface="PGEPCQ+TimesNewRomanPSMT"/>
              </a:rPr>
              <a:t>FOR</a:t>
            </a:r>
            <a:r>
              <a:rPr dirty="0" sz="600" spc="-18">
                <a:solidFill>
                  <a:srgbClr val="000000"/>
                </a:solidFill>
                <a:latin typeface="PGEPCQ+TimesNewRomanPSMT"/>
                <a:cs typeface="PGEPCQ+TimesNewRomanPSMT"/>
              </a:rPr>
              <a:t> </a:t>
            </a:r>
            <a:r>
              <a:rPr dirty="0" sz="600">
                <a:solidFill>
                  <a:srgbClr val="000000"/>
                </a:solidFill>
                <a:latin typeface="PGEPCQ+TimesNewRomanPSMT"/>
                <a:cs typeface="PGEPCQ+TimesNewRomanPSMT"/>
              </a:rPr>
              <a:t>SIGNS</a:t>
            </a:r>
            <a:r>
              <a:rPr dirty="0" sz="600">
                <a:solidFill>
                  <a:srgbClr val="000000"/>
                </a:solidFill>
                <a:latin typeface="PGEPCQ+TimesNewRomanPSMT"/>
                <a:cs typeface="PGEPCQ+TimesNewRomanPSMT"/>
              </a:rPr>
              <a:t> </a:t>
            </a:r>
            <a:r>
              <a:rPr dirty="0" sz="600">
                <a:solidFill>
                  <a:srgbClr val="000000"/>
                </a:solidFill>
                <a:latin typeface="PGEPCQ+TimesNewRomanPSMT"/>
                <a:cs typeface="PGEPCQ+TimesNewRomanPSMT"/>
              </a:rPr>
              <a:t>OF</a:t>
            </a:r>
            <a:r>
              <a:rPr dirty="0" sz="600">
                <a:solidFill>
                  <a:srgbClr val="000000"/>
                </a:solidFill>
                <a:latin typeface="PGEPCQ+TimesNewRomanPSMT"/>
                <a:cs typeface="PGEPCQ+TimesNewRomanPSMT"/>
              </a:rPr>
              <a:t> </a:t>
            </a:r>
            <a:r>
              <a:rPr dirty="0" sz="600">
                <a:solidFill>
                  <a:srgbClr val="000000"/>
                </a:solidFill>
                <a:latin typeface="PGEPCQ+TimesNewRomanPSMT"/>
                <a:cs typeface="PGEPCQ+TimesNewRomanPSMT"/>
              </a:rPr>
              <a:t>CONVULSIONS</a:t>
            </a:r>
            <a:r>
              <a:rPr dirty="0" sz="600" spc="88">
                <a:solidFill>
                  <a:srgbClr val="000000"/>
                </a:solidFill>
                <a:latin typeface="PGEPCQ+TimesNewRomanPSMT"/>
                <a:cs typeface="PGEPCQ+TimesNewRomanPSMT"/>
              </a:rPr>
              <a:t> </a:t>
            </a:r>
            <a:r>
              <a:rPr dirty="0" sz="600">
                <a:solidFill>
                  <a:srgbClr val="000000"/>
                </a:solidFill>
                <a:latin typeface="PGEPCQ+TimesNewRomanPSMT"/>
                <a:cs typeface="PGEPCQ+TimesNewRomanPSMT"/>
              </a:rPr>
              <a:t>IN</a:t>
            </a:r>
            <a:r>
              <a:rPr dirty="0" sz="600" spc="-11">
                <a:solidFill>
                  <a:srgbClr val="000000"/>
                </a:solidFill>
                <a:latin typeface="PGEPCQ+TimesNewRomanPSMT"/>
                <a:cs typeface="PGEPCQ+TimesNewRomanPSMT"/>
              </a:rPr>
              <a:t> </a:t>
            </a:r>
            <a:r>
              <a:rPr dirty="0" sz="600">
                <a:solidFill>
                  <a:srgbClr val="000000"/>
                </a:solidFill>
                <a:latin typeface="PGEPCQ+TimesNewRomanPSMT"/>
                <a:cs typeface="PGEPCQ+TimesNewRomanPSMT"/>
              </a:rPr>
              <a:t>HIM.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249849" y="2657258"/>
            <a:ext cx="2553437" cy="59051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9430" marR="0">
              <a:lnSpc>
                <a:spcPts val="677"/>
              </a:lnSpc>
              <a:spcBef>
                <a:spcPts val="0"/>
              </a:spcBef>
              <a:spcAft>
                <a:spcPts val="0"/>
              </a:spcAft>
            </a:pPr>
            <a:r>
              <a:rPr dirty="0" sz="600">
                <a:solidFill>
                  <a:srgbClr val="000000"/>
                </a:solidFill>
                <a:latin typeface="PGEPCQ+TimesNewRomanPSMT"/>
                <a:cs typeface="PGEPCQ+TimesNewRomanPSMT"/>
              </a:rPr>
              <a:t>HE</a:t>
            </a:r>
            <a:r>
              <a:rPr dirty="0" sz="600">
                <a:solidFill>
                  <a:srgbClr val="000000"/>
                </a:solidFill>
                <a:latin typeface="PGEPCQ+TimesNewRomanPSMT"/>
                <a:cs typeface="PGEPCQ+TimesNewRomanPSMT"/>
              </a:rPr>
              <a:t> </a:t>
            </a:r>
            <a:r>
              <a:rPr dirty="0" sz="600">
                <a:solidFill>
                  <a:srgbClr val="000000"/>
                </a:solidFill>
                <a:latin typeface="PGEPCQ+TimesNewRomanPSMT"/>
                <a:cs typeface="PGEPCQ+TimesNewRomanPSMT"/>
              </a:rPr>
              <a:t>IS</a:t>
            </a:r>
            <a:r>
              <a:rPr dirty="0" sz="600" spc="-12">
                <a:solidFill>
                  <a:srgbClr val="000000"/>
                </a:solidFill>
                <a:latin typeface="PGEPCQ+TimesNewRomanPSMT"/>
                <a:cs typeface="PGEPCQ+TimesNewRomanPSMT"/>
              </a:rPr>
              <a:t> </a:t>
            </a:r>
            <a:r>
              <a:rPr dirty="0" sz="600">
                <a:solidFill>
                  <a:srgbClr val="000000"/>
                </a:solidFill>
                <a:latin typeface="PGEPCQ+TimesNewRomanPSMT"/>
                <a:cs typeface="PGEPCQ+TimesNewRomanPSMT"/>
              </a:rPr>
              <a:t>CONFINED</a:t>
            </a:r>
            <a:r>
              <a:rPr dirty="0" sz="600">
                <a:solidFill>
                  <a:srgbClr val="000000"/>
                </a:solidFill>
                <a:latin typeface="PGEPCQ+TimesNewRomanPSMT"/>
                <a:cs typeface="PGEPCQ+TimesNewRomanPSMT"/>
              </a:rPr>
              <a:t> </a:t>
            </a:r>
            <a:r>
              <a:rPr dirty="0" sz="600">
                <a:solidFill>
                  <a:srgbClr val="000000"/>
                </a:solidFill>
                <a:latin typeface="PGEPCQ+TimesNewRomanPSMT"/>
                <a:cs typeface="PGEPCQ+TimesNewRomanPSMT"/>
              </a:rPr>
              <a:t>TO</a:t>
            </a:r>
            <a:r>
              <a:rPr dirty="0" sz="600">
                <a:solidFill>
                  <a:srgbClr val="000000"/>
                </a:solidFill>
                <a:latin typeface="PGEPCQ+TimesNewRomanPSMT"/>
                <a:cs typeface="PGEPCQ+TimesNewRomanPSMT"/>
              </a:rPr>
              <a:t> </a:t>
            </a:r>
            <a:r>
              <a:rPr dirty="0" sz="600">
                <a:solidFill>
                  <a:srgbClr val="000000"/>
                </a:solidFill>
                <a:latin typeface="PGEPCQ+TimesNewRomanPSMT"/>
                <a:cs typeface="PGEPCQ+TimesNewRomanPSMT"/>
              </a:rPr>
              <a:t>THE</a:t>
            </a:r>
            <a:r>
              <a:rPr dirty="0" sz="600">
                <a:solidFill>
                  <a:srgbClr val="000000"/>
                </a:solidFill>
                <a:latin typeface="PGEPCQ+TimesNewRomanPSMT"/>
                <a:cs typeface="PGEPCQ+TimesNewRomanPSMT"/>
              </a:rPr>
              <a:t> </a:t>
            </a:r>
            <a:r>
              <a:rPr dirty="0" sz="600">
                <a:solidFill>
                  <a:srgbClr val="000000"/>
                </a:solidFill>
                <a:latin typeface="PGEPCQ+TimesNewRomanPSMT"/>
                <a:cs typeface="PGEPCQ+TimesNewRomanPSMT"/>
              </a:rPr>
              <a:t>HOUSE</a:t>
            </a:r>
            <a:r>
              <a:rPr dirty="0" sz="600">
                <a:solidFill>
                  <a:srgbClr val="000000"/>
                </a:solidFill>
                <a:latin typeface="PGEPCQ+TimesNewRomanPSMT"/>
                <a:cs typeface="PGEPCQ+TimesNewRomanPSMT"/>
              </a:rPr>
              <a:t> </a:t>
            </a:r>
            <a:r>
              <a:rPr dirty="0" sz="600">
                <a:solidFill>
                  <a:srgbClr val="000000"/>
                </a:solidFill>
                <a:latin typeface="PGEPCQ+TimesNewRomanPSMT"/>
                <a:cs typeface="PGEPCQ+TimesNewRomanPSMT"/>
              </a:rPr>
              <a:t>AND</a:t>
            </a:r>
            <a:r>
              <a:rPr dirty="0" sz="600">
                <a:solidFill>
                  <a:srgbClr val="000000"/>
                </a:solidFill>
                <a:latin typeface="PGEPCQ+TimesNewRomanPSMT"/>
                <a:cs typeface="PGEPCQ+TimesNewRomanPSMT"/>
              </a:rPr>
              <a:t> </a:t>
            </a:r>
            <a:r>
              <a:rPr dirty="0" sz="600">
                <a:solidFill>
                  <a:srgbClr val="000000"/>
                </a:solidFill>
                <a:latin typeface="PGEPCQ+TimesNewRomanPSMT"/>
                <a:cs typeface="PGEPCQ+TimesNewRomanPSMT"/>
              </a:rPr>
              <a:t>UNABLE</a:t>
            </a:r>
            <a:r>
              <a:rPr dirty="0" sz="600">
                <a:solidFill>
                  <a:srgbClr val="000000"/>
                </a:solidFill>
                <a:latin typeface="PGEPCQ+TimesNewRomanPSMT"/>
                <a:cs typeface="PGEPCQ+TimesNewRomanPSMT"/>
              </a:rPr>
              <a:t> </a:t>
            </a:r>
            <a:r>
              <a:rPr dirty="0" sz="600">
                <a:solidFill>
                  <a:srgbClr val="000000"/>
                </a:solidFill>
                <a:latin typeface="PGEPCQ+TimesNewRomanPSMT"/>
                <a:cs typeface="PGEPCQ+TimesNewRomanPSMT"/>
              </a:rPr>
              <a:t>TO</a:t>
            </a:r>
            <a:r>
              <a:rPr dirty="0" sz="600">
                <a:solidFill>
                  <a:srgbClr val="000000"/>
                </a:solidFill>
                <a:latin typeface="PGEPCQ+TimesNewRomanPSMT"/>
                <a:cs typeface="PGEPCQ+TimesNewRomanPSMT"/>
              </a:rPr>
              <a:t> </a:t>
            </a:r>
            <a:r>
              <a:rPr dirty="0" sz="600">
                <a:solidFill>
                  <a:srgbClr val="000000"/>
                </a:solidFill>
                <a:latin typeface="PGEPCQ+TimesNewRomanPSMT"/>
                <a:cs typeface="PGEPCQ+TimesNewRomanPSMT"/>
              </a:rPr>
              <a:t>GO</a:t>
            </a:r>
          </a:p>
          <a:p>
            <a:pPr marL="0" marR="0">
              <a:lnSpc>
                <a:spcPts val="677"/>
              </a:lnSpc>
              <a:spcBef>
                <a:spcPts val="6"/>
              </a:spcBef>
              <a:spcAft>
                <a:spcPts val="0"/>
              </a:spcAft>
            </a:pPr>
            <a:r>
              <a:rPr dirty="0" sz="600">
                <a:solidFill>
                  <a:srgbClr val="000000"/>
                </a:solidFill>
                <a:latin typeface="PGEPCQ+TimesNewRomanPSMT"/>
                <a:cs typeface="PGEPCQ+TimesNewRomanPSMT"/>
              </a:rPr>
              <a:t>ANYWHERE</a:t>
            </a:r>
            <a:r>
              <a:rPr dirty="0" sz="600" spc="-18">
                <a:solidFill>
                  <a:srgbClr val="000000"/>
                </a:solidFill>
                <a:latin typeface="PGEPCQ+TimesNewRomanPSMT"/>
                <a:cs typeface="PGEPCQ+TimesNewRomanPSMT"/>
              </a:rPr>
              <a:t> </a:t>
            </a:r>
            <a:r>
              <a:rPr dirty="0" sz="600">
                <a:solidFill>
                  <a:srgbClr val="000000"/>
                </a:solidFill>
                <a:latin typeface="PGEPCQ+TimesNewRomanPSMT"/>
                <a:cs typeface="PGEPCQ+TimesNewRomanPSMT"/>
              </a:rPr>
              <a:t>ELSE</a:t>
            </a:r>
            <a:r>
              <a:rPr dirty="0" sz="600">
                <a:solidFill>
                  <a:srgbClr val="000000"/>
                </a:solidFill>
                <a:latin typeface="PGEPCQ+TimesNewRomanPSMT"/>
                <a:cs typeface="PGEPCQ+TimesNewRomanPSMT"/>
              </a:rPr>
              <a:t> </a:t>
            </a:r>
            <a:r>
              <a:rPr dirty="0" sz="600">
                <a:solidFill>
                  <a:srgbClr val="000000"/>
                </a:solidFill>
                <a:latin typeface="PGEPCQ+TimesNewRomanPSMT"/>
                <a:cs typeface="PGEPCQ+TimesNewRomanPSMT"/>
              </a:rPr>
              <a:t>BECAUSE</a:t>
            </a:r>
            <a:r>
              <a:rPr dirty="0" sz="600">
                <a:solidFill>
                  <a:srgbClr val="000000"/>
                </a:solidFill>
                <a:latin typeface="PGEPCQ+TimesNewRomanPSMT"/>
                <a:cs typeface="PGEPCQ+TimesNewRomanPSMT"/>
              </a:rPr>
              <a:t> </a:t>
            </a:r>
            <a:r>
              <a:rPr dirty="0" sz="600">
                <a:solidFill>
                  <a:srgbClr val="000000"/>
                </a:solidFill>
                <a:latin typeface="PGEPCQ+TimesNewRomanPSMT"/>
                <a:cs typeface="PGEPCQ+TimesNewRomanPSMT"/>
              </a:rPr>
              <a:t>OF</a:t>
            </a:r>
            <a:r>
              <a:rPr dirty="0" sz="600">
                <a:solidFill>
                  <a:srgbClr val="000000"/>
                </a:solidFill>
                <a:latin typeface="PGEPCQ+TimesNewRomanPSMT"/>
                <a:cs typeface="PGEPCQ+TimesNewRomanPSMT"/>
              </a:rPr>
              <a:t> </a:t>
            </a:r>
            <a:r>
              <a:rPr dirty="0" sz="600">
                <a:solidFill>
                  <a:srgbClr val="000000"/>
                </a:solidFill>
                <a:latin typeface="PGEPCQ+TimesNewRomanPSMT"/>
                <a:cs typeface="PGEPCQ+TimesNewRomanPSMT"/>
              </a:rPr>
              <a:t>THE</a:t>
            </a:r>
            <a:r>
              <a:rPr dirty="0" sz="600">
                <a:solidFill>
                  <a:srgbClr val="000000"/>
                </a:solidFill>
                <a:latin typeface="PGEPCQ+TimesNewRomanPSMT"/>
                <a:cs typeface="PGEPCQ+TimesNewRomanPSMT"/>
              </a:rPr>
              <a:t> </a:t>
            </a:r>
            <a:r>
              <a:rPr dirty="0" sz="600">
                <a:solidFill>
                  <a:srgbClr val="000000"/>
                </a:solidFill>
                <a:latin typeface="PGEPCQ+TimesNewRomanPSMT"/>
                <a:cs typeface="PGEPCQ+TimesNewRomanPSMT"/>
              </a:rPr>
              <a:t>SIDE</a:t>
            </a:r>
            <a:r>
              <a:rPr dirty="0" sz="600" spc="-28">
                <a:solidFill>
                  <a:srgbClr val="000000"/>
                </a:solidFill>
                <a:latin typeface="PGEPCQ+TimesNewRomanPSMT"/>
                <a:cs typeface="PGEPCQ+TimesNewRomanPSMT"/>
              </a:rPr>
              <a:t> </a:t>
            </a:r>
            <a:r>
              <a:rPr dirty="0" sz="600">
                <a:solidFill>
                  <a:srgbClr val="000000"/>
                </a:solidFill>
                <a:latin typeface="PGEPCQ+TimesNewRomanPSMT"/>
                <a:cs typeface="PGEPCQ+TimesNewRomanPSMT"/>
              </a:rPr>
              <a:t>EFFECTS</a:t>
            </a:r>
            <a:r>
              <a:rPr dirty="0" sz="600">
                <a:solidFill>
                  <a:srgbClr val="000000"/>
                </a:solidFill>
                <a:latin typeface="PGEPCQ+TimesNewRomanPSMT"/>
                <a:cs typeface="PGEPCQ+TimesNewRomanPSMT"/>
              </a:rPr>
              <a:t> </a:t>
            </a:r>
            <a:r>
              <a:rPr dirty="0" sz="600">
                <a:solidFill>
                  <a:srgbClr val="000000"/>
                </a:solidFill>
                <a:latin typeface="PGEPCQ+TimesNewRomanPSMT"/>
                <a:cs typeface="PGEPCQ+TimesNewRomanPSMT"/>
              </a:rPr>
              <a:t>OF</a:t>
            </a:r>
            <a:r>
              <a:rPr dirty="0" sz="600" spc="135">
                <a:solidFill>
                  <a:srgbClr val="000000"/>
                </a:solidFill>
                <a:latin typeface="PGEPCQ+TimesNewRomanPSMT"/>
                <a:cs typeface="PGEPCQ+TimesNewRomanPSMT"/>
              </a:rPr>
              <a:t> </a:t>
            </a:r>
            <a:r>
              <a:rPr dirty="0" sz="600">
                <a:solidFill>
                  <a:srgbClr val="000000"/>
                </a:solidFill>
                <a:latin typeface="PGEPCQ+TimesNewRomanPSMT"/>
                <a:cs typeface="PGEPCQ+TimesNewRomanPSMT"/>
              </a:rPr>
              <a:t>COVID-19.</a:t>
            </a:r>
          </a:p>
          <a:p>
            <a:pPr marL="0" marR="0">
              <a:lnSpc>
                <a:spcPts val="677"/>
              </a:lnSpc>
              <a:spcBef>
                <a:spcPts val="6"/>
              </a:spcBef>
              <a:spcAft>
                <a:spcPts val="0"/>
              </a:spcAft>
            </a:pPr>
            <a:r>
              <a:rPr dirty="0" sz="600">
                <a:solidFill>
                  <a:srgbClr val="000000"/>
                </a:solidFill>
                <a:latin typeface="PGEPCQ+TimesNewRomanPSMT"/>
                <a:cs typeface="PGEPCQ+TimesNewRomanPSMT"/>
              </a:rPr>
              <a:t>HE</a:t>
            </a:r>
            <a:r>
              <a:rPr dirty="0" sz="600">
                <a:solidFill>
                  <a:srgbClr val="000000"/>
                </a:solidFill>
                <a:latin typeface="PGEPCQ+TimesNewRomanPSMT"/>
                <a:cs typeface="PGEPCQ+TimesNewRomanPSMT"/>
              </a:rPr>
              <a:t> </a:t>
            </a:r>
            <a:r>
              <a:rPr dirty="0" sz="600">
                <a:solidFill>
                  <a:srgbClr val="000000"/>
                </a:solidFill>
                <a:latin typeface="PGEPCQ+TimesNewRomanPSMT"/>
                <a:cs typeface="PGEPCQ+TimesNewRomanPSMT"/>
              </a:rPr>
              <a:t>IS</a:t>
            </a:r>
            <a:r>
              <a:rPr dirty="0" sz="600">
                <a:solidFill>
                  <a:srgbClr val="000000"/>
                </a:solidFill>
                <a:latin typeface="PGEPCQ+TimesNewRomanPSMT"/>
                <a:cs typeface="PGEPCQ+TimesNewRomanPSMT"/>
              </a:rPr>
              <a:t> </a:t>
            </a:r>
            <a:r>
              <a:rPr dirty="0" sz="600">
                <a:solidFill>
                  <a:srgbClr val="000000"/>
                </a:solidFill>
                <a:latin typeface="PGEPCQ+TimesNewRomanPSMT"/>
                <a:cs typeface="PGEPCQ+TimesNewRomanPSMT"/>
              </a:rPr>
              <a:t>ABLE</a:t>
            </a:r>
            <a:r>
              <a:rPr dirty="0" sz="600">
                <a:solidFill>
                  <a:srgbClr val="000000"/>
                </a:solidFill>
                <a:latin typeface="PGEPCQ+TimesNewRomanPSMT"/>
                <a:cs typeface="PGEPCQ+TimesNewRomanPSMT"/>
              </a:rPr>
              <a:t> </a:t>
            </a:r>
            <a:r>
              <a:rPr dirty="0" sz="600">
                <a:solidFill>
                  <a:srgbClr val="000000"/>
                </a:solidFill>
                <a:latin typeface="PGEPCQ+TimesNewRomanPSMT"/>
                <a:cs typeface="PGEPCQ+TimesNewRomanPSMT"/>
              </a:rPr>
              <a:t>TO</a:t>
            </a:r>
            <a:r>
              <a:rPr dirty="0" sz="600">
                <a:solidFill>
                  <a:srgbClr val="000000"/>
                </a:solidFill>
                <a:latin typeface="PGEPCQ+TimesNewRomanPSMT"/>
                <a:cs typeface="PGEPCQ+TimesNewRomanPSMT"/>
              </a:rPr>
              <a:t> </a:t>
            </a:r>
            <a:r>
              <a:rPr dirty="0" sz="600">
                <a:solidFill>
                  <a:srgbClr val="000000"/>
                </a:solidFill>
                <a:latin typeface="PGEPCQ+TimesNewRomanPSMT"/>
                <a:cs typeface="PGEPCQ+TimesNewRomanPSMT"/>
              </a:rPr>
              <a:t>DISCUSS</a:t>
            </a:r>
            <a:r>
              <a:rPr dirty="0" sz="600">
                <a:solidFill>
                  <a:srgbClr val="000000"/>
                </a:solidFill>
                <a:latin typeface="PGEPCQ+TimesNewRomanPSMT"/>
                <a:cs typeface="PGEPCQ+TimesNewRomanPSMT"/>
              </a:rPr>
              <a:t> </a:t>
            </a:r>
            <a:r>
              <a:rPr dirty="0" sz="600">
                <a:solidFill>
                  <a:srgbClr val="000000"/>
                </a:solidFill>
                <a:latin typeface="PGEPCQ+TimesNewRomanPSMT"/>
                <a:cs typeface="PGEPCQ+TimesNewRomanPSMT"/>
              </a:rPr>
              <a:t>HER</a:t>
            </a:r>
            <a:r>
              <a:rPr dirty="0" sz="600">
                <a:solidFill>
                  <a:srgbClr val="000000"/>
                </a:solidFill>
                <a:latin typeface="PGEPCQ+TimesNewRomanPSMT"/>
                <a:cs typeface="PGEPCQ+TimesNewRomanPSMT"/>
              </a:rPr>
              <a:t> </a:t>
            </a:r>
            <a:r>
              <a:rPr dirty="0" sz="600">
                <a:solidFill>
                  <a:srgbClr val="000000"/>
                </a:solidFill>
                <a:latin typeface="PGEPCQ+TimesNewRomanPSMT"/>
                <a:cs typeface="PGEPCQ+TimesNewRomanPSMT"/>
              </a:rPr>
              <a:t>HUSBAND'S</a:t>
            </a:r>
            <a:r>
              <a:rPr dirty="0" sz="600" spc="101">
                <a:solidFill>
                  <a:srgbClr val="000000"/>
                </a:solidFill>
                <a:latin typeface="PGEPCQ+TimesNewRomanPSMT"/>
                <a:cs typeface="PGEPCQ+TimesNewRomanPSMT"/>
              </a:rPr>
              <a:t> </a:t>
            </a:r>
            <a:r>
              <a:rPr dirty="0" sz="600">
                <a:solidFill>
                  <a:srgbClr val="000000"/>
                </a:solidFill>
                <a:latin typeface="PGEPCQ+TimesNewRomanPSMT"/>
                <a:cs typeface="PGEPCQ+TimesNewRomanPSMT"/>
              </a:rPr>
              <a:t>ILLNESS</a:t>
            </a:r>
            <a:r>
              <a:rPr dirty="0" sz="600">
                <a:solidFill>
                  <a:srgbClr val="000000"/>
                </a:solidFill>
                <a:latin typeface="PGEPCQ+TimesNewRomanPSMT"/>
                <a:cs typeface="PGEPCQ+TimesNewRomanPSMT"/>
              </a:rPr>
              <a:t> </a:t>
            </a:r>
            <a:r>
              <a:rPr dirty="0" sz="600">
                <a:solidFill>
                  <a:srgbClr val="000000"/>
                </a:solidFill>
                <a:latin typeface="PGEPCQ+TimesNewRomanPSMT"/>
                <a:cs typeface="PGEPCQ+TimesNewRomanPSMT"/>
              </a:rPr>
              <a:t>WITH</a:t>
            </a:r>
            <a:r>
              <a:rPr dirty="0" sz="600" spc="-21">
                <a:solidFill>
                  <a:srgbClr val="000000"/>
                </a:solidFill>
                <a:latin typeface="PGEPCQ+TimesNewRomanPSMT"/>
                <a:cs typeface="PGEPCQ+TimesNewRomanPSMT"/>
              </a:rPr>
              <a:t> </a:t>
            </a:r>
            <a:r>
              <a:rPr dirty="0" sz="600">
                <a:solidFill>
                  <a:srgbClr val="000000"/>
                </a:solidFill>
                <a:latin typeface="PGEPCQ+TimesNewRomanPSMT"/>
                <a:cs typeface="PGEPCQ+TimesNewRomanPSMT"/>
              </a:rPr>
              <a:t>A</a:t>
            </a:r>
          </a:p>
          <a:p>
            <a:pPr marL="0" marR="0">
              <a:lnSpc>
                <a:spcPts val="677"/>
              </a:lnSpc>
              <a:spcBef>
                <a:spcPts val="56"/>
              </a:spcBef>
              <a:spcAft>
                <a:spcPts val="0"/>
              </a:spcAft>
            </a:pPr>
            <a:r>
              <a:rPr dirty="0" sz="600">
                <a:solidFill>
                  <a:srgbClr val="000000"/>
                </a:solidFill>
                <a:latin typeface="PGEPCQ+TimesNewRomanPSMT"/>
                <a:cs typeface="PGEPCQ+TimesNewRomanPSMT"/>
              </a:rPr>
              <a:t>CHATBOT</a:t>
            </a:r>
            <a:r>
              <a:rPr dirty="0" sz="600">
                <a:solidFill>
                  <a:srgbClr val="000000"/>
                </a:solidFill>
                <a:latin typeface="PGEPCQ+TimesNewRomanPSMT"/>
                <a:cs typeface="PGEPCQ+TimesNewRomanPSMT"/>
              </a:rPr>
              <a:t> </a:t>
            </a:r>
            <a:r>
              <a:rPr dirty="0" sz="600">
                <a:solidFill>
                  <a:srgbClr val="000000"/>
                </a:solidFill>
                <a:latin typeface="PGEPCQ+TimesNewRomanPSMT"/>
                <a:cs typeface="PGEPCQ+TimesNewRomanPSMT"/>
              </a:rPr>
              <a:t>THAT</a:t>
            </a:r>
            <a:r>
              <a:rPr dirty="0" sz="600">
                <a:solidFill>
                  <a:srgbClr val="000000"/>
                </a:solidFill>
                <a:latin typeface="PGEPCQ+TimesNewRomanPSMT"/>
                <a:cs typeface="PGEPCQ+TimesNewRomanPSMT"/>
              </a:rPr>
              <a:t> </a:t>
            </a:r>
            <a:r>
              <a:rPr dirty="0" sz="600">
                <a:solidFill>
                  <a:srgbClr val="000000"/>
                </a:solidFill>
                <a:latin typeface="PGEPCQ+TimesNewRomanPSMT"/>
                <a:cs typeface="PGEPCQ+TimesNewRomanPSMT"/>
              </a:rPr>
              <a:t>EMPLOYS</a:t>
            </a:r>
            <a:r>
              <a:rPr dirty="0" sz="600">
                <a:solidFill>
                  <a:srgbClr val="000000"/>
                </a:solidFill>
                <a:latin typeface="PGEPCQ+TimesNewRomanPSMT"/>
                <a:cs typeface="PGEPCQ+TimesNewRomanPSMT"/>
              </a:rPr>
              <a:t> </a:t>
            </a:r>
            <a:r>
              <a:rPr dirty="0" sz="600">
                <a:solidFill>
                  <a:srgbClr val="000000"/>
                </a:solidFill>
                <a:latin typeface="PGEPCQ+TimesNewRomanPSMT"/>
                <a:cs typeface="PGEPCQ+TimesNewRomanPSMT"/>
              </a:rPr>
              <a:t>SARS</a:t>
            </a:r>
            <a:r>
              <a:rPr dirty="0" sz="600">
                <a:solidFill>
                  <a:srgbClr val="000000"/>
                </a:solidFill>
                <a:latin typeface="PGEPCQ+TimesNewRomanPSMT"/>
                <a:cs typeface="PGEPCQ+TimesNewRomanPSMT"/>
              </a:rPr>
              <a:t> </a:t>
            </a:r>
            <a:r>
              <a:rPr dirty="0" sz="600">
                <a:solidFill>
                  <a:srgbClr val="000000"/>
                </a:solidFill>
                <a:latin typeface="PGEPCQ+TimesNewRomanPSMT"/>
                <a:cs typeface="PGEPCQ+TimesNewRomanPSMT"/>
              </a:rPr>
              <a:t>COVID-19</a:t>
            </a:r>
            <a:r>
              <a:rPr dirty="0" sz="600">
                <a:solidFill>
                  <a:srgbClr val="000000"/>
                </a:solidFill>
                <a:latin typeface="PGEPCQ+TimesNewRomanPSMT"/>
                <a:cs typeface="PGEPCQ+TimesNewRomanPSMT"/>
              </a:rPr>
              <a:t> </a:t>
            </a:r>
            <a:r>
              <a:rPr dirty="0" sz="600">
                <a:solidFill>
                  <a:srgbClr val="000000"/>
                </a:solidFill>
                <a:latin typeface="PGEPCQ+TimesNewRomanPSMT"/>
                <a:cs typeface="PGEPCQ+TimesNewRomanPSMT"/>
              </a:rPr>
              <a:t>DETECTION</a:t>
            </a:r>
            <a:r>
              <a:rPr dirty="0" sz="600">
                <a:solidFill>
                  <a:srgbClr val="000000"/>
                </a:solidFill>
                <a:latin typeface="PGEPCQ+TimesNewRomanPSMT"/>
                <a:cs typeface="PGEPCQ+TimesNewRomanPSMT"/>
              </a:rPr>
              <a:t> </a:t>
            </a:r>
            <a:r>
              <a:rPr dirty="0" sz="600">
                <a:solidFill>
                  <a:srgbClr val="000000"/>
                </a:solidFill>
                <a:latin typeface="PGEPCQ+TimesNewRomanPSMT"/>
                <a:cs typeface="PGEPCQ+TimesNewRomanPSMT"/>
              </a:rPr>
              <a:t>UTILIZING</a:t>
            </a:r>
          </a:p>
          <a:p>
            <a:pPr marL="0" marR="0">
              <a:lnSpc>
                <a:spcPts val="677"/>
              </a:lnSpc>
              <a:spcBef>
                <a:spcPts val="6"/>
              </a:spcBef>
              <a:spcAft>
                <a:spcPts val="0"/>
              </a:spcAft>
            </a:pPr>
            <a:r>
              <a:rPr dirty="0" sz="600">
                <a:solidFill>
                  <a:srgbClr val="000000"/>
                </a:solidFill>
                <a:latin typeface="PGEPCQ+TimesNewRomanPSMT"/>
                <a:cs typeface="PGEPCQ+TimesNewRomanPSMT"/>
              </a:rPr>
              <a:t>AI,</a:t>
            </a:r>
            <a:r>
              <a:rPr dirty="0" sz="600">
                <a:solidFill>
                  <a:srgbClr val="000000"/>
                </a:solidFill>
                <a:latin typeface="PGEPCQ+TimesNewRomanPSMT"/>
                <a:cs typeface="PGEPCQ+TimesNewRomanPSMT"/>
              </a:rPr>
              <a:t> </a:t>
            </a:r>
            <a:r>
              <a:rPr dirty="0" sz="600">
                <a:solidFill>
                  <a:srgbClr val="000000"/>
                </a:solidFill>
                <a:latin typeface="PGEPCQ+TimesNewRomanPSMT"/>
                <a:cs typeface="PGEPCQ+TimesNewRomanPSMT"/>
              </a:rPr>
              <a:t>AND</a:t>
            </a:r>
            <a:r>
              <a:rPr dirty="0" sz="600" spc="-30">
                <a:solidFill>
                  <a:srgbClr val="000000"/>
                </a:solidFill>
                <a:latin typeface="PGEPCQ+TimesNewRomanPSMT"/>
                <a:cs typeface="PGEPCQ+TimesNewRomanPSMT"/>
              </a:rPr>
              <a:t> </a:t>
            </a:r>
            <a:r>
              <a:rPr dirty="0" sz="600">
                <a:solidFill>
                  <a:srgbClr val="000000"/>
                </a:solidFill>
                <a:latin typeface="PGEPCQ+TimesNewRomanPSMT"/>
                <a:cs typeface="PGEPCQ+TimesNewRomanPSMT"/>
              </a:rPr>
              <a:t>IN</a:t>
            </a:r>
            <a:r>
              <a:rPr dirty="0" sz="600">
                <a:solidFill>
                  <a:srgbClr val="000000"/>
                </a:solidFill>
                <a:latin typeface="PGEPCQ+TimesNewRomanPSMT"/>
                <a:cs typeface="PGEPCQ+TimesNewRomanPSMT"/>
              </a:rPr>
              <a:t> </a:t>
            </a:r>
            <a:r>
              <a:rPr dirty="0" sz="600">
                <a:solidFill>
                  <a:srgbClr val="000000"/>
                </a:solidFill>
                <a:latin typeface="PGEPCQ+TimesNewRomanPSMT"/>
                <a:cs typeface="PGEPCQ+TimesNewRomanPSMT"/>
              </a:rPr>
              <a:t>RETURN,</a:t>
            </a:r>
            <a:r>
              <a:rPr dirty="0" sz="600">
                <a:solidFill>
                  <a:srgbClr val="000000"/>
                </a:solidFill>
                <a:latin typeface="PGEPCQ+TimesNewRomanPSMT"/>
                <a:cs typeface="PGEPCQ+TimesNewRomanPSMT"/>
              </a:rPr>
              <a:t> </a:t>
            </a:r>
            <a:r>
              <a:rPr dirty="0" sz="600">
                <a:solidFill>
                  <a:srgbClr val="000000"/>
                </a:solidFill>
                <a:latin typeface="PGEPCQ+TimesNewRomanPSMT"/>
                <a:cs typeface="PGEPCQ+TimesNewRomanPSMT"/>
              </a:rPr>
              <a:t>SHE</a:t>
            </a:r>
            <a:r>
              <a:rPr dirty="0" sz="600" spc="-10">
                <a:solidFill>
                  <a:srgbClr val="000000"/>
                </a:solidFill>
                <a:latin typeface="PGEPCQ+TimesNewRomanPSMT"/>
                <a:cs typeface="PGEPCQ+TimesNewRomanPSMT"/>
              </a:rPr>
              <a:t> </a:t>
            </a:r>
            <a:r>
              <a:rPr dirty="0" sz="600">
                <a:solidFill>
                  <a:srgbClr val="000000"/>
                </a:solidFill>
                <a:latin typeface="PGEPCQ+TimesNewRomanPSMT"/>
                <a:cs typeface="PGEPCQ+TimesNewRomanPSMT"/>
              </a:rPr>
              <a:t>WILL</a:t>
            </a:r>
            <a:r>
              <a:rPr dirty="0" sz="600" spc="150">
                <a:solidFill>
                  <a:srgbClr val="000000"/>
                </a:solidFill>
                <a:latin typeface="PGEPCQ+TimesNewRomanPSMT"/>
                <a:cs typeface="PGEPCQ+TimesNewRomanPSMT"/>
              </a:rPr>
              <a:t> </a:t>
            </a:r>
            <a:r>
              <a:rPr dirty="0" sz="600">
                <a:solidFill>
                  <a:srgbClr val="000000"/>
                </a:solidFill>
                <a:latin typeface="PGEPCQ+TimesNewRomanPSMT"/>
                <a:cs typeface="PGEPCQ+TimesNewRomanPSMT"/>
              </a:rPr>
              <a:t>OBTAIN</a:t>
            </a:r>
            <a:r>
              <a:rPr dirty="0" sz="600">
                <a:solidFill>
                  <a:srgbClr val="000000"/>
                </a:solidFill>
                <a:latin typeface="PGEPCQ+TimesNewRomanPSMT"/>
                <a:cs typeface="PGEPCQ+TimesNewRomanPSMT"/>
              </a:rPr>
              <a:t> </a:t>
            </a:r>
            <a:r>
              <a:rPr dirty="0" sz="600">
                <a:solidFill>
                  <a:srgbClr val="000000"/>
                </a:solidFill>
                <a:latin typeface="PGEPCQ+TimesNewRomanPSMT"/>
                <a:cs typeface="PGEPCQ+TimesNewRomanPSMT"/>
              </a:rPr>
              <a:t>ADVICE</a:t>
            </a:r>
            <a:r>
              <a:rPr dirty="0" sz="600">
                <a:solidFill>
                  <a:srgbClr val="000000"/>
                </a:solidFill>
                <a:latin typeface="PGEPCQ+TimesNewRomanPSMT"/>
                <a:cs typeface="PGEPCQ+TimesNewRomanPSMT"/>
              </a:rPr>
              <a:t> </a:t>
            </a:r>
            <a:r>
              <a:rPr dirty="0" sz="600">
                <a:solidFill>
                  <a:srgbClr val="000000"/>
                </a:solidFill>
                <a:latin typeface="PGEPCQ+TimesNewRomanPSMT"/>
                <a:cs typeface="PGEPCQ+TimesNewRomanPSMT"/>
              </a:rPr>
              <a:t>FROM</a:t>
            </a:r>
            <a:r>
              <a:rPr dirty="0" sz="600" spc="-17">
                <a:solidFill>
                  <a:srgbClr val="000000"/>
                </a:solidFill>
                <a:latin typeface="PGEPCQ+TimesNewRomanPSMT"/>
                <a:cs typeface="PGEPCQ+TimesNewRomanPSMT"/>
              </a:rPr>
              <a:t> </a:t>
            </a:r>
            <a:r>
              <a:rPr dirty="0" sz="600">
                <a:solidFill>
                  <a:srgbClr val="000000"/>
                </a:solidFill>
                <a:latin typeface="PGEPCQ+TimesNewRomanPSMT"/>
                <a:cs typeface="PGEPCQ+TimesNewRomanPSMT"/>
              </a:rPr>
              <a:t>TRAINED</a:t>
            </a:r>
          </a:p>
          <a:p>
            <a:pPr marL="0" marR="0">
              <a:lnSpc>
                <a:spcPts val="677"/>
              </a:lnSpc>
              <a:spcBef>
                <a:spcPts val="6"/>
              </a:spcBef>
              <a:spcAft>
                <a:spcPts val="0"/>
              </a:spcAft>
            </a:pPr>
            <a:r>
              <a:rPr dirty="0" sz="600">
                <a:solidFill>
                  <a:srgbClr val="000000"/>
                </a:solidFill>
                <a:latin typeface="PGEPCQ+TimesNewRomanPSMT"/>
                <a:cs typeface="PGEPCQ+TimesNewRomanPSMT"/>
              </a:rPr>
              <a:t>MEDICAL</a:t>
            </a:r>
            <a:r>
              <a:rPr dirty="0" sz="600">
                <a:solidFill>
                  <a:srgbClr val="000000"/>
                </a:solidFill>
                <a:latin typeface="PGEPCQ+TimesNewRomanPSMT"/>
                <a:cs typeface="PGEPCQ+TimesNewRomanPSMT"/>
              </a:rPr>
              <a:t> </a:t>
            </a:r>
            <a:r>
              <a:rPr dirty="0" sz="600">
                <a:solidFill>
                  <a:srgbClr val="000000"/>
                </a:solidFill>
                <a:latin typeface="PGEPCQ+TimesNewRomanPSMT"/>
                <a:cs typeface="PGEPCQ+TimesNewRomanPSMT"/>
              </a:rPr>
              <a:t>SPECIALISTS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74040" y="2995701"/>
            <a:ext cx="3055204" cy="90982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300"/>
              </a:lnSpc>
              <a:spcBef>
                <a:spcPts val="0"/>
              </a:spcBef>
              <a:spcAft>
                <a:spcPts val="0"/>
              </a:spcAft>
            </a:pPr>
            <a:r>
              <a:rPr dirty="0" sz="3300">
                <a:solidFill>
                  <a:srgbClr val="000000"/>
                </a:solidFill>
                <a:latin typeface="Calibri"/>
                <a:cs typeface="Calibri"/>
              </a:rPr>
              <a:t>MINIMAL</a:t>
            </a:r>
            <a:r>
              <a:rPr dirty="0" sz="3300" spc="-7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3300">
                <a:solidFill>
                  <a:srgbClr val="000000"/>
                </a:solidFill>
                <a:latin typeface="Calibri"/>
                <a:cs typeface="Calibri"/>
              </a:rPr>
              <a:t>VIABLE</a:t>
            </a:r>
          </a:p>
          <a:p>
            <a:pPr marL="0" marR="0">
              <a:lnSpc>
                <a:spcPts val="3300"/>
              </a:lnSpc>
              <a:spcBef>
                <a:spcPts val="264"/>
              </a:spcBef>
              <a:spcAft>
                <a:spcPts val="0"/>
              </a:spcAft>
            </a:pPr>
            <a:r>
              <a:rPr dirty="0" sz="3300">
                <a:solidFill>
                  <a:srgbClr val="000000"/>
                </a:solidFill>
                <a:latin typeface="Calibri"/>
                <a:cs typeface="Calibri"/>
              </a:rPr>
              <a:t>PRODUCT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439785" y="4841091"/>
            <a:ext cx="306883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14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20090" y="520810"/>
            <a:ext cx="6382073" cy="596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4400">
                <a:solidFill>
                  <a:srgbClr val="000000"/>
                </a:solidFill>
                <a:latin typeface="Calibri"/>
                <a:cs typeface="Calibri"/>
              </a:rPr>
              <a:t>MINIMAL</a:t>
            </a:r>
            <a:r>
              <a:rPr dirty="0" sz="4400" spc="-10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4400">
                <a:solidFill>
                  <a:srgbClr val="000000"/>
                </a:solidFill>
                <a:latin typeface="Calibri"/>
                <a:cs typeface="Calibri"/>
              </a:rPr>
              <a:t>VIABLE</a:t>
            </a:r>
            <a:r>
              <a:rPr dirty="0" sz="4400" spc="-10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4400">
                <a:solidFill>
                  <a:srgbClr val="000000"/>
                </a:solidFill>
                <a:latin typeface="Calibri"/>
                <a:cs typeface="Calibri"/>
              </a:rPr>
              <a:t>PRODUCT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8640" y="1659470"/>
            <a:ext cx="7983713" cy="4292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400" spc="-3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software</a:t>
            </a:r>
            <a:r>
              <a:rPr dirty="0" sz="1400" spc="-3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takes</a:t>
            </a:r>
            <a:r>
              <a:rPr dirty="0" sz="1400" spc="-3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as</a:t>
            </a:r>
            <a:r>
              <a:rPr dirty="0" sz="1400" spc="-3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input</a:t>
            </a:r>
            <a:r>
              <a:rPr dirty="0" sz="1400" spc="-3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dirty="0" sz="1400" spc="-3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patient's</a:t>
            </a:r>
            <a:r>
              <a:rPr dirty="0" sz="1400" spc="-3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X-ray</a:t>
            </a:r>
            <a:r>
              <a:rPr dirty="0" sz="1400" spc="-3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results</a:t>
            </a:r>
            <a:r>
              <a:rPr dirty="0" sz="1400" spc="-3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400" spc="-3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outputs</a:t>
            </a:r>
            <a:r>
              <a:rPr dirty="0" sz="1400" spc="-3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whether</a:t>
            </a:r>
            <a:r>
              <a:rPr dirty="0" sz="1400" spc="-3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400" spc="-3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patient</a:t>
            </a:r>
            <a:r>
              <a:rPr dirty="0" sz="1400" spc="-3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has</a:t>
            </a:r>
            <a:r>
              <a:rPr dirty="0" sz="1400" spc="-3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been</a:t>
            </a:r>
            <a:r>
              <a:rPr dirty="0" sz="1400" spc="-3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influenced</a:t>
            </a:r>
            <a:r>
              <a:rPr dirty="0" sz="1400" spc="-3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by</a:t>
            </a:r>
          </a:p>
          <a:p>
            <a:pPr marL="0" marR="0">
              <a:lnSpc>
                <a:spcPts val="1400"/>
              </a:lnSpc>
              <a:spcBef>
                <a:spcPts val="28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covid</a:t>
            </a:r>
            <a:r>
              <a:rPr dirty="0" sz="1400" spc="-3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(a</a:t>
            </a:r>
            <a:r>
              <a:rPr dirty="0" sz="1400" spc="-3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"positive"</a:t>
            </a:r>
            <a:r>
              <a:rPr dirty="0" sz="1400" spc="-3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result)</a:t>
            </a:r>
            <a:r>
              <a:rPr dirty="0" sz="1400" spc="-3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or</a:t>
            </a:r>
            <a:r>
              <a:rPr dirty="0" sz="1400" spc="-3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not</a:t>
            </a:r>
            <a:r>
              <a:rPr dirty="0" sz="1400" spc="-3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(a</a:t>
            </a:r>
            <a:r>
              <a:rPr dirty="0" sz="1400" spc="-3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"negative"</a:t>
            </a:r>
            <a:r>
              <a:rPr dirty="0" sz="1400" spc="-3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result).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310639" y="4568009"/>
            <a:ext cx="768602" cy="2804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07"/>
              </a:lnSpc>
              <a:spcBef>
                <a:spcPts val="0"/>
              </a:spcBef>
              <a:spcAft>
                <a:spcPts val="0"/>
              </a:spcAft>
            </a:pPr>
            <a:r>
              <a:rPr dirty="0" sz="1900">
                <a:solidFill>
                  <a:srgbClr val="000000"/>
                </a:solidFill>
                <a:latin typeface="Calibri"/>
                <a:cs typeface="Calibri"/>
              </a:rPr>
              <a:t>INPUT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416040" y="4615302"/>
            <a:ext cx="985124" cy="2804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07"/>
              </a:lnSpc>
              <a:spcBef>
                <a:spcPts val="0"/>
              </a:spcBef>
              <a:spcAft>
                <a:spcPts val="0"/>
              </a:spcAft>
            </a:pPr>
            <a:r>
              <a:rPr dirty="0" sz="1900">
                <a:solidFill>
                  <a:srgbClr val="000000"/>
                </a:solidFill>
                <a:latin typeface="Calibri"/>
                <a:cs typeface="Calibri"/>
              </a:rPr>
              <a:t>OUTPUT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306599" y="267241"/>
            <a:ext cx="3704156" cy="342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Technologies</a:t>
            </a:r>
            <a:r>
              <a:rPr dirty="0" sz="2400" spc="-5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2400" spc="-25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Algorithms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501640" y="199976"/>
            <a:ext cx="3704156" cy="342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Technologies</a:t>
            </a:r>
            <a:r>
              <a:rPr dirty="0" sz="2400" spc="-5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2400" spc="-25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Algorithms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892642" y="637227"/>
            <a:ext cx="624585" cy="15989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58"/>
              </a:lnSpc>
              <a:spcBef>
                <a:spcPts val="0"/>
              </a:spcBef>
              <a:spcAft>
                <a:spcPts val="0"/>
              </a:spcAft>
            </a:pPr>
            <a:r>
              <a:rPr dirty="0" sz="950" b="1">
                <a:solidFill>
                  <a:srgbClr val="000000"/>
                </a:solidFill>
                <a:latin typeface="Calibri"/>
                <a:cs typeface="Calibri"/>
              </a:rPr>
              <a:t>Planning: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892642" y="857051"/>
            <a:ext cx="1740558" cy="35234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52"/>
              </a:lnSpc>
              <a:spcBef>
                <a:spcPts val="0"/>
              </a:spcBef>
              <a:spcAft>
                <a:spcPts val="0"/>
              </a:spcAft>
            </a:pPr>
            <a:r>
              <a:rPr dirty="0" sz="850">
                <a:solidFill>
                  <a:srgbClr val="000000"/>
                </a:solidFill>
                <a:latin typeface="Calibri"/>
                <a:cs typeface="Calibri"/>
              </a:rPr>
              <a:t>Step</a:t>
            </a:r>
            <a:r>
              <a:rPr dirty="0" sz="850" spc="-2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000000"/>
                </a:solidFill>
                <a:latin typeface="Calibri"/>
                <a:cs typeface="Calibri"/>
              </a:rPr>
              <a:t>1:</a:t>
            </a:r>
            <a:r>
              <a:rPr dirty="0" sz="850" spc="-2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000000"/>
                </a:solidFill>
                <a:latin typeface="Calibri"/>
                <a:cs typeface="Calibri"/>
              </a:rPr>
              <a:t>Image</a:t>
            </a:r>
            <a:r>
              <a:rPr dirty="0" sz="850" spc="-2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000000"/>
                </a:solidFill>
                <a:latin typeface="Calibri"/>
                <a:cs typeface="Calibri"/>
              </a:rPr>
              <a:t>Dataset</a:t>
            </a:r>
            <a:r>
              <a:rPr dirty="0" sz="850" spc="-2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000000"/>
                </a:solidFill>
                <a:latin typeface="Calibri"/>
                <a:cs typeface="Calibri"/>
              </a:rPr>
              <a:t>Exploration.</a:t>
            </a:r>
          </a:p>
          <a:p>
            <a:pPr marL="0" marR="0">
              <a:lnSpc>
                <a:spcPts val="852"/>
              </a:lnSpc>
              <a:spcBef>
                <a:spcPts val="720"/>
              </a:spcBef>
              <a:spcAft>
                <a:spcPts val="0"/>
              </a:spcAft>
            </a:pPr>
            <a:r>
              <a:rPr dirty="0" sz="850">
                <a:solidFill>
                  <a:srgbClr val="000000"/>
                </a:solidFill>
                <a:latin typeface="Calibri"/>
                <a:cs typeface="Calibri"/>
              </a:rPr>
              <a:t>Step</a:t>
            </a:r>
            <a:r>
              <a:rPr dirty="0" sz="850" spc="-2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000000"/>
                </a:solidFill>
                <a:latin typeface="Calibri"/>
                <a:cs typeface="Calibri"/>
              </a:rPr>
              <a:t>II:</a:t>
            </a:r>
            <a:r>
              <a:rPr dirty="0" sz="850" spc="-2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000000"/>
                </a:solidFill>
                <a:latin typeface="Calibri"/>
                <a:cs typeface="Calibri"/>
              </a:rPr>
              <a:t>Importing</a:t>
            </a:r>
            <a:r>
              <a:rPr dirty="0" sz="850" spc="-2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000000"/>
                </a:solidFill>
                <a:latin typeface="Calibri"/>
                <a:cs typeface="Calibri"/>
              </a:rPr>
              <a:t>Pretrained</a:t>
            </a:r>
            <a:r>
              <a:rPr dirty="0" sz="850" spc="-2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000000"/>
                </a:solidFill>
                <a:latin typeface="Calibri"/>
                <a:cs typeface="Calibri"/>
              </a:rPr>
              <a:t>Model.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892642" y="1269141"/>
            <a:ext cx="3374194" cy="27614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52"/>
              </a:lnSpc>
              <a:spcBef>
                <a:spcPts val="0"/>
              </a:spcBef>
              <a:spcAft>
                <a:spcPts val="0"/>
              </a:spcAft>
            </a:pPr>
            <a:r>
              <a:rPr dirty="0" sz="850">
                <a:solidFill>
                  <a:srgbClr val="000000"/>
                </a:solidFill>
                <a:latin typeface="Calibri"/>
                <a:cs typeface="Calibri"/>
              </a:rPr>
              <a:t>Step</a:t>
            </a:r>
            <a:r>
              <a:rPr dirty="0" sz="850" spc="-2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000000"/>
                </a:solidFill>
                <a:latin typeface="Calibri"/>
                <a:cs typeface="Calibri"/>
              </a:rPr>
              <a:t>III:</a:t>
            </a:r>
            <a:r>
              <a:rPr dirty="0" sz="850" spc="-2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000000"/>
                </a:solidFill>
                <a:latin typeface="Calibri"/>
                <a:cs typeface="Calibri"/>
              </a:rPr>
              <a:t>Splitting</a:t>
            </a:r>
            <a:r>
              <a:rPr dirty="0" sz="850" spc="-2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000000"/>
                </a:solidFill>
                <a:latin typeface="Calibri"/>
                <a:cs typeface="Calibri"/>
              </a:rPr>
              <a:t>dataset</a:t>
            </a:r>
            <a:r>
              <a:rPr dirty="0" sz="850" spc="-2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000000"/>
                </a:solidFill>
                <a:latin typeface="Calibri"/>
                <a:cs typeface="Calibri"/>
              </a:rPr>
              <a:t>into</a:t>
            </a:r>
            <a:r>
              <a:rPr dirty="0" sz="850" spc="-1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000000"/>
                </a:solidFill>
                <a:latin typeface="Calibri"/>
                <a:cs typeface="Calibri"/>
              </a:rPr>
              <a:t>testing&amp;</a:t>
            </a:r>
            <a:r>
              <a:rPr dirty="0" sz="850" spc="-1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000000"/>
                </a:solidFill>
                <a:latin typeface="Calibri"/>
                <a:cs typeface="Calibri"/>
              </a:rPr>
              <a:t>training</a:t>
            </a:r>
            <a:r>
              <a:rPr dirty="0" sz="850" spc="-2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000000"/>
                </a:solidFill>
                <a:latin typeface="Calibri"/>
                <a:cs typeface="Calibri"/>
              </a:rPr>
              <a:t>dataset</a:t>
            </a:r>
            <a:r>
              <a:rPr dirty="0" sz="850" spc="-2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850" spc="-1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000000"/>
                </a:solidFill>
                <a:latin typeface="Calibri"/>
                <a:cs typeface="Calibri"/>
              </a:rPr>
              <a:t>find</a:t>
            </a:r>
            <a:r>
              <a:rPr dirty="0" sz="850" spc="-2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000000"/>
                </a:solidFill>
                <a:latin typeface="Calibri"/>
                <a:cs typeface="Calibri"/>
              </a:rPr>
              <a:t>accuracy</a:t>
            </a:r>
            <a:r>
              <a:rPr dirty="0" sz="850" spc="-2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000000"/>
                </a:solidFill>
                <a:latin typeface="Calibri"/>
                <a:cs typeface="Calibri"/>
              </a:rPr>
              <a:t>of</a:t>
            </a:r>
          </a:p>
          <a:p>
            <a:pPr marL="0" marR="0">
              <a:lnSpc>
                <a:spcPts val="852"/>
              </a:lnSpc>
              <a:spcBef>
                <a:spcPts val="120"/>
              </a:spcBef>
              <a:spcAft>
                <a:spcPts val="0"/>
              </a:spcAft>
            </a:pPr>
            <a:r>
              <a:rPr dirty="0" sz="85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850" spc="-2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000000"/>
                </a:solidFill>
                <a:latin typeface="Calibri"/>
                <a:cs typeface="Calibri"/>
              </a:rPr>
              <a:t>model.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892642" y="1605030"/>
            <a:ext cx="1888147" cy="35234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52"/>
              </a:lnSpc>
              <a:spcBef>
                <a:spcPts val="0"/>
              </a:spcBef>
              <a:spcAft>
                <a:spcPts val="0"/>
              </a:spcAft>
            </a:pPr>
            <a:r>
              <a:rPr dirty="0" sz="850">
                <a:solidFill>
                  <a:srgbClr val="000000"/>
                </a:solidFill>
                <a:latin typeface="Calibri"/>
                <a:cs typeface="Calibri"/>
              </a:rPr>
              <a:t>Step</a:t>
            </a:r>
            <a:r>
              <a:rPr dirty="0" sz="850" spc="-2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000000"/>
                </a:solidFill>
                <a:latin typeface="Calibri"/>
                <a:cs typeface="Calibri"/>
              </a:rPr>
              <a:t>IV:</a:t>
            </a:r>
            <a:r>
              <a:rPr dirty="0" sz="850" spc="-2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000000"/>
                </a:solidFill>
                <a:latin typeface="Calibri"/>
                <a:cs typeface="Calibri"/>
              </a:rPr>
              <a:t>Actual</a:t>
            </a:r>
            <a:r>
              <a:rPr dirty="0" sz="850" spc="-2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000000"/>
                </a:solidFill>
                <a:latin typeface="Calibri"/>
                <a:cs typeface="Calibri"/>
              </a:rPr>
              <a:t>image</a:t>
            </a:r>
            <a:r>
              <a:rPr dirty="0" sz="850" spc="-2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000000"/>
                </a:solidFill>
                <a:latin typeface="Calibri"/>
                <a:cs typeface="Calibri"/>
              </a:rPr>
              <a:t>input</a:t>
            </a:r>
            <a:r>
              <a:rPr dirty="0" sz="850" spc="-2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dirty="0" sz="850" spc="-2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000000"/>
                </a:solidFill>
                <a:latin typeface="Calibri"/>
                <a:cs typeface="Calibri"/>
              </a:rPr>
              <a:t>analysis.</a:t>
            </a:r>
          </a:p>
          <a:p>
            <a:pPr marL="0" marR="0">
              <a:lnSpc>
                <a:spcPts val="852"/>
              </a:lnSpc>
              <a:spcBef>
                <a:spcPts val="720"/>
              </a:spcBef>
              <a:spcAft>
                <a:spcPts val="0"/>
              </a:spcAft>
            </a:pPr>
            <a:r>
              <a:rPr dirty="0" sz="850">
                <a:solidFill>
                  <a:srgbClr val="000000"/>
                </a:solidFill>
                <a:latin typeface="Calibri"/>
                <a:cs typeface="Calibri"/>
              </a:rPr>
              <a:t>Step</a:t>
            </a:r>
            <a:r>
              <a:rPr dirty="0" sz="850" spc="-2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000000"/>
                </a:solidFill>
                <a:latin typeface="Calibri"/>
                <a:cs typeface="Calibri"/>
              </a:rPr>
              <a:t>V:</a:t>
            </a:r>
            <a:r>
              <a:rPr dirty="0" sz="850" spc="-2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000000"/>
                </a:solidFill>
                <a:latin typeface="Calibri"/>
                <a:cs typeface="Calibri"/>
              </a:rPr>
              <a:t>Testing</a:t>
            </a:r>
            <a:r>
              <a:rPr dirty="0" sz="850" spc="-2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000000"/>
                </a:solidFill>
                <a:latin typeface="Calibri"/>
                <a:cs typeface="Calibri"/>
              </a:rPr>
              <a:t>&amp;</a:t>
            </a:r>
            <a:r>
              <a:rPr dirty="0" sz="850" spc="-1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000000"/>
                </a:solidFill>
                <a:latin typeface="Calibri"/>
                <a:cs typeface="Calibri"/>
              </a:rPr>
              <a:t>debugging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856975" y="2170909"/>
            <a:ext cx="815898" cy="15989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58"/>
              </a:lnSpc>
              <a:spcBef>
                <a:spcPts val="0"/>
              </a:spcBef>
              <a:spcAft>
                <a:spcPts val="0"/>
              </a:spcAft>
            </a:pPr>
            <a:r>
              <a:rPr dirty="0" sz="950" b="1">
                <a:solidFill>
                  <a:srgbClr val="000000"/>
                </a:solidFill>
                <a:latin typeface="Calibri"/>
                <a:cs typeface="Calibri"/>
              </a:rPr>
              <a:t>ALGORITHM: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892643" y="2379636"/>
            <a:ext cx="4266320" cy="30604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58"/>
              </a:lnSpc>
              <a:spcBef>
                <a:spcPts val="0"/>
              </a:spcBef>
              <a:spcAft>
                <a:spcPts val="0"/>
              </a:spcAft>
            </a:pPr>
            <a:r>
              <a:rPr dirty="0" sz="950">
                <a:solidFill>
                  <a:srgbClr val="000000"/>
                </a:solidFill>
                <a:latin typeface="Calibri"/>
                <a:cs typeface="Calibri"/>
              </a:rPr>
              <a:t>Step</a:t>
            </a:r>
            <a:r>
              <a:rPr dirty="0" sz="950" spc="-2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000000"/>
                </a:solidFill>
                <a:latin typeface="Calibri"/>
                <a:cs typeface="Calibri"/>
              </a:rPr>
              <a:t>1:</a:t>
            </a:r>
            <a:r>
              <a:rPr dirty="0" sz="950" spc="-2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dirty="0" sz="950" spc="-1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000000"/>
                </a:solidFill>
                <a:latin typeface="Calibri"/>
                <a:cs typeface="Calibri"/>
              </a:rPr>
              <a:t>publicly</a:t>
            </a:r>
            <a:r>
              <a:rPr dirty="0" sz="950" spc="-2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000000"/>
                </a:solidFill>
                <a:latin typeface="Calibri"/>
                <a:cs typeface="Calibri"/>
              </a:rPr>
              <a:t>available</a:t>
            </a:r>
            <a:r>
              <a:rPr dirty="0" sz="950" spc="-2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000000"/>
                </a:solidFill>
                <a:latin typeface="Calibri"/>
                <a:cs typeface="Calibri"/>
              </a:rPr>
              <a:t>chest</a:t>
            </a:r>
            <a:r>
              <a:rPr dirty="0" sz="950" spc="-2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000000"/>
                </a:solidFill>
                <a:latin typeface="Calibri"/>
                <a:cs typeface="Calibri"/>
              </a:rPr>
              <a:t>x-ray</a:t>
            </a:r>
            <a:r>
              <a:rPr dirty="0" sz="950" spc="-2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000000"/>
                </a:solidFill>
                <a:latin typeface="Calibri"/>
                <a:cs typeface="Calibri"/>
              </a:rPr>
              <a:t>images</a:t>
            </a:r>
            <a:r>
              <a:rPr dirty="0" sz="950" spc="-2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000000"/>
                </a:solidFill>
                <a:latin typeface="Calibri"/>
                <a:cs typeface="Calibri"/>
              </a:rPr>
              <a:t>dataset</a:t>
            </a:r>
            <a:r>
              <a:rPr dirty="0" sz="950" spc="-2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000000"/>
                </a:solidFill>
                <a:latin typeface="Calibri"/>
                <a:cs typeface="Calibri"/>
              </a:rPr>
              <a:t>is</a:t>
            </a:r>
            <a:r>
              <a:rPr dirty="0" sz="950" spc="-1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000000"/>
                </a:solidFill>
                <a:latin typeface="Calibri"/>
                <a:cs typeface="Calibri"/>
              </a:rPr>
              <a:t>taken</a:t>
            </a:r>
            <a:r>
              <a:rPr dirty="0" sz="950" spc="-2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dirty="0" sz="950" spc="-2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950" spc="-2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000000"/>
                </a:solidFill>
                <a:latin typeface="Calibri"/>
                <a:cs typeface="Calibri"/>
              </a:rPr>
              <a:t>development</a:t>
            </a:r>
          </a:p>
          <a:p>
            <a:pPr marL="0" marR="0">
              <a:lnSpc>
                <a:spcPts val="958"/>
              </a:lnSpc>
              <a:spcBef>
                <a:spcPts val="141"/>
              </a:spcBef>
              <a:spcAft>
                <a:spcPts val="0"/>
              </a:spcAft>
            </a:pPr>
            <a:r>
              <a:rPr dirty="0" sz="95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950" spc="-2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950" spc="-2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000000"/>
                </a:solidFill>
                <a:latin typeface="Calibri"/>
                <a:cs typeface="Calibri"/>
              </a:rPr>
              <a:t>system.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892643" y="2748139"/>
            <a:ext cx="4092350" cy="30604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58"/>
              </a:lnSpc>
              <a:spcBef>
                <a:spcPts val="0"/>
              </a:spcBef>
              <a:spcAft>
                <a:spcPts val="0"/>
              </a:spcAft>
            </a:pPr>
            <a:r>
              <a:rPr dirty="0" sz="950">
                <a:solidFill>
                  <a:srgbClr val="000000"/>
                </a:solidFill>
                <a:latin typeface="Calibri"/>
                <a:cs typeface="Calibri"/>
              </a:rPr>
              <a:t>Step</a:t>
            </a:r>
            <a:r>
              <a:rPr dirty="0" sz="950" spc="-2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000000"/>
                </a:solidFill>
                <a:latin typeface="Calibri"/>
                <a:cs typeface="Calibri"/>
              </a:rPr>
              <a:t>2:</a:t>
            </a:r>
            <a:r>
              <a:rPr dirty="0" sz="950" spc="-2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000000"/>
                </a:solidFill>
                <a:latin typeface="Calibri"/>
                <a:cs typeface="Calibri"/>
              </a:rPr>
              <a:t>Steps</a:t>
            </a:r>
            <a:r>
              <a:rPr dirty="0" sz="950" spc="-2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000000"/>
                </a:solidFill>
                <a:latin typeface="Calibri"/>
                <a:cs typeface="Calibri"/>
              </a:rPr>
              <a:t>like</a:t>
            </a:r>
            <a:r>
              <a:rPr dirty="0" sz="950" spc="-1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000000"/>
                </a:solidFill>
                <a:latin typeface="Calibri"/>
                <a:cs typeface="Calibri"/>
              </a:rPr>
              <a:t>exploration</a:t>
            </a:r>
            <a:r>
              <a:rPr dirty="0" sz="950" spc="-2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950" spc="-2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000000"/>
                </a:solidFill>
                <a:latin typeface="Calibri"/>
                <a:cs typeface="Calibri"/>
              </a:rPr>
              <a:t>feature</a:t>
            </a:r>
            <a:r>
              <a:rPr dirty="0" sz="950" spc="-2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000000"/>
                </a:solidFill>
                <a:latin typeface="Calibri"/>
                <a:cs typeface="Calibri"/>
              </a:rPr>
              <a:t>extraction</a:t>
            </a:r>
            <a:r>
              <a:rPr dirty="0" sz="950" spc="-1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000000"/>
                </a:solidFill>
                <a:latin typeface="Calibri"/>
                <a:cs typeface="Calibri"/>
              </a:rPr>
              <a:t>are</a:t>
            </a:r>
            <a:r>
              <a:rPr dirty="0" sz="950" spc="-2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000000"/>
                </a:solidFill>
                <a:latin typeface="Calibri"/>
                <a:cs typeface="Calibri"/>
              </a:rPr>
              <a:t>performed</a:t>
            </a:r>
            <a:r>
              <a:rPr dirty="0" sz="950" spc="-2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950" spc="-1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000000"/>
                </a:solidFill>
                <a:latin typeface="Calibri"/>
                <a:cs typeface="Calibri"/>
              </a:rPr>
              <a:t>make</a:t>
            </a:r>
            <a:r>
              <a:rPr dirty="0" sz="950" spc="-2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000000"/>
                </a:solidFill>
                <a:latin typeface="Calibri"/>
                <a:cs typeface="Calibri"/>
              </a:rPr>
              <a:t>the</a:t>
            </a:r>
          </a:p>
          <a:p>
            <a:pPr marL="0" marR="0">
              <a:lnSpc>
                <a:spcPts val="958"/>
              </a:lnSpc>
              <a:spcBef>
                <a:spcPts val="141"/>
              </a:spcBef>
              <a:spcAft>
                <a:spcPts val="0"/>
              </a:spcAft>
            </a:pPr>
            <a:r>
              <a:rPr dirty="0" sz="950">
                <a:solidFill>
                  <a:srgbClr val="000000"/>
                </a:solidFill>
                <a:latin typeface="Calibri"/>
                <a:cs typeface="Calibri"/>
              </a:rPr>
              <a:t>dataset</a:t>
            </a:r>
            <a:r>
              <a:rPr dirty="0" sz="950" spc="-2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000000"/>
                </a:solidFill>
                <a:latin typeface="Calibri"/>
                <a:cs typeface="Calibri"/>
              </a:rPr>
              <a:t>suitable</a:t>
            </a:r>
            <a:r>
              <a:rPr dirty="0" sz="950" spc="-2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dirty="0" sz="950" spc="-2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950" spc="-2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000000"/>
                </a:solidFill>
                <a:latin typeface="Calibri"/>
                <a:cs typeface="Calibri"/>
              </a:rPr>
              <a:t>use.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892643" y="3116642"/>
            <a:ext cx="3859588" cy="15989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58"/>
              </a:lnSpc>
              <a:spcBef>
                <a:spcPts val="0"/>
              </a:spcBef>
              <a:spcAft>
                <a:spcPts val="0"/>
              </a:spcAft>
            </a:pPr>
            <a:r>
              <a:rPr dirty="0" sz="950">
                <a:solidFill>
                  <a:srgbClr val="000000"/>
                </a:solidFill>
                <a:latin typeface="Calibri"/>
                <a:cs typeface="Calibri"/>
              </a:rPr>
              <a:t>Step</a:t>
            </a:r>
            <a:r>
              <a:rPr dirty="0" sz="950" spc="-2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000000"/>
                </a:solidFill>
                <a:latin typeface="Calibri"/>
                <a:cs typeface="Calibri"/>
              </a:rPr>
              <a:t>3:</a:t>
            </a:r>
            <a:r>
              <a:rPr dirty="0" sz="950" spc="-2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000000"/>
                </a:solidFill>
                <a:latin typeface="Calibri"/>
                <a:cs typeface="Calibri"/>
              </a:rPr>
              <a:t>Once</a:t>
            </a:r>
            <a:r>
              <a:rPr dirty="0" sz="950" spc="-2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950" spc="-2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000000"/>
                </a:solidFill>
                <a:latin typeface="Calibri"/>
                <a:cs typeface="Calibri"/>
              </a:rPr>
              <a:t>dataset</a:t>
            </a:r>
            <a:r>
              <a:rPr dirty="0" sz="950" spc="-2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000000"/>
                </a:solidFill>
                <a:latin typeface="Calibri"/>
                <a:cs typeface="Calibri"/>
              </a:rPr>
              <a:t>is</a:t>
            </a:r>
            <a:r>
              <a:rPr dirty="0" sz="950" spc="-1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000000"/>
                </a:solidFill>
                <a:latin typeface="Calibri"/>
                <a:cs typeface="Calibri"/>
              </a:rPr>
              <a:t>ready,</a:t>
            </a:r>
            <a:r>
              <a:rPr dirty="0" sz="950" spc="-2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000000"/>
                </a:solidFill>
                <a:latin typeface="Calibri"/>
                <a:cs typeface="Calibri"/>
              </a:rPr>
              <a:t>we</a:t>
            </a:r>
            <a:r>
              <a:rPr dirty="0" sz="950" spc="-2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000000"/>
                </a:solidFill>
                <a:latin typeface="Calibri"/>
                <a:cs typeface="Calibri"/>
              </a:rPr>
              <a:t>will</a:t>
            </a:r>
            <a:r>
              <a:rPr dirty="0" sz="950" spc="-2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000000"/>
                </a:solidFill>
                <a:latin typeface="Calibri"/>
                <a:cs typeface="Calibri"/>
              </a:rPr>
              <a:t>split</a:t>
            </a:r>
            <a:r>
              <a:rPr dirty="0" sz="950" spc="-2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000000"/>
                </a:solidFill>
                <a:latin typeface="Calibri"/>
                <a:cs typeface="Calibri"/>
              </a:rPr>
              <a:t>it</a:t>
            </a:r>
            <a:r>
              <a:rPr dirty="0" sz="950" spc="-2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000000"/>
                </a:solidFill>
                <a:latin typeface="Calibri"/>
                <a:cs typeface="Calibri"/>
              </a:rPr>
              <a:t>into</a:t>
            </a:r>
            <a:r>
              <a:rPr dirty="0" sz="950" spc="-1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000000"/>
                </a:solidFill>
                <a:latin typeface="Calibri"/>
                <a:cs typeface="Calibri"/>
              </a:rPr>
              <a:t>train</a:t>
            </a:r>
            <a:r>
              <a:rPr dirty="0" sz="950" spc="-1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950" spc="-2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000000"/>
                </a:solidFill>
                <a:latin typeface="Calibri"/>
                <a:cs typeface="Calibri"/>
              </a:rPr>
              <a:t>test</a:t>
            </a:r>
            <a:r>
              <a:rPr dirty="0" sz="950" spc="-2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000000"/>
                </a:solidFill>
                <a:latin typeface="Calibri"/>
                <a:cs typeface="Calibri"/>
              </a:rPr>
              <a:t>dataset.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892643" y="3338994"/>
            <a:ext cx="4216446" cy="30604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58"/>
              </a:lnSpc>
              <a:spcBef>
                <a:spcPts val="0"/>
              </a:spcBef>
              <a:spcAft>
                <a:spcPts val="0"/>
              </a:spcAft>
            </a:pPr>
            <a:r>
              <a:rPr dirty="0" sz="950">
                <a:solidFill>
                  <a:srgbClr val="000000"/>
                </a:solidFill>
                <a:latin typeface="Calibri"/>
                <a:cs typeface="Calibri"/>
              </a:rPr>
              <a:t>Step</a:t>
            </a:r>
            <a:r>
              <a:rPr dirty="0" sz="950" spc="-2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000000"/>
                </a:solidFill>
                <a:latin typeface="Calibri"/>
                <a:cs typeface="Calibri"/>
              </a:rPr>
              <a:t>4:</a:t>
            </a:r>
            <a:r>
              <a:rPr dirty="0" sz="950" spc="-2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000000"/>
                </a:solidFill>
                <a:latin typeface="Calibri"/>
                <a:cs typeface="Calibri"/>
              </a:rPr>
              <a:t>Pretrained</a:t>
            </a:r>
            <a:r>
              <a:rPr dirty="0" sz="950" spc="-2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000000"/>
                </a:solidFill>
                <a:latin typeface="Calibri"/>
                <a:cs typeface="Calibri"/>
              </a:rPr>
              <a:t>ML</a:t>
            </a:r>
            <a:r>
              <a:rPr dirty="0" sz="950" spc="-2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000000"/>
                </a:solidFill>
                <a:latin typeface="Calibri"/>
                <a:cs typeface="Calibri"/>
              </a:rPr>
              <a:t>model</a:t>
            </a:r>
            <a:r>
              <a:rPr dirty="0" sz="950" spc="-2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000000"/>
                </a:solidFill>
                <a:latin typeface="Calibri"/>
                <a:cs typeface="Calibri"/>
              </a:rPr>
              <a:t>will</a:t>
            </a:r>
            <a:r>
              <a:rPr dirty="0" sz="950" spc="-2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000000"/>
                </a:solidFill>
                <a:latin typeface="Calibri"/>
                <a:cs typeface="Calibri"/>
              </a:rPr>
              <a:t>be</a:t>
            </a:r>
            <a:r>
              <a:rPr dirty="0" sz="950" spc="-2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000000"/>
                </a:solidFill>
                <a:latin typeface="Calibri"/>
                <a:cs typeface="Calibri"/>
              </a:rPr>
              <a:t>used</a:t>
            </a:r>
            <a:r>
              <a:rPr dirty="0" sz="950" spc="-2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dirty="0" sz="950" spc="-2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000000"/>
                </a:solidFill>
                <a:latin typeface="Calibri"/>
                <a:cs typeface="Calibri"/>
              </a:rPr>
              <a:t>training</a:t>
            </a:r>
            <a:r>
              <a:rPr dirty="0" sz="950" spc="-2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950" spc="-2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000000"/>
                </a:solidFill>
                <a:latin typeface="Calibri"/>
                <a:cs typeface="Calibri"/>
              </a:rPr>
              <a:t>testing</a:t>
            </a:r>
            <a:r>
              <a:rPr dirty="0" sz="950" spc="-2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950" spc="-2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000000"/>
                </a:solidFill>
                <a:latin typeface="Calibri"/>
                <a:cs typeface="Calibri"/>
              </a:rPr>
              <a:t>accuracy</a:t>
            </a:r>
            <a:r>
              <a:rPr dirty="0" sz="950" spc="-2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000000"/>
                </a:solidFill>
                <a:latin typeface="Calibri"/>
                <a:cs typeface="Calibri"/>
              </a:rPr>
              <a:t>will</a:t>
            </a:r>
          </a:p>
          <a:p>
            <a:pPr marL="0" marR="0">
              <a:lnSpc>
                <a:spcPts val="958"/>
              </a:lnSpc>
              <a:spcBef>
                <a:spcPts val="141"/>
              </a:spcBef>
              <a:spcAft>
                <a:spcPts val="0"/>
              </a:spcAft>
            </a:pPr>
            <a:r>
              <a:rPr dirty="0" sz="950">
                <a:solidFill>
                  <a:srgbClr val="000000"/>
                </a:solidFill>
                <a:latin typeface="Calibri"/>
                <a:cs typeface="Calibri"/>
              </a:rPr>
              <a:t>be</a:t>
            </a:r>
            <a:r>
              <a:rPr dirty="0" sz="950" spc="-2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000000"/>
                </a:solidFill>
                <a:latin typeface="Calibri"/>
                <a:cs typeface="Calibri"/>
              </a:rPr>
              <a:t>determined.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892643" y="3707497"/>
            <a:ext cx="3980065" cy="30604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58"/>
              </a:lnSpc>
              <a:spcBef>
                <a:spcPts val="0"/>
              </a:spcBef>
              <a:spcAft>
                <a:spcPts val="0"/>
              </a:spcAft>
            </a:pPr>
            <a:r>
              <a:rPr dirty="0" sz="950">
                <a:solidFill>
                  <a:srgbClr val="000000"/>
                </a:solidFill>
                <a:latin typeface="Calibri"/>
                <a:cs typeface="Calibri"/>
              </a:rPr>
              <a:t>Step</a:t>
            </a:r>
            <a:r>
              <a:rPr dirty="0" sz="950" spc="-2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000000"/>
                </a:solidFill>
                <a:latin typeface="Calibri"/>
                <a:cs typeface="Calibri"/>
              </a:rPr>
              <a:t>5:</a:t>
            </a:r>
            <a:r>
              <a:rPr dirty="0" sz="950" spc="-2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000000"/>
                </a:solidFill>
                <a:latin typeface="Calibri"/>
                <a:cs typeface="Calibri"/>
              </a:rPr>
              <a:t>Once</a:t>
            </a:r>
            <a:r>
              <a:rPr dirty="0" sz="950" spc="-2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000000"/>
                </a:solidFill>
                <a:latin typeface="Calibri"/>
                <a:cs typeface="Calibri"/>
              </a:rPr>
              <a:t>everything</a:t>
            </a:r>
            <a:r>
              <a:rPr dirty="0" sz="950" spc="-2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000000"/>
                </a:solidFill>
                <a:latin typeface="Calibri"/>
                <a:cs typeface="Calibri"/>
              </a:rPr>
              <a:t>is</a:t>
            </a:r>
            <a:r>
              <a:rPr dirty="0" sz="950" spc="-1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000000"/>
                </a:solidFill>
                <a:latin typeface="Calibri"/>
                <a:cs typeface="Calibri"/>
              </a:rPr>
              <a:t>done</a:t>
            </a:r>
            <a:r>
              <a:rPr dirty="0" sz="950" spc="-2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000000"/>
                </a:solidFill>
                <a:latin typeface="Calibri"/>
                <a:cs typeface="Calibri"/>
              </a:rPr>
              <a:t>then</a:t>
            </a:r>
            <a:r>
              <a:rPr dirty="0" sz="950" spc="-2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950" spc="-2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000000"/>
                </a:solidFill>
                <a:latin typeface="Calibri"/>
                <a:cs typeface="Calibri"/>
              </a:rPr>
              <a:t>user</a:t>
            </a:r>
            <a:r>
              <a:rPr dirty="0" sz="950" spc="-2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000000"/>
                </a:solidFill>
                <a:latin typeface="Calibri"/>
                <a:cs typeface="Calibri"/>
              </a:rPr>
              <a:t>can</a:t>
            </a:r>
            <a:r>
              <a:rPr dirty="0" sz="950" spc="-2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000000"/>
                </a:solidFill>
                <a:latin typeface="Calibri"/>
                <a:cs typeface="Calibri"/>
              </a:rPr>
              <a:t>provide</a:t>
            </a:r>
            <a:r>
              <a:rPr dirty="0" sz="950" spc="-2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000000"/>
                </a:solidFill>
                <a:latin typeface="Calibri"/>
                <a:cs typeface="Calibri"/>
              </a:rPr>
              <a:t>actual</a:t>
            </a:r>
            <a:r>
              <a:rPr dirty="0" sz="950" spc="-2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000000"/>
                </a:solidFill>
                <a:latin typeface="Calibri"/>
                <a:cs typeface="Calibri"/>
              </a:rPr>
              <a:t>test</a:t>
            </a:r>
            <a:r>
              <a:rPr dirty="0" sz="950" spc="-2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000000"/>
                </a:solidFill>
                <a:latin typeface="Calibri"/>
                <a:cs typeface="Calibri"/>
              </a:rPr>
              <a:t>data</a:t>
            </a:r>
            <a:r>
              <a:rPr dirty="0" sz="950" spc="-2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000000"/>
                </a:solidFill>
                <a:latin typeface="Calibri"/>
                <a:cs typeface="Calibri"/>
              </a:rPr>
              <a:t>for</a:t>
            </a:r>
          </a:p>
          <a:p>
            <a:pPr marL="0" marR="0">
              <a:lnSpc>
                <a:spcPts val="958"/>
              </a:lnSpc>
              <a:spcBef>
                <a:spcPts val="141"/>
              </a:spcBef>
              <a:spcAft>
                <a:spcPts val="0"/>
              </a:spcAft>
            </a:pPr>
            <a:r>
              <a:rPr dirty="0" sz="950">
                <a:solidFill>
                  <a:srgbClr val="000000"/>
                </a:solidFill>
                <a:latin typeface="Calibri"/>
                <a:cs typeface="Calibri"/>
              </a:rPr>
              <a:t>COVID19</a:t>
            </a:r>
            <a:r>
              <a:rPr dirty="0" sz="950" spc="-2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000000"/>
                </a:solidFill>
                <a:latin typeface="Calibri"/>
                <a:cs typeface="Calibri"/>
              </a:rPr>
              <a:t>Prediction.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2892643" y="4076000"/>
            <a:ext cx="3357192" cy="15989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58"/>
              </a:lnSpc>
              <a:spcBef>
                <a:spcPts val="0"/>
              </a:spcBef>
              <a:spcAft>
                <a:spcPts val="0"/>
              </a:spcAft>
            </a:pPr>
            <a:r>
              <a:rPr dirty="0" sz="950">
                <a:solidFill>
                  <a:srgbClr val="000000"/>
                </a:solidFill>
                <a:latin typeface="Calibri"/>
                <a:cs typeface="Calibri"/>
              </a:rPr>
              <a:t>Step</a:t>
            </a:r>
            <a:r>
              <a:rPr dirty="0" sz="950" spc="-2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000000"/>
                </a:solidFill>
                <a:latin typeface="Calibri"/>
                <a:cs typeface="Calibri"/>
              </a:rPr>
              <a:t>6:</a:t>
            </a:r>
            <a:r>
              <a:rPr dirty="0" sz="950" spc="-2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000000"/>
                </a:solidFill>
                <a:latin typeface="Calibri"/>
                <a:cs typeface="Calibri"/>
              </a:rPr>
              <a:t>User</a:t>
            </a:r>
            <a:r>
              <a:rPr dirty="0" sz="950" spc="-2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000000"/>
                </a:solidFill>
                <a:latin typeface="Calibri"/>
                <a:cs typeface="Calibri"/>
              </a:rPr>
              <a:t>Interface</a:t>
            </a:r>
            <a:r>
              <a:rPr dirty="0" sz="950" spc="-2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000000"/>
                </a:solidFill>
                <a:latin typeface="Calibri"/>
                <a:cs typeface="Calibri"/>
              </a:rPr>
              <a:t>is</a:t>
            </a:r>
            <a:r>
              <a:rPr dirty="0" sz="950" spc="-1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000000"/>
                </a:solidFill>
                <a:latin typeface="Calibri"/>
                <a:cs typeface="Calibri"/>
              </a:rPr>
              <a:t>provided</a:t>
            </a:r>
            <a:r>
              <a:rPr dirty="0" sz="950" spc="-2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000000"/>
                </a:solidFill>
                <a:latin typeface="Calibri"/>
                <a:cs typeface="Calibri"/>
              </a:rPr>
              <a:t>using</a:t>
            </a:r>
            <a:r>
              <a:rPr dirty="0" sz="950" spc="-2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000000"/>
                </a:solidFill>
                <a:latin typeface="Calibri"/>
                <a:cs typeface="Calibri"/>
              </a:rPr>
              <a:t>Streamlit</a:t>
            </a:r>
            <a:r>
              <a:rPr dirty="0" sz="950" spc="-2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000000"/>
                </a:solidFill>
                <a:latin typeface="Calibri"/>
                <a:cs typeface="Calibri"/>
              </a:rPr>
              <a:t>PythonModule.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8439785" y="4841091"/>
            <a:ext cx="306883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17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09942" y="912674"/>
            <a:ext cx="203531" cy="4283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84"/>
              </a:lnSpc>
              <a:spcBef>
                <a:spcPts val="0"/>
              </a:spcBef>
              <a:spcAft>
                <a:spcPts val="0"/>
              </a:spcAft>
            </a:pPr>
            <a:r>
              <a:rPr dirty="0" sz="1150">
                <a:solidFill>
                  <a:srgbClr val="000000"/>
                </a:solidFill>
                <a:latin typeface="GVHAOK+ArialMT"/>
                <a:cs typeface="GVHAOK+ArialMT"/>
              </a:rPr>
              <a:t>•</a:t>
            </a:r>
          </a:p>
          <a:p>
            <a:pPr marL="0" marR="0">
              <a:lnSpc>
                <a:spcPts val="1284"/>
              </a:lnSpc>
              <a:spcBef>
                <a:spcPts val="503"/>
              </a:spcBef>
              <a:spcAft>
                <a:spcPts val="0"/>
              </a:spcAft>
            </a:pPr>
            <a:r>
              <a:rPr dirty="0" sz="1150">
                <a:solidFill>
                  <a:srgbClr val="000000"/>
                </a:solidFill>
                <a:latin typeface="GVHAOK+ArialMT"/>
                <a:cs typeface="GVHAOK+ArialMT"/>
              </a:rPr>
              <a:t>•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38542" y="940114"/>
            <a:ext cx="1959542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Convolutional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Neural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Network: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38542" y="1167190"/>
            <a:ext cx="353065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Recently,</a:t>
            </a:r>
            <a:r>
              <a:rPr dirty="0" sz="1100" spc="-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CNNs</a:t>
            </a:r>
            <a:r>
              <a:rPr dirty="0" sz="1100" spc="-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are</a:t>
            </a:r>
            <a:r>
              <a:rPr dirty="0"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100" spc="-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most</a:t>
            </a:r>
            <a:r>
              <a:rPr dirty="0"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studied</a:t>
            </a:r>
            <a:r>
              <a:rPr dirty="0" sz="1100" spc="-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machine</a:t>
            </a:r>
            <a:r>
              <a:rPr dirty="0" sz="1100" spc="-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learning</a:t>
            </a:r>
            <a:r>
              <a:rPr dirty="0"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(ML)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09942" y="1318066"/>
            <a:ext cx="4216055" cy="78130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algorithms</a:t>
            </a:r>
            <a:r>
              <a:rPr dirty="0" sz="1100" spc="-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dirty="0"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100" spc="-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medical</a:t>
            </a:r>
            <a:r>
              <a:rPr dirty="0" sz="1100" spc="-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lesions</a:t>
            </a:r>
            <a:r>
              <a:rPr dirty="0" sz="1100" spc="-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diagnosis</a:t>
            </a:r>
            <a:r>
              <a:rPr dirty="0" sz="1100" spc="-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using</a:t>
            </a:r>
            <a:r>
              <a:rPr dirty="0"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images.</a:t>
            </a:r>
            <a:r>
              <a:rPr dirty="0" sz="1100" spc="-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</a:p>
          <a:p>
            <a:pPr marL="0" marR="0">
              <a:lnSpc>
                <a:spcPts val="1100"/>
              </a:lnSpc>
              <a:spcBef>
                <a:spcPts val="88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justification</a:t>
            </a:r>
            <a:r>
              <a:rPr dirty="0" sz="1100" spc="-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behind</a:t>
            </a:r>
            <a:r>
              <a:rPr dirty="0" sz="1100" spc="-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this</a:t>
            </a:r>
            <a:r>
              <a:rPr dirty="0" sz="1100" spc="-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is</a:t>
            </a:r>
            <a:r>
              <a:rPr dirty="0" sz="1100" spc="-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that</a:t>
            </a:r>
            <a:r>
              <a:rPr dirty="0"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CNNs</a:t>
            </a:r>
            <a:r>
              <a:rPr dirty="0" sz="1100" spc="-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retain</a:t>
            </a:r>
            <a:r>
              <a:rPr dirty="0" sz="1100" spc="-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complex</a:t>
            </a:r>
            <a:r>
              <a:rPr dirty="0" sz="1100" spc="-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features</a:t>
            </a:r>
            <a:r>
              <a:rPr dirty="0" sz="1100" spc="-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while</a:t>
            </a:r>
          </a:p>
          <a:p>
            <a:pPr marL="0" marR="0">
              <a:lnSpc>
                <a:spcPts val="1100"/>
              </a:lnSpc>
              <a:spcBef>
                <a:spcPts val="87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scanning</a:t>
            </a:r>
            <a:r>
              <a:rPr dirty="0"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input</a:t>
            </a:r>
            <a:r>
              <a:rPr dirty="0"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images.</a:t>
            </a:r>
            <a:r>
              <a:rPr dirty="0" sz="1100" spc="-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As</a:t>
            </a:r>
            <a:r>
              <a:rPr dirty="0" sz="1100" spc="-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stated</a:t>
            </a:r>
            <a:r>
              <a:rPr dirty="0" sz="1100" spc="-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above,</a:t>
            </a:r>
            <a:r>
              <a:rPr dirty="0"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spatial</a:t>
            </a:r>
            <a:r>
              <a:rPr dirty="0"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relationships</a:t>
            </a:r>
            <a:r>
              <a:rPr dirty="0" sz="1100" spc="-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are</a:t>
            </a:r>
            <a:r>
              <a:rPr dirty="0"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of</a:t>
            </a:r>
          </a:p>
          <a:p>
            <a:pPr marL="0" marR="0">
              <a:lnSpc>
                <a:spcPts val="1100"/>
              </a:lnSpc>
              <a:spcBef>
                <a:spcPts val="88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primary</a:t>
            </a:r>
            <a:r>
              <a:rPr dirty="0"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importance</a:t>
            </a:r>
            <a:r>
              <a:rPr dirty="0" sz="1100" spc="-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dirty="0" sz="1100" spc="-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radiology,</a:t>
            </a:r>
            <a:r>
              <a:rPr dirty="0" sz="1100" spc="-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such</a:t>
            </a:r>
            <a:r>
              <a:rPr dirty="0" sz="1100" spc="-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as</a:t>
            </a:r>
            <a:r>
              <a:rPr dirty="0"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how</a:t>
            </a:r>
            <a:r>
              <a:rPr dirty="0"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100" spc="-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bone</a:t>
            </a:r>
            <a:r>
              <a:rPr dirty="0"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joins</a:t>
            </a:r>
            <a:r>
              <a:rPr dirty="0" sz="1100" spc="-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</a:p>
          <a:p>
            <a:pPr marL="0" marR="0">
              <a:lnSpc>
                <a:spcPts val="1100"/>
              </a:lnSpc>
              <a:spcBef>
                <a:spcPts val="88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muscle,</a:t>
            </a:r>
            <a:r>
              <a:rPr dirty="0" sz="1100" spc="-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or</a:t>
            </a:r>
            <a:r>
              <a:rPr dirty="0"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where</a:t>
            </a:r>
            <a:r>
              <a:rPr dirty="0" sz="1100" spc="-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100" spc="-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standard</a:t>
            </a:r>
            <a:r>
              <a:rPr dirty="0" sz="1100" spc="-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lung</a:t>
            </a:r>
            <a:r>
              <a:rPr dirty="0"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tissue</a:t>
            </a:r>
            <a:r>
              <a:rPr dirty="0"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interfaces</a:t>
            </a:r>
            <a:r>
              <a:rPr dirty="0" sz="1100" spc="-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with</a:t>
            </a:r>
            <a:r>
              <a:rPr dirty="0" sz="1100" spc="-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infected</a:t>
            </a:r>
            <a:r>
              <a:rPr dirty="0" sz="1100" spc="-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cells.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439785" y="4841091"/>
            <a:ext cx="306883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18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301239" y="906677"/>
            <a:ext cx="4566433" cy="3021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Machine</a:t>
            </a:r>
            <a:r>
              <a:rPr dirty="0" sz="1800" spc="-4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Learning</a:t>
            </a:r>
            <a:r>
              <a:rPr dirty="0" sz="1800" spc="-4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Model:</a:t>
            </a:r>
            <a:r>
              <a:rPr dirty="0" sz="18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GVHAOK+ArialMT"/>
                <a:cs typeface="GVHAOK+ArialMT"/>
              </a:rPr>
              <a:t>Statistics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GVHAOK+ArialMT"/>
                <a:cs typeface="GVHAOK+ArialMT"/>
              </a:rPr>
              <a:t>Gathering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439785" y="4841091"/>
            <a:ext cx="306883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19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20089" y="2055500"/>
            <a:ext cx="1559049" cy="495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>
                <a:solidFill>
                  <a:srgbClr val="000000"/>
                </a:solidFill>
                <a:latin typeface="Calibri"/>
                <a:cs typeface="Calibri"/>
              </a:rPr>
              <a:t>Agenda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517573" y="4841091"/>
            <a:ext cx="229641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2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96239" y="421275"/>
            <a:ext cx="1914729" cy="241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 b="1">
                <a:solidFill>
                  <a:srgbClr val="000000"/>
                </a:solidFill>
                <a:latin typeface="Calibri"/>
                <a:cs typeface="Calibri"/>
              </a:rPr>
              <a:t>System</a:t>
            </a:r>
            <a:r>
              <a:rPr dirty="0" sz="16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 b="1">
                <a:solidFill>
                  <a:srgbClr val="000000"/>
                </a:solidFill>
                <a:latin typeface="Calibri"/>
                <a:cs typeface="Calibri"/>
              </a:rPr>
              <a:t>Architecture: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149090" y="1674266"/>
            <a:ext cx="65462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Training</a:t>
            </a:r>
          </a:p>
          <a:p>
            <a:pPr marL="0" marR="0">
              <a:lnSpc>
                <a:spcPts val="1200"/>
              </a:lnSpc>
              <a:spcBef>
                <a:spcPts val="24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dataset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178040" y="1890013"/>
            <a:ext cx="503094" cy="3314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50"/>
              </a:lnSpc>
              <a:spcBef>
                <a:spcPts val="50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Calibri"/>
                <a:cs typeface="Calibri"/>
              </a:rPr>
              <a:t>COVID</a:t>
            </a:r>
          </a:p>
          <a:p>
            <a:pPr marL="0" marR="0">
              <a:lnSpc>
                <a:spcPts val="1050"/>
              </a:lnSpc>
              <a:spcBef>
                <a:spcPts val="210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Calibri"/>
                <a:cs typeface="Calibri"/>
              </a:rPr>
              <a:t>19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720339" y="2049408"/>
            <a:ext cx="703575" cy="491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50"/>
              </a:lnSpc>
              <a:spcBef>
                <a:spcPts val="50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Calibri"/>
                <a:cs typeface="Calibri"/>
              </a:rPr>
              <a:t>Model</a:t>
            </a:r>
          </a:p>
          <a:p>
            <a:pPr marL="0" marR="0">
              <a:lnSpc>
                <a:spcPts val="1050"/>
              </a:lnSpc>
              <a:spcBef>
                <a:spcPts val="210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Calibri"/>
                <a:cs typeface="Calibri"/>
              </a:rPr>
              <a:t>feature</a:t>
            </a:r>
          </a:p>
          <a:p>
            <a:pPr marL="0" marR="0">
              <a:lnSpc>
                <a:spcPts val="1050"/>
              </a:lnSpc>
              <a:spcBef>
                <a:spcPts val="259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Calibri"/>
                <a:cs typeface="Calibri"/>
              </a:rPr>
              <a:t>extraction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577339" y="2090254"/>
            <a:ext cx="598484" cy="3314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50"/>
              </a:lnSpc>
              <a:spcBef>
                <a:spcPts val="50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Calibri"/>
                <a:cs typeface="Calibri"/>
              </a:rPr>
              <a:t>Images(</a:t>
            </a:r>
          </a:p>
          <a:p>
            <a:pPr marL="0" marR="0">
              <a:lnSpc>
                <a:spcPts val="1050"/>
              </a:lnSpc>
              <a:spcBef>
                <a:spcPts val="210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Calibri"/>
                <a:cs typeface="Calibri"/>
              </a:rPr>
              <a:t>dataset)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749290" y="2277884"/>
            <a:ext cx="674470" cy="37010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000000"/>
                </a:solidFill>
                <a:latin typeface="Calibri"/>
                <a:cs typeface="Calibri"/>
              </a:rPr>
              <a:t>ML</a:t>
            </a:r>
          </a:p>
          <a:p>
            <a:pPr marL="0" marR="0">
              <a:lnSpc>
                <a:spcPts val="1050"/>
              </a:lnSpc>
              <a:spcBef>
                <a:spcPts val="264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Calibri"/>
                <a:cs typeface="Calibri"/>
              </a:rPr>
              <a:t>classifiers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149090" y="3049410"/>
            <a:ext cx="655866" cy="6210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000000"/>
                </a:solidFill>
                <a:latin typeface="Calibri"/>
                <a:cs typeface="Calibri"/>
              </a:rPr>
              <a:t>Testing</a:t>
            </a:r>
          </a:p>
          <a:p>
            <a:pPr marL="0" marR="0">
              <a:lnSpc>
                <a:spcPts val="1350"/>
              </a:lnSpc>
              <a:spcBef>
                <a:spcPts val="269"/>
              </a:spcBef>
              <a:spcAft>
                <a:spcPts val="0"/>
              </a:spcAft>
            </a:pPr>
            <a:r>
              <a:rPr dirty="0" sz="1350">
                <a:solidFill>
                  <a:srgbClr val="000000"/>
                </a:solidFill>
                <a:latin typeface="Calibri"/>
                <a:cs typeface="Calibri"/>
              </a:rPr>
              <a:t>datase</a:t>
            </a:r>
          </a:p>
          <a:p>
            <a:pPr marL="0" marR="0">
              <a:lnSpc>
                <a:spcPts val="1350"/>
              </a:lnSpc>
              <a:spcBef>
                <a:spcPts val="220"/>
              </a:spcBef>
              <a:spcAft>
                <a:spcPts val="0"/>
              </a:spcAft>
            </a:pPr>
            <a:r>
              <a:rPr dirty="0" sz="1350">
                <a:solidFill>
                  <a:srgbClr val="000000"/>
                </a:solidFill>
                <a:latin typeface="Calibri"/>
                <a:cs typeface="Calibri"/>
              </a:rPr>
              <a:t>t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179983" y="3678059"/>
            <a:ext cx="671689" cy="2095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000000"/>
                </a:solidFill>
                <a:latin typeface="Calibri"/>
                <a:cs typeface="Calibri"/>
              </a:rPr>
              <a:t>Normal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439785" y="4841091"/>
            <a:ext cx="306883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20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551281" y="1577756"/>
            <a:ext cx="188963" cy="1301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725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●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842746" y="1532512"/>
            <a:ext cx="5891301" cy="5562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Explored</a:t>
            </a:r>
            <a:r>
              <a:rPr dirty="0" sz="1200" spc="-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dirty="0" sz="1200" spc="-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variety</a:t>
            </a:r>
            <a:r>
              <a:rPr dirty="0" sz="1200" spc="-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200" spc="-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essential</a:t>
            </a:r>
            <a:r>
              <a:rPr dirty="0" sz="1200" spc="-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machine</a:t>
            </a:r>
            <a:r>
              <a:rPr dirty="0" sz="1200" spc="-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learning</a:t>
            </a:r>
            <a:r>
              <a:rPr dirty="0" sz="1200" spc="-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algorithms,</a:t>
            </a:r>
            <a:r>
              <a:rPr dirty="0" sz="1200" spc="-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such</a:t>
            </a:r>
            <a:r>
              <a:rPr dirty="0" sz="1200" spc="-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as</a:t>
            </a:r>
            <a:r>
              <a:rPr dirty="0" sz="1200" spc="-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linear</a:t>
            </a:r>
            <a:r>
              <a:rPr dirty="0" sz="1200" spc="-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regression,</a:t>
            </a:r>
            <a:r>
              <a:rPr dirty="0" sz="1200" spc="-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logistic</a:t>
            </a:r>
          </a:p>
          <a:p>
            <a:pPr marL="0" marR="0">
              <a:lnSpc>
                <a:spcPts val="1200"/>
              </a:lnSpc>
              <a:spcBef>
                <a:spcPts val="239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regression,</a:t>
            </a:r>
            <a:r>
              <a:rPr dirty="0" sz="1200" spc="-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decision</a:t>
            </a:r>
            <a:r>
              <a:rPr dirty="0" sz="1200" spc="-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tree,</a:t>
            </a:r>
            <a:r>
              <a:rPr dirty="0" sz="1200" spc="-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KNN</a:t>
            </a:r>
            <a:r>
              <a:rPr dirty="0" sz="1200" spc="-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algorithm,</a:t>
            </a:r>
            <a:r>
              <a:rPr dirty="0" sz="1200" spc="-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TensorFlow,</a:t>
            </a:r>
            <a:r>
              <a:rPr dirty="0" sz="1200" spc="-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deep</a:t>
            </a:r>
            <a:r>
              <a:rPr dirty="0" sz="1200" spc="-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learning</a:t>
            </a:r>
            <a:r>
              <a:rPr dirty="0" sz="1200" spc="-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classification,</a:t>
            </a:r>
            <a:r>
              <a:rPr dirty="0" sz="1200" spc="-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image</a:t>
            </a:r>
          </a:p>
          <a:p>
            <a:pPr marL="0" marR="0">
              <a:lnSpc>
                <a:spcPts val="1200"/>
              </a:lnSpc>
              <a:spcBef>
                <a:spcPts val="29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recognition,</a:t>
            </a:r>
            <a:r>
              <a:rPr dirty="0" sz="1200" spc="-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200" spc="-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pattern</a:t>
            </a:r>
            <a:r>
              <a:rPr dirty="0" sz="1200" spc="-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recognition.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11933" y="2335935"/>
            <a:ext cx="1732902" cy="266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Recap</a:t>
            </a:r>
            <a:r>
              <a:rPr dirty="0" sz="1800" spc="-4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800" spc="-4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sprint-3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551281" y="2356064"/>
            <a:ext cx="188963" cy="85579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725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●</a:t>
            </a:r>
          </a:p>
          <a:p>
            <a:pPr marL="0" marR="0">
              <a:lnSpc>
                <a:spcPts val="725"/>
              </a:lnSpc>
              <a:spcBef>
                <a:spcPts val="4988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●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842746" y="2310820"/>
            <a:ext cx="5480246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Discussed</a:t>
            </a:r>
            <a:r>
              <a:rPr dirty="0" sz="1200" spc="-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different</a:t>
            </a:r>
            <a:r>
              <a:rPr dirty="0" sz="1200" spc="-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UML</a:t>
            </a:r>
            <a:r>
              <a:rPr dirty="0" sz="1200" spc="-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diagrams,</a:t>
            </a:r>
            <a:r>
              <a:rPr dirty="0" sz="1200" spc="-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including</a:t>
            </a:r>
            <a:r>
              <a:rPr dirty="0" sz="1200" spc="-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architecture,</a:t>
            </a:r>
            <a:r>
              <a:rPr dirty="0" sz="1200" spc="-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sequence</a:t>
            </a:r>
            <a:r>
              <a:rPr dirty="0" sz="1200" spc="-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diagram</a:t>
            </a:r>
            <a:r>
              <a:rPr dirty="0" sz="1200" spc="-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1200" spc="-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better</a:t>
            </a:r>
          </a:p>
          <a:p>
            <a:pPr marL="0" marR="0">
              <a:lnSpc>
                <a:spcPts val="1200"/>
              </a:lnSpc>
              <a:spcBef>
                <a:spcPts val="24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understand</a:t>
            </a:r>
            <a:r>
              <a:rPr dirty="0" sz="1200" spc="-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our</a:t>
            </a:r>
            <a:r>
              <a:rPr dirty="0" sz="1200" spc="-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project's</a:t>
            </a:r>
            <a:r>
              <a:rPr dirty="0" sz="1200" spc="-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design</a:t>
            </a:r>
            <a:r>
              <a:rPr dirty="0" sz="1200" spc="-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200" spc="-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structure.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842746" y="3036438"/>
            <a:ext cx="5780378" cy="3733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Analyzed</a:t>
            </a:r>
            <a:r>
              <a:rPr dirty="0" sz="1200" spc="-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200" spc="-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remaining</a:t>
            </a:r>
            <a:r>
              <a:rPr dirty="0" sz="1200" spc="-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items</a:t>
            </a:r>
            <a:r>
              <a:rPr dirty="0" sz="1200" spc="-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dirty="0" sz="1200" spc="-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200" spc="-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product</a:t>
            </a:r>
            <a:r>
              <a:rPr dirty="0" sz="1200" spc="-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backlog</a:t>
            </a:r>
            <a:r>
              <a:rPr dirty="0" sz="1200" spc="-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200" spc="-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walked</a:t>
            </a:r>
            <a:r>
              <a:rPr dirty="0" sz="1200" spc="-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through</a:t>
            </a:r>
            <a:r>
              <a:rPr dirty="0" sz="1200" spc="-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them</a:t>
            </a:r>
            <a:r>
              <a:rPr dirty="0" sz="1200" spc="-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1200" spc="-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ensure</a:t>
            </a:r>
            <a:r>
              <a:rPr dirty="0" sz="1200" spc="-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a</a:t>
            </a:r>
          </a:p>
          <a:p>
            <a:pPr marL="0" marR="0">
              <a:lnSpc>
                <a:spcPts val="1200"/>
              </a:lnSpc>
              <a:spcBef>
                <a:spcPts val="239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clear</a:t>
            </a:r>
            <a:r>
              <a:rPr dirty="0" sz="1200" spc="-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understanding</a:t>
            </a:r>
            <a:r>
              <a:rPr dirty="0" sz="1200" spc="-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200" spc="-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what</a:t>
            </a:r>
            <a:r>
              <a:rPr dirty="0" sz="1200" spc="-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still</a:t>
            </a:r>
            <a:r>
              <a:rPr dirty="0" sz="1200" spc="-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needs</a:t>
            </a:r>
            <a:r>
              <a:rPr dirty="0" sz="1200" spc="-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1200" spc="-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be</a:t>
            </a:r>
            <a:r>
              <a:rPr dirty="0" sz="1200" spc="-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accomplished.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439785" y="4841091"/>
            <a:ext cx="306883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21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682239" y="1247622"/>
            <a:ext cx="3903276" cy="457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300"/>
              </a:lnSpc>
              <a:spcBef>
                <a:spcPts val="0"/>
              </a:spcBef>
              <a:spcAft>
                <a:spcPts val="0"/>
              </a:spcAft>
            </a:pPr>
            <a:r>
              <a:rPr dirty="0" sz="3300" b="1">
                <a:solidFill>
                  <a:srgbClr val="000000"/>
                </a:solidFill>
                <a:latin typeface="Calibri"/>
                <a:cs typeface="Calibri"/>
              </a:rPr>
              <a:t>SPRINT</a:t>
            </a:r>
            <a:r>
              <a:rPr dirty="0" sz="33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3300" b="1">
                <a:solidFill>
                  <a:srgbClr val="000000"/>
                </a:solidFill>
                <a:latin typeface="Calibri"/>
                <a:cs typeface="Calibri"/>
              </a:rPr>
              <a:t>3</a:t>
            </a:r>
            <a:r>
              <a:rPr dirty="0" sz="33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3300" b="1">
                <a:solidFill>
                  <a:srgbClr val="000000"/>
                </a:solidFill>
                <a:latin typeface="Calibri"/>
                <a:cs typeface="Calibri"/>
              </a:rPr>
              <a:t>VS</a:t>
            </a:r>
            <a:r>
              <a:rPr dirty="0" sz="33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3300" b="1">
                <a:solidFill>
                  <a:srgbClr val="000000"/>
                </a:solidFill>
                <a:latin typeface="Calibri"/>
                <a:cs typeface="Calibri"/>
              </a:rPr>
              <a:t>SPRINT</a:t>
            </a:r>
            <a:r>
              <a:rPr dirty="0" sz="33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3300" b="1">
                <a:solidFill>
                  <a:srgbClr val="000000"/>
                </a:solidFill>
                <a:latin typeface="Calibri"/>
                <a:cs typeface="Calibri"/>
              </a:rPr>
              <a:t>4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892643" y="2203551"/>
            <a:ext cx="643560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000000"/>
                </a:solidFill>
                <a:latin typeface="Calibri"/>
                <a:cs typeface="Calibri"/>
              </a:rPr>
              <a:t>Sprint</a:t>
            </a:r>
            <a:r>
              <a:rPr dirty="0" sz="12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000000"/>
                </a:solidFill>
                <a:latin typeface="Calibri"/>
                <a:cs typeface="Calibri"/>
              </a:rPr>
              <a:t>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452146" y="2203551"/>
            <a:ext cx="643560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000000"/>
                </a:solidFill>
                <a:latin typeface="Calibri"/>
                <a:cs typeface="Calibri"/>
              </a:rPr>
              <a:t>Sprint</a:t>
            </a:r>
            <a:r>
              <a:rPr dirty="0" sz="12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000000"/>
                </a:solidFill>
                <a:latin typeface="Calibri"/>
                <a:cs typeface="Calibri"/>
              </a:rPr>
              <a:t>4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879544" y="2473463"/>
            <a:ext cx="400812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00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000000"/>
                </a:solidFill>
                <a:latin typeface="Calibri"/>
                <a:cs typeface="Calibri"/>
              </a:rPr>
              <a:t>Login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452146" y="2486329"/>
            <a:ext cx="374023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00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000000"/>
                </a:solidFill>
                <a:latin typeface="Calibri"/>
                <a:cs typeface="Calibri"/>
              </a:rPr>
              <a:t>MVP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879544" y="2686823"/>
            <a:ext cx="705147" cy="365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00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000000"/>
                </a:solidFill>
                <a:latin typeface="Calibri"/>
                <a:cs typeface="Calibri"/>
              </a:rPr>
              <a:t>Feedback</a:t>
            </a:r>
          </a:p>
          <a:p>
            <a:pPr marL="0" marR="0">
              <a:lnSpc>
                <a:spcPts val="900"/>
              </a:lnSpc>
              <a:spcBef>
                <a:spcPts val="780"/>
              </a:spcBef>
              <a:spcAft>
                <a:spcPts val="0"/>
              </a:spcAft>
            </a:pPr>
            <a:r>
              <a:rPr dirty="0" sz="900">
                <a:solidFill>
                  <a:srgbClr val="000000"/>
                </a:solidFill>
                <a:latin typeface="Calibri"/>
                <a:cs typeface="Calibri"/>
              </a:rPr>
              <a:t>Remainders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452146" y="2699689"/>
            <a:ext cx="724402" cy="365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00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000000"/>
                </a:solidFill>
                <a:latin typeface="Calibri"/>
                <a:cs typeface="Calibri"/>
              </a:rPr>
              <a:t>CHAT</a:t>
            </a:r>
            <a:r>
              <a:rPr dirty="0" sz="900" spc="-2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900">
                <a:solidFill>
                  <a:srgbClr val="000000"/>
                </a:solidFill>
                <a:latin typeface="Calibri"/>
                <a:cs typeface="Calibri"/>
              </a:rPr>
              <a:t>BOT</a:t>
            </a:r>
          </a:p>
          <a:p>
            <a:pPr marL="0" marR="0">
              <a:lnSpc>
                <a:spcPts val="900"/>
              </a:lnSpc>
              <a:spcBef>
                <a:spcPts val="780"/>
              </a:spcBef>
              <a:spcAft>
                <a:spcPts val="0"/>
              </a:spcAft>
            </a:pPr>
            <a:r>
              <a:rPr dirty="0" sz="900">
                <a:solidFill>
                  <a:srgbClr val="000000"/>
                </a:solidFill>
                <a:latin typeface="Calibri"/>
                <a:cs typeface="Calibri"/>
              </a:rPr>
              <a:t>Deployment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8439785" y="4841091"/>
            <a:ext cx="306883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22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050128" y="1397436"/>
            <a:ext cx="903940" cy="3733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ffffff"/>
                </a:solidFill>
                <a:latin typeface="Calibri"/>
                <a:cs typeface="Calibri"/>
              </a:rPr>
              <a:t>Issue</a:t>
            </a:r>
          </a:p>
          <a:p>
            <a:pPr marL="9525" marR="0">
              <a:lnSpc>
                <a:spcPts val="1200"/>
              </a:lnSpc>
              <a:spcBef>
                <a:spcPts val="239"/>
              </a:spcBef>
              <a:spcAft>
                <a:spcPts val="0"/>
              </a:spcAft>
            </a:pPr>
            <a:r>
              <a:rPr dirty="0" sz="1200" b="1">
                <a:solidFill>
                  <a:srgbClr val="ffffff"/>
                </a:solidFill>
                <a:latin typeface="Calibri"/>
                <a:cs typeface="Calibri"/>
              </a:rPr>
              <a:t>Type</a:t>
            </a:r>
            <a:r>
              <a:rPr dirty="0" sz="1200" spc="133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000000"/>
                </a:solidFill>
                <a:latin typeface="Calibri"/>
                <a:cs typeface="Calibri"/>
              </a:rPr>
              <a:t>Key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092883" y="1580316"/>
            <a:ext cx="528711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ffffff"/>
                </a:solidFill>
                <a:latin typeface="Calibri"/>
                <a:cs typeface="Calibri"/>
              </a:rPr>
              <a:t>Name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505598" y="1810771"/>
            <a:ext cx="510033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SARS-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077512" y="1993651"/>
            <a:ext cx="428550" cy="14305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Task</a:t>
            </a:r>
          </a:p>
          <a:p>
            <a:pPr marL="0" marR="0">
              <a:lnSpc>
                <a:spcPts val="1200"/>
              </a:lnSpc>
              <a:spcBef>
                <a:spcPts val="2054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Task</a:t>
            </a:r>
          </a:p>
          <a:p>
            <a:pPr marL="0" marR="0">
              <a:lnSpc>
                <a:spcPts val="1200"/>
              </a:lnSpc>
              <a:spcBef>
                <a:spcPts val="2004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Task</a:t>
            </a:r>
          </a:p>
          <a:p>
            <a:pPr marL="0" marR="0">
              <a:lnSpc>
                <a:spcPts val="1200"/>
              </a:lnSpc>
              <a:spcBef>
                <a:spcPts val="2054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Task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505598" y="1993651"/>
            <a:ext cx="3200641" cy="8342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99243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12</a:t>
            </a:r>
            <a:r>
              <a:rPr dirty="0" sz="1200" spc="146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Develop</a:t>
            </a:r>
            <a:r>
              <a:rPr dirty="0" sz="1200" spc="-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200" spc="-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deliverable</a:t>
            </a:r>
            <a:r>
              <a:rPr dirty="0" sz="1200" spc="-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one</a:t>
            </a:r>
            <a:r>
              <a:rPr dirty="0" sz="1200" spc="-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presentation</a:t>
            </a:r>
          </a:p>
          <a:p>
            <a:pPr marL="0" marR="0">
              <a:lnSpc>
                <a:spcPts val="1200"/>
              </a:lnSpc>
              <a:spcBef>
                <a:spcPts val="614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SARS-</a:t>
            </a:r>
          </a:p>
          <a:p>
            <a:pPr marL="99243" marR="0">
              <a:lnSpc>
                <a:spcPts val="1200"/>
              </a:lnSpc>
              <a:spcBef>
                <a:spcPts val="289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13</a:t>
            </a:r>
            <a:r>
              <a:rPr dirty="0" sz="1200" spc="146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Set</a:t>
            </a:r>
            <a:r>
              <a:rPr dirty="0" sz="1200" spc="-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up</a:t>
            </a:r>
            <a:r>
              <a:rPr dirty="0" sz="1200" spc="-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weekly</a:t>
            </a:r>
            <a:r>
              <a:rPr dirty="0" sz="1200" spc="-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meetings</a:t>
            </a:r>
          </a:p>
          <a:p>
            <a:pPr marL="0" marR="0">
              <a:lnSpc>
                <a:spcPts val="1200"/>
              </a:lnSpc>
              <a:spcBef>
                <a:spcPts val="614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SARS-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604841" y="2820321"/>
            <a:ext cx="1956330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14</a:t>
            </a:r>
            <a:r>
              <a:rPr dirty="0" sz="1200" spc="92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Assign</a:t>
            </a:r>
            <a:r>
              <a:rPr dirty="0" sz="1200" spc="-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roles</a:t>
            </a:r>
            <a:r>
              <a:rPr dirty="0" sz="1200" spc="-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1200" spc="-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200" spc="-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team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505598" y="3050776"/>
            <a:ext cx="3115601" cy="3733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SARS-</a:t>
            </a:r>
            <a:r>
              <a:rPr dirty="0" sz="1200" spc="10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Configure</a:t>
            </a:r>
            <a:r>
              <a:rPr dirty="0" sz="1200" spc="-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200" spc="-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development</a:t>
            </a:r>
            <a:r>
              <a:rPr dirty="0" sz="1200" spc="-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tools</a:t>
            </a:r>
            <a:r>
              <a:rPr dirty="0" sz="1200" spc="-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Jira</a:t>
            </a:r>
            <a:r>
              <a:rPr dirty="0" sz="1200" spc="-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</a:p>
          <a:p>
            <a:pPr marL="99243" marR="0">
              <a:lnSpc>
                <a:spcPts val="1200"/>
              </a:lnSpc>
              <a:spcBef>
                <a:spcPts val="239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15</a:t>
            </a:r>
            <a:r>
              <a:rPr dirty="0" sz="1200" spc="92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GitHub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74040" y="3448329"/>
            <a:ext cx="1473753" cy="457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300"/>
              </a:lnSpc>
              <a:spcBef>
                <a:spcPts val="0"/>
              </a:spcBef>
              <a:spcAft>
                <a:spcPts val="0"/>
              </a:spcAft>
            </a:pPr>
            <a:r>
              <a:rPr dirty="0" sz="3300">
                <a:solidFill>
                  <a:srgbClr val="000000"/>
                </a:solidFill>
                <a:latin typeface="Calibri"/>
                <a:cs typeface="Calibri"/>
              </a:rPr>
              <a:t>Sprint</a:t>
            </a:r>
            <a:r>
              <a:rPr dirty="0" sz="3300" spc="-8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3300">
                <a:solidFill>
                  <a:srgbClr val="000000"/>
                </a:solidFill>
                <a:latin typeface="Calibri"/>
                <a:cs typeface="Calibri"/>
              </a:rPr>
              <a:t>1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077512" y="3464111"/>
            <a:ext cx="3367825" cy="3733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Task</a:t>
            </a:r>
            <a:r>
              <a:rPr dirty="0" sz="1200" spc="8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 spc="-174">
                <a:solidFill>
                  <a:srgbClr val="000000"/>
                </a:solidFill>
                <a:latin typeface="Calibri"/>
                <a:cs typeface="Calibri"/>
              </a:rPr>
              <a:t>SA1R6S-</a:t>
            </a:r>
            <a:r>
              <a:rPr dirty="0" sz="1200" spc="27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Develop</a:t>
            </a:r>
            <a:r>
              <a:rPr dirty="0" sz="1200" spc="-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dirty="0" sz="1200" spc="-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crucial</a:t>
            </a:r>
            <a:r>
              <a:rPr dirty="0" sz="1200" spc="-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business</a:t>
            </a:r>
            <a:r>
              <a:rPr dirty="0" sz="1200" spc="-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application.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268335" y="4835969"/>
            <a:ext cx="306883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23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039844" y="87829"/>
            <a:ext cx="828774" cy="10312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00021" marR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 b="1">
                <a:solidFill>
                  <a:srgbClr val="000000"/>
                </a:solidFill>
                <a:latin typeface="Calibri"/>
                <a:cs typeface="Calibri"/>
              </a:rPr>
              <a:t>Story</a:t>
            </a:r>
          </a:p>
          <a:p>
            <a:pPr marL="57732" marR="0">
              <a:lnSpc>
                <a:spcPts val="1700"/>
              </a:lnSpc>
              <a:spcBef>
                <a:spcPts val="340"/>
              </a:spcBef>
              <a:spcAft>
                <a:spcPts val="0"/>
              </a:spcAft>
            </a:pPr>
            <a:r>
              <a:rPr dirty="0" sz="1700" b="1">
                <a:solidFill>
                  <a:srgbClr val="000000"/>
                </a:solidFill>
                <a:latin typeface="Calibri"/>
                <a:cs typeface="Calibri"/>
              </a:rPr>
              <a:t>Points</a:t>
            </a:r>
          </a:p>
          <a:p>
            <a:pPr marL="0" marR="0">
              <a:lnSpc>
                <a:spcPts val="1700"/>
              </a:lnSpc>
              <a:spcBef>
                <a:spcPts val="389"/>
              </a:spcBef>
              <a:spcAft>
                <a:spcPts val="0"/>
              </a:spcAft>
            </a:pPr>
            <a:r>
              <a:rPr dirty="0" sz="1700" b="1">
                <a:solidFill>
                  <a:srgbClr val="000000"/>
                </a:solidFill>
                <a:latin typeface="Calibri"/>
                <a:cs typeface="Calibri"/>
              </a:rPr>
              <a:t>Estimat</a:t>
            </a:r>
          </a:p>
          <a:p>
            <a:pPr marL="280416" marR="0">
              <a:lnSpc>
                <a:spcPts val="1700"/>
              </a:lnSpc>
              <a:spcBef>
                <a:spcPts val="339"/>
              </a:spcBef>
              <a:spcAft>
                <a:spcPts val="0"/>
              </a:spcAft>
            </a:pPr>
            <a:r>
              <a:rPr dirty="0" sz="1700" b="1">
                <a:solidFill>
                  <a:srgbClr val="000000"/>
                </a:solidFill>
                <a:latin typeface="Calibri"/>
                <a:cs typeface="Calibri"/>
              </a:rPr>
              <a:t>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47014" y="605989"/>
            <a:ext cx="1169723" cy="5130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 b="1">
                <a:solidFill>
                  <a:srgbClr val="000000"/>
                </a:solidFill>
                <a:latin typeface="Calibri"/>
                <a:cs typeface="Calibri"/>
              </a:rPr>
              <a:t>Issue</a:t>
            </a:r>
          </a:p>
          <a:p>
            <a:pPr marL="13692" marR="0">
              <a:lnSpc>
                <a:spcPts val="1700"/>
              </a:lnSpc>
              <a:spcBef>
                <a:spcPts val="339"/>
              </a:spcBef>
              <a:spcAft>
                <a:spcPts val="0"/>
              </a:spcAft>
            </a:pPr>
            <a:r>
              <a:rPr dirty="0" sz="1700" b="1">
                <a:solidFill>
                  <a:srgbClr val="000000"/>
                </a:solidFill>
                <a:latin typeface="Calibri"/>
                <a:cs typeface="Calibri"/>
              </a:rPr>
              <a:t>Type</a:t>
            </a:r>
            <a:r>
              <a:rPr dirty="0" sz="1700" spc="1518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700" b="1">
                <a:solidFill>
                  <a:srgbClr val="000000"/>
                </a:solidFill>
                <a:latin typeface="Calibri"/>
                <a:cs typeface="Calibri"/>
              </a:rPr>
              <a:t>Key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321054" y="865069"/>
            <a:ext cx="1017159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 b="1">
                <a:solidFill>
                  <a:srgbClr val="000000"/>
                </a:solidFill>
                <a:latin typeface="Calibri"/>
                <a:cs typeface="Calibri"/>
              </a:rPr>
              <a:t>Sprint_02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44366" y="1152285"/>
            <a:ext cx="7114099" cy="5130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644626" marR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>
                <a:solidFill>
                  <a:srgbClr val="000000"/>
                </a:solidFill>
                <a:latin typeface="Calibri"/>
                <a:cs typeface="Calibri"/>
              </a:rPr>
              <a:t>DCS-</a:t>
            </a:r>
            <a:r>
              <a:rPr dirty="0" sz="1700" spc="71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700">
                <a:solidFill>
                  <a:srgbClr val="000000"/>
                </a:solidFill>
                <a:latin typeface="Calibri"/>
                <a:cs typeface="Calibri"/>
              </a:rPr>
              <a:t>I</a:t>
            </a:r>
            <a:r>
              <a:rPr dirty="0" sz="1700" spc="-4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700">
                <a:solidFill>
                  <a:srgbClr val="000000"/>
                </a:solidFill>
                <a:latin typeface="Calibri"/>
                <a:cs typeface="Calibri"/>
              </a:rPr>
              <a:t>want</a:t>
            </a:r>
            <a:r>
              <a:rPr dirty="0" sz="1700" spc="-4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7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1700" spc="-4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700">
                <a:solidFill>
                  <a:srgbClr val="000000"/>
                </a:solidFill>
                <a:latin typeface="Calibri"/>
                <a:cs typeface="Calibri"/>
              </a:rPr>
              <a:t>log</a:t>
            </a:r>
            <a:r>
              <a:rPr dirty="0" sz="1700" spc="-4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700">
                <a:solidFill>
                  <a:srgbClr val="000000"/>
                </a:solidFill>
                <a:latin typeface="Calibri"/>
                <a:cs typeface="Calibri"/>
              </a:rPr>
              <a:t>out</a:t>
            </a:r>
            <a:r>
              <a:rPr dirty="0" sz="1700" spc="-4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7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700" spc="-4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7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700" spc="-4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700">
                <a:solidFill>
                  <a:srgbClr val="000000"/>
                </a:solidFill>
                <a:latin typeface="Calibri"/>
                <a:cs typeface="Calibri"/>
              </a:rPr>
              <a:t>signed-in</a:t>
            </a:r>
            <a:r>
              <a:rPr dirty="0" sz="1700" spc="-4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700">
                <a:solidFill>
                  <a:srgbClr val="000000"/>
                </a:solidFill>
                <a:latin typeface="Calibri"/>
                <a:cs typeface="Calibri"/>
              </a:rPr>
              <a:t>gateway</a:t>
            </a:r>
            <a:r>
              <a:rPr dirty="0" sz="1700" spc="-4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700">
                <a:solidFill>
                  <a:srgbClr val="000000"/>
                </a:solidFill>
                <a:latin typeface="Calibri"/>
                <a:cs typeface="Calibri"/>
              </a:rPr>
              <a:t>so</a:t>
            </a:r>
            <a:r>
              <a:rPr dirty="0" sz="1700" spc="-4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700">
                <a:solidFill>
                  <a:srgbClr val="000000"/>
                </a:solidFill>
                <a:latin typeface="Calibri"/>
                <a:cs typeface="Calibri"/>
              </a:rPr>
              <a:t>that</a:t>
            </a:r>
            <a:r>
              <a:rPr dirty="0" sz="1700" spc="-4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700">
                <a:solidFill>
                  <a:srgbClr val="000000"/>
                </a:solidFill>
                <a:latin typeface="Calibri"/>
                <a:cs typeface="Calibri"/>
              </a:rPr>
              <a:t>I</a:t>
            </a:r>
            <a:r>
              <a:rPr dirty="0" sz="1700" spc="-4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700">
                <a:solidFill>
                  <a:srgbClr val="000000"/>
                </a:solidFill>
                <a:latin typeface="Calibri"/>
                <a:cs typeface="Calibri"/>
              </a:rPr>
              <a:t>may</a:t>
            </a:r>
            <a:r>
              <a:rPr dirty="0" sz="1700" spc="-4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700">
                <a:solidFill>
                  <a:srgbClr val="000000"/>
                </a:solidFill>
                <a:latin typeface="Calibri"/>
                <a:cs typeface="Calibri"/>
              </a:rPr>
              <a:t>access</a:t>
            </a:r>
            <a:r>
              <a:rPr dirty="0" sz="1700" spc="-4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700">
                <a:solidFill>
                  <a:srgbClr val="000000"/>
                </a:solidFill>
                <a:latin typeface="Calibri"/>
                <a:cs typeface="Calibri"/>
              </a:rPr>
              <a:t>my</a:t>
            </a:r>
          </a:p>
          <a:p>
            <a:pPr marL="0" marR="0">
              <a:lnSpc>
                <a:spcPts val="1700"/>
              </a:lnSpc>
              <a:spcBef>
                <a:spcPts val="340"/>
              </a:spcBef>
              <a:spcAft>
                <a:spcPts val="0"/>
              </a:spcAft>
            </a:pPr>
            <a:r>
              <a:rPr dirty="0" sz="1700">
                <a:solidFill>
                  <a:srgbClr val="000000"/>
                </a:solidFill>
                <a:latin typeface="Calibri"/>
                <a:cs typeface="Calibri"/>
              </a:rPr>
              <a:t>Story</a:t>
            </a:r>
            <a:r>
              <a:rPr dirty="0" sz="1700" spc="181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700">
                <a:solidFill>
                  <a:srgbClr val="000000"/>
                </a:solidFill>
                <a:latin typeface="Calibri"/>
                <a:cs typeface="Calibri"/>
              </a:rPr>
              <a:t>14</a:t>
            </a:r>
            <a:r>
              <a:rPr dirty="0" sz="1700" spc="148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700">
                <a:solidFill>
                  <a:srgbClr val="000000"/>
                </a:solidFill>
                <a:latin typeface="Calibri"/>
                <a:cs typeface="Calibri"/>
              </a:rPr>
              <a:t>patient</a:t>
            </a:r>
            <a:r>
              <a:rPr dirty="0" sz="1700" spc="-4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700">
                <a:solidFill>
                  <a:srgbClr val="000000"/>
                </a:solidFill>
                <a:latin typeface="Calibri"/>
                <a:cs typeface="Calibri"/>
              </a:rPr>
              <a:t>information</a:t>
            </a:r>
            <a:r>
              <a:rPr dirty="0" sz="1700" spc="-4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700">
                <a:solidFill>
                  <a:srgbClr val="000000"/>
                </a:solidFill>
                <a:latin typeface="Calibri"/>
                <a:cs typeface="Calibri"/>
              </a:rPr>
              <a:t>on</a:t>
            </a:r>
            <a:r>
              <a:rPr dirty="0" sz="1700" spc="-4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7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700" spc="-4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700">
                <a:solidFill>
                  <a:srgbClr val="000000"/>
                </a:solidFill>
                <a:latin typeface="Calibri"/>
                <a:cs typeface="Calibri"/>
              </a:rPr>
              <a:t>app.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319467" y="1411365"/>
            <a:ext cx="261825" cy="18928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>
                <a:solidFill>
                  <a:srgbClr val="000000"/>
                </a:solidFill>
                <a:latin typeface="Calibri"/>
                <a:cs typeface="Calibri"/>
              </a:rPr>
              <a:t>3</a:t>
            </a:r>
          </a:p>
          <a:p>
            <a:pPr marL="0" marR="0">
              <a:lnSpc>
                <a:spcPts val="1700"/>
              </a:lnSpc>
              <a:spcBef>
                <a:spcPts val="2601"/>
              </a:spcBef>
              <a:spcAft>
                <a:spcPts val="0"/>
              </a:spcAft>
            </a:pPr>
            <a:r>
              <a:rPr dirty="0" sz="1700">
                <a:solidFill>
                  <a:srgbClr val="000000"/>
                </a:solidFill>
                <a:latin typeface="Calibri"/>
                <a:cs typeface="Calibri"/>
              </a:rPr>
              <a:t>5</a:t>
            </a:r>
          </a:p>
          <a:p>
            <a:pPr marL="0" marR="0">
              <a:lnSpc>
                <a:spcPts val="1700"/>
              </a:lnSpc>
              <a:spcBef>
                <a:spcPts val="2601"/>
              </a:spcBef>
              <a:spcAft>
                <a:spcPts val="0"/>
              </a:spcAft>
            </a:pPr>
            <a:r>
              <a:rPr dirty="0" sz="1700">
                <a:solidFill>
                  <a:srgbClr val="000000"/>
                </a:solidFill>
                <a:latin typeface="Calibri"/>
                <a:cs typeface="Calibri"/>
              </a:rPr>
              <a:t>5</a:t>
            </a:r>
          </a:p>
          <a:p>
            <a:pPr marL="0" marR="0">
              <a:lnSpc>
                <a:spcPts val="1700"/>
              </a:lnSpc>
              <a:spcBef>
                <a:spcPts val="2601"/>
              </a:spcBef>
              <a:spcAft>
                <a:spcPts val="0"/>
              </a:spcAft>
            </a:pPr>
            <a:r>
              <a:rPr dirty="0" sz="1700">
                <a:solidFill>
                  <a:srgbClr val="000000"/>
                </a:solidFill>
                <a:latin typeface="Calibri"/>
                <a:cs typeface="Calibri"/>
              </a:rPr>
              <a:t>3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44366" y="1698581"/>
            <a:ext cx="7553618" cy="134659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644626" marR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>
                <a:solidFill>
                  <a:srgbClr val="000000"/>
                </a:solidFill>
                <a:latin typeface="Calibri"/>
                <a:cs typeface="Calibri"/>
              </a:rPr>
              <a:t>DCS-</a:t>
            </a:r>
            <a:r>
              <a:rPr dirty="0" sz="1700" spc="71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700">
                <a:solidFill>
                  <a:srgbClr val="000000"/>
                </a:solidFill>
                <a:latin typeface="Calibri"/>
                <a:cs typeface="Calibri"/>
              </a:rPr>
              <a:t>As</a:t>
            </a:r>
            <a:r>
              <a:rPr dirty="0" sz="1700" spc="-4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70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dirty="0" sz="1700" spc="-4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700">
                <a:solidFill>
                  <a:srgbClr val="000000"/>
                </a:solidFill>
                <a:latin typeface="Calibri"/>
                <a:cs typeface="Calibri"/>
              </a:rPr>
              <a:t>customer,</a:t>
            </a:r>
            <a:r>
              <a:rPr dirty="0" sz="1700" spc="-4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700">
                <a:solidFill>
                  <a:srgbClr val="000000"/>
                </a:solidFill>
                <a:latin typeface="Calibri"/>
                <a:cs typeface="Calibri"/>
              </a:rPr>
              <a:t>I</a:t>
            </a:r>
            <a:r>
              <a:rPr dirty="0" sz="1700" spc="-4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700">
                <a:solidFill>
                  <a:srgbClr val="000000"/>
                </a:solidFill>
                <a:latin typeface="Calibri"/>
                <a:cs typeface="Calibri"/>
              </a:rPr>
              <a:t>want</a:t>
            </a:r>
            <a:r>
              <a:rPr dirty="0" sz="1700" spc="-4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7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1700" spc="-4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700">
                <a:solidFill>
                  <a:srgbClr val="000000"/>
                </a:solidFill>
                <a:latin typeface="Calibri"/>
                <a:cs typeface="Calibri"/>
              </a:rPr>
              <a:t>register</a:t>
            </a:r>
            <a:r>
              <a:rPr dirty="0" sz="1700" spc="-4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700">
                <a:solidFill>
                  <a:srgbClr val="000000"/>
                </a:solidFill>
                <a:latin typeface="Calibri"/>
                <a:cs typeface="Calibri"/>
              </a:rPr>
              <a:t>myself</a:t>
            </a:r>
            <a:r>
              <a:rPr dirty="0" sz="1700" spc="-4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7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1700" spc="-4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7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700" spc="-4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700">
                <a:solidFill>
                  <a:srgbClr val="000000"/>
                </a:solidFill>
                <a:latin typeface="Calibri"/>
                <a:cs typeface="Calibri"/>
              </a:rPr>
              <a:t>application</a:t>
            </a:r>
            <a:r>
              <a:rPr dirty="0" sz="1700" spc="-4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700">
                <a:solidFill>
                  <a:srgbClr val="000000"/>
                </a:solidFill>
                <a:latin typeface="Calibri"/>
                <a:cs typeface="Calibri"/>
              </a:rPr>
              <a:t>So</a:t>
            </a:r>
            <a:r>
              <a:rPr dirty="0" sz="1700" spc="-4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700">
                <a:solidFill>
                  <a:srgbClr val="000000"/>
                </a:solidFill>
                <a:latin typeface="Calibri"/>
                <a:cs typeface="Calibri"/>
              </a:rPr>
              <a:t>that</a:t>
            </a:r>
            <a:r>
              <a:rPr dirty="0" sz="1700" spc="-4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700">
                <a:solidFill>
                  <a:srgbClr val="000000"/>
                </a:solidFill>
                <a:latin typeface="Calibri"/>
                <a:cs typeface="Calibri"/>
              </a:rPr>
              <a:t>I</a:t>
            </a:r>
            <a:r>
              <a:rPr dirty="0" sz="1700" spc="-4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700">
                <a:solidFill>
                  <a:srgbClr val="000000"/>
                </a:solidFill>
                <a:latin typeface="Calibri"/>
                <a:cs typeface="Calibri"/>
              </a:rPr>
              <a:t>can</a:t>
            </a:r>
          </a:p>
          <a:p>
            <a:pPr marL="0" marR="0">
              <a:lnSpc>
                <a:spcPts val="1700"/>
              </a:lnSpc>
              <a:spcBef>
                <a:spcPts val="340"/>
              </a:spcBef>
              <a:spcAft>
                <a:spcPts val="0"/>
              </a:spcAft>
            </a:pPr>
            <a:r>
              <a:rPr dirty="0" sz="1700">
                <a:solidFill>
                  <a:srgbClr val="000000"/>
                </a:solidFill>
                <a:latin typeface="Calibri"/>
                <a:cs typeface="Calibri"/>
              </a:rPr>
              <a:t>Story</a:t>
            </a:r>
            <a:r>
              <a:rPr dirty="0" sz="1700" spc="181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700">
                <a:solidFill>
                  <a:srgbClr val="000000"/>
                </a:solidFill>
                <a:latin typeface="Calibri"/>
                <a:cs typeface="Calibri"/>
              </a:rPr>
              <a:t>13</a:t>
            </a:r>
            <a:r>
              <a:rPr dirty="0" sz="1700" spc="148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700">
                <a:solidFill>
                  <a:srgbClr val="000000"/>
                </a:solidFill>
                <a:latin typeface="Calibri"/>
                <a:cs typeface="Calibri"/>
              </a:rPr>
              <a:t>keep</a:t>
            </a:r>
            <a:r>
              <a:rPr dirty="0" sz="1700" spc="-4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700">
                <a:solidFill>
                  <a:srgbClr val="000000"/>
                </a:solidFill>
                <a:latin typeface="Calibri"/>
                <a:cs typeface="Calibri"/>
              </a:rPr>
              <a:t>my</a:t>
            </a:r>
            <a:r>
              <a:rPr dirty="0" sz="1700" spc="-4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700">
                <a:solidFill>
                  <a:srgbClr val="000000"/>
                </a:solidFill>
                <a:latin typeface="Calibri"/>
                <a:cs typeface="Calibri"/>
              </a:rPr>
              <a:t>account</a:t>
            </a:r>
            <a:r>
              <a:rPr dirty="0" sz="1700" spc="-4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700">
                <a:solidFill>
                  <a:srgbClr val="000000"/>
                </a:solidFill>
                <a:latin typeface="Calibri"/>
                <a:cs typeface="Calibri"/>
              </a:rPr>
              <a:t>private</a:t>
            </a:r>
            <a:r>
              <a:rPr dirty="0" sz="1700" spc="-4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7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700" spc="-4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700">
                <a:solidFill>
                  <a:srgbClr val="000000"/>
                </a:solidFill>
                <a:latin typeface="Calibri"/>
                <a:cs typeface="Calibri"/>
              </a:rPr>
              <a:t>login</a:t>
            </a:r>
            <a:r>
              <a:rPr dirty="0" sz="1700" spc="-4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700">
                <a:solidFill>
                  <a:srgbClr val="000000"/>
                </a:solidFill>
                <a:latin typeface="Calibri"/>
                <a:cs typeface="Calibri"/>
              </a:rPr>
              <a:t>using</a:t>
            </a:r>
            <a:r>
              <a:rPr dirty="0" sz="1700" spc="-4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700">
                <a:solidFill>
                  <a:srgbClr val="000000"/>
                </a:solidFill>
                <a:latin typeface="Calibri"/>
                <a:cs typeface="Calibri"/>
              </a:rPr>
              <a:t>email/phone</a:t>
            </a:r>
            <a:r>
              <a:rPr dirty="0" sz="1700" spc="-4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7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700" spc="-4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700">
                <a:solidFill>
                  <a:srgbClr val="000000"/>
                </a:solidFill>
                <a:latin typeface="Calibri"/>
                <a:cs typeface="Calibri"/>
              </a:rPr>
              <a:t>password.</a:t>
            </a:r>
          </a:p>
          <a:p>
            <a:pPr marL="644626" marR="0">
              <a:lnSpc>
                <a:spcPts val="1700"/>
              </a:lnSpc>
              <a:spcBef>
                <a:spcPts val="561"/>
              </a:spcBef>
              <a:spcAft>
                <a:spcPts val="0"/>
              </a:spcAft>
            </a:pPr>
            <a:r>
              <a:rPr dirty="0" sz="1700">
                <a:solidFill>
                  <a:srgbClr val="000000"/>
                </a:solidFill>
                <a:latin typeface="Calibri"/>
                <a:cs typeface="Calibri"/>
              </a:rPr>
              <a:t>DCS-</a:t>
            </a:r>
            <a:r>
              <a:rPr dirty="0" sz="1700" spc="71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700">
                <a:solidFill>
                  <a:srgbClr val="000000"/>
                </a:solidFill>
                <a:latin typeface="Calibri"/>
                <a:cs typeface="Calibri"/>
              </a:rPr>
              <a:t>I</a:t>
            </a:r>
            <a:r>
              <a:rPr dirty="0" sz="1700" spc="-4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700">
                <a:solidFill>
                  <a:srgbClr val="000000"/>
                </a:solidFill>
                <a:latin typeface="Calibri"/>
                <a:cs typeface="Calibri"/>
              </a:rPr>
              <a:t>want</a:t>
            </a:r>
            <a:r>
              <a:rPr dirty="0" sz="1700" spc="-4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7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1700" spc="-4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700">
                <a:solidFill>
                  <a:srgbClr val="000000"/>
                </a:solidFill>
                <a:latin typeface="Calibri"/>
                <a:cs typeface="Calibri"/>
              </a:rPr>
              <a:t>sign</a:t>
            </a:r>
            <a:r>
              <a:rPr dirty="0" sz="1700" spc="-4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700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dirty="0" sz="1700" spc="-4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700">
                <a:solidFill>
                  <a:srgbClr val="000000"/>
                </a:solidFill>
                <a:latin typeface="Calibri"/>
                <a:cs typeface="Calibri"/>
              </a:rPr>
              <a:t>as</a:t>
            </a:r>
            <a:r>
              <a:rPr dirty="0" sz="1700" spc="-4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70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dirty="0" sz="1700" spc="-4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700">
                <a:solidFill>
                  <a:srgbClr val="000000"/>
                </a:solidFill>
                <a:latin typeface="Calibri"/>
                <a:cs typeface="Calibri"/>
              </a:rPr>
              <a:t>user</a:t>
            </a:r>
            <a:r>
              <a:rPr dirty="0" sz="1700" spc="-4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700">
                <a:solidFill>
                  <a:srgbClr val="000000"/>
                </a:solidFill>
                <a:latin typeface="Calibri"/>
                <a:cs typeface="Calibri"/>
              </a:rPr>
              <a:t>so</a:t>
            </a:r>
            <a:r>
              <a:rPr dirty="0" sz="1700" spc="-4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700">
                <a:solidFill>
                  <a:srgbClr val="000000"/>
                </a:solidFill>
                <a:latin typeface="Calibri"/>
                <a:cs typeface="Calibri"/>
              </a:rPr>
              <a:t>that</a:t>
            </a:r>
            <a:r>
              <a:rPr dirty="0" sz="1700" spc="-4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700">
                <a:solidFill>
                  <a:srgbClr val="000000"/>
                </a:solidFill>
                <a:latin typeface="Calibri"/>
                <a:cs typeface="Calibri"/>
              </a:rPr>
              <a:t>I</a:t>
            </a:r>
            <a:r>
              <a:rPr dirty="0" sz="1700" spc="-4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700">
                <a:solidFill>
                  <a:srgbClr val="000000"/>
                </a:solidFill>
                <a:latin typeface="Calibri"/>
                <a:cs typeface="Calibri"/>
              </a:rPr>
              <a:t>may</a:t>
            </a:r>
            <a:r>
              <a:rPr dirty="0" sz="1700" spc="-4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700">
                <a:solidFill>
                  <a:srgbClr val="000000"/>
                </a:solidFill>
                <a:latin typeface="Calibri"/>
                <a:cs typeface="Calibri"/>
              </a:rPr>
              <a:t>sign</a:t>
            </a:r>
            <a:r>
              <a:rPr dirty="0" sz="1700" spc="-4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700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dirty="0" sz="1700" spc="-4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700">
                <a:solidFill>
                  <a:srgbClr val="000000"/>
                </a:solidFill>
                <a:latin typeface="Calibri"/>
                <a:cs typeface="Calibri"/>
              </a:rPr>
              <a:t>using</a:t>
            </a:r>
            <a:r>
              <a:rPr dirty="0" sz="1700" spc="-4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700">
                <a:solidFill>
                  <a:srgbClr val="000000"/>
                </a:solidFill>
                <a:latin typeface="Calibri"/>
                <a:cs typeface="Calibri"/>
              </a:rPr>
              <a:t>my</a:t>
            </a:r>
            <a:r>
              <a:rPr dirty="0" sz="1700" spc="-4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700">
                <a:solidFill>
                  <a:srgbClr val="000000"/>
                </a:solidFill>
                <a:latin typeface="Calibri"/>
                <a:cs typeface="Calibri"/>
              </a:rPr>
              <a:t>full</a:t>
            </a:r>
            <a:r>
              <a:rPr dirty="0" sz="1700" spc="-4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700">
                <a:solidFill>
                  <a:srgbClr val="000000"/>
                </a:solidFill>
                <a:latin typeface="Calibri"/>
                <a:cs typeface="Calibri"/>
              </a:rPr>
              <a:t>name</a:t>
            </a:r>
            <a:r>
              <a:rPr dirty="0" sz="1700" spc="-4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7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</a:p>
          <a:p>
            <a:pPr marL="0" marR="0">
              <a:lnSpc>
                <a:spcPts val="1700"/>
              </a:lnSpc>
              <a:spcBef>
                <a:spcPts val="339"/>
              </a:spcBef>
              <a:spcAft>
                <a:spcPts val="0"/>
              </a:spcAft>
            </a:pPr>
            <a:r>
              <a:rPr dirty="0" sz="1700">
                <a:solidFill>
                  <a:srgbClr val="000000"/>
                </a:solidFill>
                <a:latin typeface="Calibri"/>
                <a:cs typeface="Calibri"/>
              </a:rPr>
              <a:t>Story</a:t>
            </a:r>
            <a:r>
              <a:rPr dirty="0" sz="1700" spc="181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700">
                <a:solidFill>
                  <a:srgbClr val="000000"/>
                </a:solidFill>
                <a:latin typeface="Calibri"/>
                <a:cs typeface="Calibri"/>
              </a:rPr>
              <a:t>12</a:t>
            </a:r>
            <a:r>
              <a:rPr dirty="0" sz="1700" spc="148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700">
                <a:solidFill>
                  <a:srgbClr val="000000"/>
                </a:solidFill>
                <a:latin typeface="Calibri"/>
                <a:cs typeface="Calibri"/>
              </a:rPr>
              <a:t>account</a:t>
            </a:r>
            <a:r>
              <a:rPr dirty="0" sz="1700" spc="-4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700">
                <a:solidFill>
                  <a:srgbClr val="000000"/>
                </a:solidFill>
                <a:latin typeface="Calibri"/>
                <a:cs typeface="Calibri"/>
              </a:rPr>
              <a:t>information</a:t>
            </a:r>
            <a:r>
              <a:rPr dirty="0" sz="1700" spc="-4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700">
                <a:solidFill>
                  <a:srgbClr val="000000"/>
                </a:solidFill>
                <a:latin typeface="Calibri"/>
                <a:cs typeface="Calibri"/>
              </a:rPr>
              <a:t>through</a:t>
            </a:r>
            <a:r>
              <a:rPr dirty="0" sz="1700" spc="-4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7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700" spc="-4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700">
                <a:solidFill>
                  <a:srgbClr val="000000"/>
                </a:solidFill>
                <a:latin typeface="Calibri"/>
                <a:cs typeface="Calibri"/>
              </a:rPr>
              <a:t>portal.</a:t>
            </a:r>
          </a:p>
          <a:p>
            <a:pPr marL="644626" marR="0">
              <a:lnSpc>
                <a:spcPts val="1700"/>
              </a:lnSpc>
              <a:spcBef>
                <a:spcPts val="561"/>
              </a:spcBef>
              <a:spcAft>
                <a:spcPts val="0"/>
              </a:spcAft>
            </a:pPr>
            <a:r>
              <a:rPr dirty="0" sz="1700">
                <a:solidFill>
                  <a:srgbClr val="000000"/>
                </a:solidFill>
                <a:latin typeface="Calibri"/>
                <a:cs typeface="Calibri"/>
              </a:rPr>
              <a:t>DCS-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86404" y="3050253"/>
            <a:ext cx="4768343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>
                <a:solidFill>
                  <a:srgbClr val="000000"/>
                </a:solidFill>
                <a:latin typeface="Calibri"/>
                <a:cs typeface="Calibri"/>
              </a:rPr>
              <a:t>Task</a:t>
            </a:r>
            <a:r>
              <a:rPr dirty="0" sz="1700" spc="200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700">
                <a:solidFill>
                  <a:srgbClr val="000000"/>
                </a:solidFill>
                <a:latin typeface="Calibri"/>
                <a:cs typeface="Calibri"/>
              </a:rPr>
              <a:t>10</a:t>
            </a:r>
            <a:r>
              <a:rPr dirty="0" sz="1700" spc="148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700">
                <a:solidFill>
                  <a:srgbClr val="000000"/>
                </a:solidFill>
                <a:latin typeface="Calibri"/>
                <a:cs typeface="Calibri"/>
              </a:rPr>
              <a:t>Create</a:t>
            </a:r>
            <a:r>
              <a:rPr dirty="0" sz="1700" spc="-4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700">
                <a:solidFill>
                  <a:srgbClr val="000000"/>
                </a:solidFill>
                <a:latin typeface="Calibri"/>
                <a:cs typeface="Calibri"/>
              </a:rPr>
              <a:t>MVP</a:t>
            </a:r>
            <a:r>
              <a:rPr dirty="0" sz="1700" spc="-4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700">
                <a:solidFill>
                  <a:srgbClr val="000000"/>
                </a:solidFill>
                <a:latin typeface="Calibri"/>
                <a:cs typeface="Calibri"/>
              </a:rPr>
              <a:t>Prototype</a:t>
            </a:r>
            <a:r>
              <a:rPr dirty="0" sz="1700" spc="-4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700">
                <a:solidFill>
                  <a:srgbClr val="000000"/>
                </a:solidFill>
                <a:latin typeface="Calibri"/>
                <a:cs typeface="Calibri"/>
              </a:rPr>
              <a:t>–</a:t>
            </a:r>
            <a:r>
              <a:rPr dirty="0" sz="1700" spc="-4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700">
                <a:solidFill>
                  <a:srgbClr val="000000"/>
                </a:solidFill>
                <a:latin typeface="Calibri"/>
                <a:cs typeface="Calibri"/>
              </a:rPr>
              <a:t>android</a:t>
            </a:r>
            <a:r>
              <a:rPr dirty="0" sz="1700" spc="-4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700">
                <a:solidFill>
                  <a:srgbClr val="000000"/>
                </a:solidFill>
                <a:latin typeface="Calibri"/>
                <a:cs typeface="Calibri"/>
              </a:rPr>
              <a:t>studio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8439785" y="4841091"/>
            <a:ext cx="306883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24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92979" y="1978567"/>
            <a:ext cx="2166453" cy="90982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300"/>
              </a:lnSpc>
              <a:spcBef>
                <a:spcPts val="0"/>
              </a:spcBef>
              <a:spcAft>
                <a:spcPts val="0"/>
              </a:spcAft>
            </a:pPr>
            <a:r>
              <a:rPr dirty="0" sz="3300">
                <a:solidFill>
                  <a:srgbClr val="000000"/>
                </a:solidFill>
                <a:latin typeface="Calibri"/>
                <a:cs typeface="Calibri"/>
              </a:rPr>
              <a:t>Product</a:t>
            </a:r>
          </a:p>
          <a:p>
            <a:pPr marL="0" marR="0">
              <a:lnSpc>
                <a:spcPts val="3300"/>
              </a:lnSpc>
              <a:spcBef>
                <a:spcPts val="264"/>
              </a:spcBef>
              <a:spcAft>
                <a:spcPts val="0"/>
              </a:spcAft>
            </a:pPr>
            <a:r>
              <a:rPr dirty="0" sz="3300">
                <a:solidFill>
                  <a:srgbClr val="000000"/>
                </a:solidFill>
                <a:latin typeface="Calibri"/>
                <a:cs typeface="Calibri"/>
              </a:rPr>
              <a:t>backlogging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439785" y="4841091"/>
            <a:ext cx="306883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25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439785" y="4841091"/>
            <a:ext cx="306883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26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20090" y="520810"/>
            <a:ext cx="7521609" cy="596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4400">
                <a:solidFill>
                  <a:srgbClr val="000000"/>
                </a:solidFill>
                <a:latin typeface="Calibri"/>
                <a:cs typeface="Calibri"/>
              </a:rPr>
              <a:t>Sprint-4</a:t>
            </a:r>
            <a:r>
              <a:rPr dirty="0" sz="4400" spc="-10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4400">
                <a:solidFill>
                  <a:srgbClr val="000000"/>
                </a:solidFill>
                <a:latin typeface="Calibri"/>
                <a:cs typeface="Calibri"/>
              </a:rPr>
              <a:t>Backlog</a:t>
            </a:r>
            <a:r>
              <a:rPr dirty="0" sz="4400" spc="-10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4400">
                <a:solidFill>
                  <a:srgbClr val="000000"/>
                </a:solidFill>
                <a:latin typeface="Calibri"/>
                <a:cs typeface="Calibri"/>
              </a:rPr>
              <a:t>/</a:t>
            </a:r>
            <a:r>
              <a:rPr dirty="0" sz="4400" spc="-10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4400">
                <a:solidFill>
                  <a:srgbClr val="000000"/>
                </a:solidFill>
                <a:latin typeface="Calibri"/>
                <a:cs typeface="Calibri"/>
              </a:rPr>
              <a:t>Sprint</a:t>
            </a:r>
            <a:r>
              <a:rPr dirty="0" sz="4400" spc="-10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4400">
                <a:solidFill>
                  <a:srgbClr val="000000"/>
                </a:solidFill>
                <a:latin typeface="Calibri"/>
                <a:cs typeface="Calibri"/>
              </a:rPr>
              <a:t>Backlog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01039" y="1369777"/>
            <a:ext cx="1143247" cy="266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ffffff"/>
                </a:solidFill>
                <a:latin typeface="Calibri"/>
                <a:cs typeface="Calibri"/>
              </a:rPr>
              <a:t>Issue</a:t>
            </a:r>
            <a:r>
              <a:rPr dirty="0" sz="180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ffffff"/>
                </a:solidFill>
                <a:latin typeface="Calibri"/>
                <a:cs typeface="Calibri"/>
              </a:rPr>
              <a:t>Type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418839" y="1369777"/>
            <a:ext cx="716867" cy="266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ffffff"/>
                </a:solidFill>
                <a:latin typeface="Calibri"/>
                <a:cs typeface="Calibri"/>
              </a:rPr>
              <a:t>Name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136640" y="1369777"/>
            <a:ext cx="2177891" cy="266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ffffff"/>
                </a:solidFill>
                <a:latin typeface="Calibri"/>
                <a:cs typeface="Calibri"/>
              </a:rPr>
              <a:t>Story</a:t>
            </a:r>
            <a:r>
              <a:rPr dirty="0" sz="180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ffffff"/>
                </a:solidFill>
                <a:latin typeface="Calibri"/>
                <a:cs typeface="Calibri"/>
              </a:rPr>
              <a:t>Points</a:t>
            </a:r>
            <a:r>
              <a:rPr dirty="0" sz="180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ffffff"/>
                </a:solidFill>
                <a:latin typeface="Calibri"/>
                <a:cs typeface="Calibri"/>
              </a:rPr>
              <a:t>Estimate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01039" y="1721364"/>
            <a:ext cx="475952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Story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418839" y="1704371"/>
            <a:ext cx="791108" cy="2068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PGEPCQ+TimesNewRomanPSMT"/>
                <a:cs typeface="PGEPCQ+TimesNewRomanPSMT"/>
              </a:rPr>
              <a:t>As</a:t>
            </a:r>
            <a:r>
              <a:rPr dirty="0" sz="1200">
                <a:solidFill>
                  <a:srgbClr val="000000"/>
                </a:solidFill>
                <a:latin typeface="PGEPCQ+TimesNewRomanPSMT"/>
                <a:cs typeface="PGEPCQ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PGEPCQ+TimesNewRomanPSMT"/>
                <a:cs typeface="PGEPCQ+TimesNewRomanPSMT"/>
              </a:rPr>
              <a:t>a</a:t>
            </a:r>
            <a:r>
              <a:rPr dirty="0" sz="1200">
                <a:solidFill>
                  <a:srgbClr val="000000"/>
                </a:solidFill>
                <a:latin typeface="PGEPCQ+TimesNewRomanPSMT"/>
                <a:cs typeface="PGEPCQ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PGEPCQ+TimesNewRomanPSMT"/>
                <a:cs typeface="PGEPCQ+TimesNewRomanPSMT"/>
              </a:rPr>
              <a:t>User,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136640" y="1721364"/>
            <a:ext cx="229641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3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418839" y="1887251"/>
            <a:ext cx="2580261" cy="57263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PGEPCQ+TimesNewRomanPSMT"/>
                <a:cs typeface="PGEPCQ+TimesNewRomanPSMT"/>
              </a:rPr>
              <a:t>I</a:t>
            </a:r>
            <a:r>
              <a:rPr dirty="0" sz="1200">
                <a:solidFill>
                  <a:srgbClr val="000000"/>
                </a:solidFill>
                <a:latin typeface="PGEPCQ+TimesNewRomanPSMT"/>
                <a:cs typeface="PGEPCQ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PGEPCQ+TimesNewRomanPSMT"/>
                <a:cs typeface="PGEPCQ+TimesNewRomanPSMT"/>
              </a:rPr>
              <a:t>want</a:t>
            </a:r>
            <a:r>
              <a:rPr dirty="0" sz="1200">
                <a:solidFill>
                  <a:srgbClr val="000000"/>
                </a:solidFill>
                <a:latin typeface="PGEPCQ+TimesNewRomanPSMT"/>
                <a:cs typeface="PGEPCQ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PGEPCQ+TimesNewRomanPSMT"/>
                <a:cs typeface="PGEPCQ+TimesNewRomanPSMT"/>
              </a:rPr>
              <a:t>to</a:t>
            </a:r>
            <a:r>
              <a:rPr dirty="0" sz="1200">
                <a:solidFill>
                  <a:srgbClr val="000000"/>
                </a:solidFill>
                <a:latin typeface="PGEPCQ+TimesNewRomanPSMT"/>
                <a:cs typeface="PGEPCQ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PGEPCQ+TimesNewRomanPSMT"/>
                <a:cs typeface="PGEPCQ+TimesNewRomanPSMT"/>
              </a:rPr>
              <a:t>submit</a:t>
            </a:r>
            <a:r>
              <a:rPr dirty="0" sz="1200">
                <a:solidFill>
                  <a:srgbClr val="000000"/>
                </a:solidFill>
                <a:latin typeface="PGEPCQ+TimesNewRomanPSMT"/>
                <a:cs typeface="PGEPCQ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PGEPCQ+TimesNewRomanPSMT"/>
                <a:cs typeface="PGEPCQ+TimesNewRomanPSMT"/>
              </a:rPr>
              <a:t>my</a:t>
            </a:r>
            <a:r>
              <a:rPr dirty="0" sz="1200">
                <a:solidFill>
                  <a:srgbClr val="000000"/>
                </a:solidFill>
                <a:latin typeface="PGEPCQ+TimesNewRomanPSMT"/>
                <a:cs typeface="PGEPCQ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PGEPCQ+TimesNewRomanPSMT"/>
                <a:cs typeface="PGEPCQ+TimesNewRomanPSMT"/>
              </a:rPr>
              <a:t>x-ray</a:t>
            </a:r>
            <a:r>
              <a:rPr dirty="0" sz="1200">
                <a:solidFill>
                  <a:srgbClr val="000000"/>
                </a:solidFill>
                <a:latin typeface="PGEPCQ+TimesNewRomanPSMT"/>
                <a:cs typeface="PGEPCQ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PGEPCQ+TimesNewRomanPSMT"/>
                <a:cs typeface="PGEPCQ+TimesNewRomanPSMT"/>
              </a:rPr>
              <a:t>reports</a:t>
            </a:r>
            <a:r>
              <a:rPr dirty="0" sz="1200">
                <a:solidFill>
                  <a:srgbClr val="000000"/>
                </a:solidFill>
                <a:latin typeface="PGEPCQ+TimesNewRomanPSMT"/>
                <a:cs typeface="PGEPCQ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PGEPCQ+TimesNewRomanPSMT"/>
                <a:cs typeface="PGEPCQ+TimesNewRomanPSMT"/>
              </a:rPr>
              <a:t>in</a:t>
            </a:r>
            <a:r>
              <a:rPr dirty="0" sz="1200">
                <a:solidFill>
                  <a:srgbClr val="000000"/>
                </a:solidFill>
                <a:latin typeface="PGEPCQ+TimesNewRomanPSMT"/>
                <a:cs typeface="PGEPCQ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PGEPCQ+TimesNewRomanPSMT"/>
                <a:cs typeface="PGEPCQ+TimesNewRomanPSMT"/>
              </a:rPr>
              <a:t>the</a:t>
            </a:r>
          </a:p>
          <a:p>
            <a:pPr marL="0" marR="0">
              <a:lnSpc>
                <a:spcPts val="1328"/>
              </a:lnSpc>
              <a:spcBef>
                <a:spcPts val="161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PGEPCQ+TimesNewRomanPSMT"/>
                <a:cs typeface="PGEPCQ+TimesNewRomanPSMT"/>
              </a:rPr>
              <a:t>application</a:t>
            </a:r>
            <a:r>
              <a:rPr dirty="0" sz="1200">
                <a:solidFill>
                  <a:srgbClr val="000000"/>
                </a:solidFill>
                <a:latin typeface="PGEPCQ+TimesNewRomanPSMT"/>
                <a:cs typeface="PGEPCQ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PGEPCQ+TimesNewRomanPSMT"/>
                <a:cs typeface="PGEPCQ+TimesNewRomanPSMT"/>
              </a:rPr>
              <a:t>for</a:t>
            </a:r>
            <a:r>
              <a:rPr dirty="0" sz="1200">
                <a:solidFill>
                  <a:srgbClr val="000000"/>
                </a:solidFill>
                <a:latin typeface="PGEPCQ+TimesNewRomanPSMT"/>
                <a:cs typeface="PGEPCQ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PGEPCQ+TimesNewRomanPSMT"/>
                <a:cs typeface="PGEPCQ+TimesNewRomanPSMT"/>
              </a:rPr>
              <a:t>evaluation</a:t>
            </a:r>
            <a:r>
              <a:rPr dirty="0" sz="1200">
                <a:solidFill>
                  <a:srgbClr val="000000"/>
                </a:solidFill>
                <a:latin typeface="PGEPCQ+TimesNewRomanPSMT"/>
                <a:cs typeface="PGEPCQ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PGEPCQ+TimesNewRomanPSMT"/>
                <a:cs typeface="PGEPCQ+TimesNewRomanPSMT"/>
              </a:rPr>
              <a:t>to</a:t>
            </a:r>
            <a:r>
              <a:rPr dirty="0" sz="1200">
                <a:solidFill>
                  <a:srgbClr val="000000"/>
                </a:solidFill>
                <a:latin typeface="PGEPCQ+TimesNewRomanPSMT"/>
                <a:cs typeface="PGEPCQ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PGEPCQ+TimesNewRomanPSMT"/>
                <a:cs typeface="PGEPCQ+TimesNewRomanPSMT"/>
              </a:rPr>
              <a:t>predict</a:t>
            </a:r>
            <a:r>
              <a:rPr dirty="0" sz="1200" spc="99">
                <a:solidFill>
                  <a:srgbClr val="000000"/>
                </a:solidFill>
                <a:latin typeface="PGEPCQ+TimesNewRomanPSMT"/>
                <a:cs typeface="PGEPCQ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PGEPCQ+TimesNewRomanPSMT"/>
                <a:cs typeface="PGEPCQ+TimesNewRomanPSMT"/>
              </a:rPr>
              <a:t>the</a:t>
            </a:r>
          </a:p>
          <a:p>
            <a:pPr marL="0" marR="0">
              <a:lnSpc>
                <a:spcPts val="1328"/>
              </a:lnSpc>
              <a:spcBef>
                <a:spcPts val="111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PGEPCQ+TimesNewRomanPSMT"/>
                <a:cs typeface="PGEPCQ+TimesNewRomanPSMT"/>
              </a:rPr>
              <a:t>covid-19.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01039" y="2919148"/>
            <a:ext cx="475952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Story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418839" y="2902154"/>
            <a:ext cx="791108" cy="2068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PGEPCQ+TimesNewRomanPSMT"/>
                <a:cs typeface="PGEPCQ+TimesNewRomanPSMT"/>
              </a:rPr>
              <a:t>As</a:t>
            </a:r>
            <a:r>
              <a:rPr dirty="0" sz="1200">
                <a:solidFill>
                  <a:srgbClr val="000000"/>
                </a:solidFill>
                <a:latin typeface="PGEPCQ+TimesNewRomanPSMT"/>
                <a:cs typeface="PGEPCQ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PGEPCQ+TimesNewRomanPSMT"/>
                <a:cs typeface="PGEPCQ+TimesNewRomanPSMT"/>
              </a:rPr>
              <a:t>a</a:t>
            </a:r>
            <a:r>
              <a:rPr dirty="0" sz="1200">
                <a:solidFill>
                  <a:srgbClr val="000000"/>
                </a:solidFill>
                <a:latin typeface="PGEPCQ+TimesNewRomanPSMT"/>
                <a:cs typeface="PGEPCQ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PGEPCQ+TimesNewRomanPSMT"/>
                <a:cs typeface="PGEPCQ+TimesNewRomanPSMT"/>
              </a:rPr>
              <a:t>User,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136640" y="2919148"/>
            <a:ext cx="229641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4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3418839" y="3085034"/>
            <a:ext cx="2170925" cy="38975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PGEPCQ+TimesNewRomanPSMT"/>
                <a:cs typeface="PGEPCQ+TimesNewRomanPSMT"/>
              </a:rPr>
              <a:t>I</a:t>
            </a:r>
            <a:r>
              <a:rPr dirty="0" sz="1200">
                <a:solidFill>
                  <a:srgbClr val="000000"/>
                </a:solidFill>
                <a:latin typeface="PGEPCQ+TimesNewRomanPSMT"/>
                <a:cs typeface="PGEPCQ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PGEPCQ+TimesNewRomanPSMT"/>
                <a:cs typeface="PGEPCQ+TimesNewRomanPSMT"/>
              </a:rPr>
              <a:t>want</a:t>
            </a:r>
            <a:r>
              <a:rPr dirty="0" sz="1200">
                <a:solidFill>
                  <a:srgbClr val="000000"/>
                </a:solidFill>
                <a:latin typeface="PGEPCQ+TimesNewRomanPSMT"/>
                <a:cs typeface="PGEPCQ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PGEPCQ+TimesNewRomanPSMT"/>
                <a:cs typeface="PGEPCQ+TimesNewRomanPSMT"/>
              </a:rPr>
              <a:t>to</a:t>
            </a:r>
            <a:r>
              <a:rPr dirty="0" sz="1200">
                <a:solidFill>
                  <a:srgbClr val="000000"/>
                </a:solidFill>
                <a:latin typeface="PGEPCQ+TimesNewRomanPSMT"/>
                <a:cs typeface="PGEPCQ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PGEPCQ+TimesNewRomanPSMT"/>
                <a:cs typeface="PGEPCQ+TimesNewRomanPSMT"/>
              </a:rPr>
              <a:t>discuss</a:t>
            </a:r>
            <a:r>
              <a:rPr dirty="0" sz="1200" spc="10">
                <a:solidFill>
                  <a:srgbClr val="000000"/>
                </a:solidFill>
                <a:latin typeface="PGEPCQ+TimesNewRomanPSMT"/>
                <a:cs typeface="PGEPCQ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PGEPCQ+TimesNewRomanPSMT"/>
                <a:cs typeface="PGEPCQ+TimesNewRomanPSMT"/>
              </a:rPr>
              <a:t>my/other</a:t>
            </a:r>
            <a:r>
              <a:rPr dirty="0" sz="1200">
                <a:solidFill>
                  <a:srgbClr val="000000"/>
                </a:solidFill>
                <a:latin typeface="PGEPCQ+TimesNewRomanPSMT"/>
                <a:cs typeface="PGEPCQ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PGEPCQ+TimesNewRomanPSMT"/>
                <a:cs typeface="PGEPCQ+TimesNewRomanPSMT"/>
              </a:rPr>
              <a:t>health</a:t>
            </a:r>
          </a:p>
          <a:p>
            <a:pPr marL="0" marR="0">
              <a:lnSpc>
                <a:spcPts val="1328"/>
              </a:lnSpc>
              <a:spcBef>
                <a:spcPts val="161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PGEPCQ+TimesNewRomanPSMT"/>
                <a:cs typeface="PGEPCQ+TimesNewRomanPSMT"/>
              </a:rPr>
              <a:t>condition</a:t>
            </a:r>
            <a:r>
              <a:rPr dirty="0" sz="1200">
                <a:solidFill>
                  <a:srgbClr val="000000"/>
                </a:solidFill>
                <a:latin typeface="PGEPCQ+TimesNewRomanPSMT"/>
                <a:cs typeface="PGEPCQ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PGEPCQ+TimesNewRomanPSMT"/>
                <a:cs typeface="PGEPCQ+TimesNewRomanPSMT"/>
              </a:rPr>
              <a:t>via</a:t>
            </a:r>
            <a:r>
              <a:rPr dirty="0" sz="1200">
                <a:solidFill>
                  <a:srgbClr val="000000"/>
                </a:solidFill>
                <a:latin typeface="PGEPCQ+TimesNewRomanPSMT"/>
                <a:cs typeface="PGEPCQ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PGEPCQ+TimesNewRomanPSMT"/>
                <a:cs typeface="PGEPCQ+TimesNewRomanPSMT"/>
              </a:rPr>
              <a:t>chatbot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701039" y="3742108"/>
            <a:ext cx="475952" cy="9527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Story</a:t>
            </a:r>
          </a:p>
          <a:p>
            <a:pPr marL="0" marR="0">
              <a:lnSpc>
                <a:spcPts val="1200"/>
              </a:lnSpc>
              <a:spcBef>
                <a:spcPts val="180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Story</a:t>
            </a:r>
          </a:p>
          <a:p>
            <a:pPr marL="0" marR="0">
              <a:lnSpc>
                <a:spcPts val="1200"/>
              </a:lnSpc>
              <a:spcBef>
                <a:spcPts val="180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Task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3418839" y="3742108"/>
            <a:ext cx="447898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MVP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6136640" y="3742108"/>
            <a:ext cx="229641" cy="9527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4</a:t>
            </a:r>
          </a:p>
          <a:p>
            <a:pPr marL="0" marR="0">
              <a:lnSpc>
                <a:spcPts val="1200"/>
              </a:lnSpc>
              <a:spcBef>
                <a:spcPts val="180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3</a:t>
            </a:r>
          </a:p>
          <a:p>
            <a:pPr marL="0" marR="0">
              <a:lnSpc>
                <a:spcPts val="1200"/>
              </a:lnSpc>
              <a:spcBef>
                <a:spcPts val="180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6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3418839" y="4123221"/>
            <a:ext cx="1510240" cy="57161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Deployment</a:t>
            </a:r>
          </a:p>
          <a:p>
            <a:pPr marL="0" marR="0">
              <a:lnSpc>
                <a:spcPts val="1200"/>
              </a:lnSpc>
              <a:spcBef>
                <a:spcPts val="180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Finish</a:t>
            </a:r>
            <a:r>
              <a:rPr dirty="0" sz="1200" spc="-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 spc="11">
                <a:solidFill>
                  <a:srgbClr val="000000"/>
                </a:solidFill>
                <a:latin typeface="Calibri"/>
                <a:cs typeface="Calibri"/>
              </a:rPr>
              <a:t>Technicalpaper</a:t>
            </a:r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995795" y="3327298"/>
            <a:ext cx="5313934" cy="393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User</a:t>
            </a:r>
            <a:r>
              <a:rPr dirty="0" sz="2800" spc="-6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stories</a:t>
            </a:r>
            <a:r>
              <a:rPr dirty="0" sz="2800" spc="-6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2800" spc="-6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acceptance</a:t>
            </a:r>
            <a:r>
              <a:rPr dirty="0" sz="2800" spc="-6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criteria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439785" y="4841091"/>
            <a:ext cx="306883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28</a:t>
            </a: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501640" y="286716"/>
            <a:ext cx="3470529" cy="266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User</a:t>
            </a:r>
            <a:r>
              <a:rPr dirty="0" sz="1800" spc="-4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stories</a:t>
            </a:r>
            <a:r>
              <a:rPr dirty="0" sz="1800" spc="-4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800" spc="-4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acceptance</a:t>
            </a:r>
            <a:r>
              <a:rPr dirty="0" sz="1800" spc="-4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criteria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65655" y="1540474"/>
            <a:ext cx="393451" cy="127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700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SCIDTA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856078" y="1540474"/>
            <a:ext cx="492473" cy="127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700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user</a:t>
            </a:r>
            <a:r>
              <a:rPr dirty="0" sz="7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story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720401" y="1540474"/>
            <a:ext cx="827926" cy="127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700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Acceptance</a:t>
            </a:r>
            <a:r>
              <a:rPr dirty="0" sz="7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criteria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345592" y="1540474"/>
            <a:ext cx="324085" cy="127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700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Place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856078" y="1855766"/>
            <a:ext cx="3608512" cy="3403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864322" marR="0">
              <a:lnSpc>
                <a:spcPts val="700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Scenario</a:t>
            </a:r>
            <a:r>
              <a:rPr dirty="0" sz="7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:</a:t>
            </a:r>
            <a:r>
              <a:rPr dirty="0" sz="7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User</a:t>
            </a:r>
            <a:r>
              <a:rPr dirty="0" sz="7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needs</a:t>
            </a:r>
            <a:r>
              <a:rPr dirty="0" sz="7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700" spc="-1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send</a:t>
            </a:r>
            <a:r>
              <a:rPr dirty="0" sz="7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updates</a:t>
            </a:r>
            <a:r>
              <a:rPr dirty="0" sz="7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on</a:t>
            </a:r>
          </a:p>
          <a:p>
            <a:pPr marL="0" marR="0">
              <a:lnSpc>
                <a:spcPts val="700"/>
              </a:lnSpc>
              <a:spcBef>
                <a:spcPts val="140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As</a:t>
            </a:r>
            <a:r>
              <a:rPr dirty="0" sz="700" spc="-1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dirty="0" sz="7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user,</a:t>
            </a:r>
            <a:r>
              <a:rPr dirty="0" sz="7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I</a:t>
            </a:r>
            <a:r>
              <a:rPr dirty="0" sz="7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can</a:t>
            </a:r>
            <a:r>
              <a:rPr dirty="0" sz="7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able</a:t>
            </a:r>
            <a:r>
              <a:rPr dirty="0" sz="7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700" spc="-1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provide</a:t>
            </a:r>
            <a:r>
              <a:rPr dirty="0" sz="7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update</a:t>
            </a:r>
            <a:r>
              <a:rPr dirty="0" sz="7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on</a:t>
            </a:r>
            <a:r>
              <a:rPr dirty="0" sz="7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health</a:t>
            </a:r>
            <a:r>
              <a:rPr dirty="0" sz="700" spc="77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his</a:t>
            </a:r>
            <a:r>
              <a:rPr dirty="0" sz="7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health</a:t>
            </a:r>
            <a:r>
              <a:rPr dirty="0" sz="7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Given</a:t>
            </a:r>
            <a:r>
              <a:rPr dirty="0" sz="7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I</a:t>
            </a:r>
            <a:r>
              <a:rPr dirty="0" sz="7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logged</a:t>
            </a:r>
            <a:r>
              <a:rPr dirty="0" sz="7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dirty="0" sz="7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as</a:t>
            </a:r>
            <a:r>
              <a:rPr dirty="0" sz="7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user,</a:t>
            </a:r>
            <a:r>
              <a:rPr dirty="0" sz="7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When</a:t>
            </a:r>
            <a:r>
              <a:rPr dirty="0" sz="7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I</a:t>
            </a:r>
          </a:p>
          <a:p>
            <a:pPr marL="0" marR="0">
              <a:lnSpc>
                <a:spcPts val="700"/>
              </a:lnSpc>
              <a:spcBef>
                <a:spcPts val="189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condition</a:t>
            </a:r>
            <a:r>
              <a:rPr dirty="0" sz="7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700" spc="-1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7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bot</a:t>
            </a:r>
            <a:r>
              <a:rPr dirty="0" sz="700" spc="14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so</a:t>
            </a:r>
            <a:r>
              <a:rPr dirty="0" sz="7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that</a:t>
            </a:r>
            <a:r>
              <a:rPr dirty="0" sz="7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I</a:t>
            </a:r>
            <a:r>
              <a:rPr dirty="0" sz="7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can</a:t>
            </a:r>
            <a:r>
              <a:rPr dirty="0" sz="7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get</a:t>
            </a:r>
            <a:r>
              <a:rPr dirty="0" sz="7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ouptus</a:t>
            </a:r>
            <a:r>
              <a:rPr dirty="0" sz="7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7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700" spc="-1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open</a:t>
            </a:r>
            <a:r>
              <a:rPr dirty="0" sz="7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7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application</a:t>
            </a:r>
            <a:r>
              <a:rPr dirty="0" sz="7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7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click</a:t>
            </a:r>
            <a:r>
              <a:rPr dirty="0" sz="7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on</a:t>
            </a:r>
            <a:r>
              <a:rPr dirty="0" sz="7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bot</a:t>
            </a:r>
            <a:r>
              <a:rPr dirty="0" sz="7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option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365655" y="2175806"/>
            <a:ext cx="887815" cy="127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700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SCIDTA-220</a:t>
            </a:r>
            <a:r>
              <a:rPr dirty="0" sz="700" spc="36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reports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720401" y="2175806"/>
            <a:ext cx="1534562" cy="127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700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then</a:t>
            </a:r>
            <a:r>
              <a:rPr dirty="0" sz="7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I</a:t>
            </a:r>
            <a:r>
              <a:rPr dirty="0" sz="7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can</a:t>
            </a:r>
            <a:r>
              <a:rPr dirty="0" sz="7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share</a:t>
            </a:r>
            <a:r>
              <a:rPr dirty="0" sz="7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updates</a:t>
            </a:r>
            <a:r>
              <a:rPr dirty="0" sz="7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on</a:t>
            </a:r>
            <a:r>
              <a:rPr dirty="0" sz="7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my</a:t>
            </a:r>
            <a:r>
              <a:rPr dirty="0" sz="7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health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466140" y="2175806"/>
            <a:ext cx="283889" cy="127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700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BOT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720401" y="2491098"/>
            <a:ext cx="1742550" cy="233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700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Scenario</a:t>
            </a:r>
            <a:r>
              <a:rPr dirty="0" sz="7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:</a:t>
            </a:r>
            <a:r>
              <a:rPr dirty="0" sz="7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User</a:t>
            </a:r>
            <a:r>
              <a:rPr dirty="0" sz="7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needs</a:t>
            </a:r>
            <a:r>
              <a:rPr dirty="0" sz="7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700" spc="-1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suggestions</a:t>
            </a:r>
            <a:r>
              <a:rPr dirty="0" sz="7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on</a:t>
            </a:r>
          </a:p>
          <a:p>
            <a:pPr marL="0" marR="0">
              <a:lnSpc>
                <a:spcPts val="700"/>
              </a:lnSpc>
              <a:spcBef>
                <a:spcPts val="140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drug</a:t>
            </a:r>
            <a:r>
              <a:rPr dirty="0" sz="7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usage</a:t>
            </a:r>
            <a:r>
              <a:rPr dirty="0" sz="7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Given</a:t>
            </a:r>
            <a:r>
              <a:rPr dirty="0" sz="7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I</a:t>
            </a:r>
            <a:r>
              <a:rPr dirty="0" sz="7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logged</a:t>
            </a:r>
            <a:r>
              <a:rPr dirty="0" sz="7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dirty="0" sz="7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as</a:t>
            </a:r>
            <a:r>
              <a:rPr dirty="0" sz="7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user,</a:t>
            </a:r>
            <a:r>
              <a:rPr dirty="0" sz="7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When</a:t>
            </a:r>
            <a:r>
              <a:rPr dirty="0" sz="7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I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856078" y="2704458"/>
            <a:ext cx="3586731" cy="2336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700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As</a:t>
            </a:r>
            <a:r>
              <a:rPr dirty="0" sz="700" spc="-1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dirty="0" sz="7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user,</a:t>
            </a:r>
            <a:r>
              <a:rPr dirty="0" sz="7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I</a:t>
            </a:r>
            <a:r>
              <a:rPr dirty="0" sz="7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need</a:t>
            </a:r>
            <a:r>
              <a:rPr dirty="0" sz="7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suggestion</a:t>
            </a:r>
            <a:r>
              <a:rPr dirty="0" sz="7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on</a:t>
            </a:r>
            <a:r>
              <a:rPr dirty="0" sz="7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drug</a:t>
            </a:r>
            <a:r>
              <a:rPr dirty="0" sz="7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usage</a:t>
            </a:r>
            <a:r>
              <a:rPr dirty="0" sz="7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so</a:t>
            </a:r>
            <a:r>
              <a:rPr dirty="0" sz="7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that</a:t>
            </a:r>
            <a:r>
              <a:rPr dirty="0" sz="7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I</a:t>
            </a:r>
            <a:r>
              <a:rPr dirty="0" sz="7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open</a:t>
            </a:r>
            <a:r>
              <a:rPr dirty="0" sz="7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bot</a:t>
            </a:r>
            <a:r>
              <a:rPr dirty="0" sz="7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7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give</a:t>
            </a:r>
            <a:r>
              <a:rPr dirty="0" sz="7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7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inputs</a:t>
            </a:r>
            <a:r>
              <a:rPr dirty="0" sz="7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7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reports</a:t>
            </a:r>
            <a:r>
              <a:rPr dirty="0" sz="700" spc="-1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</a:p>
          <a:p>
            <a:pPr marL="1864322" marR="0">
              <a:lnSpc>
                <a:spcPts val="700"/>
              </a:lnSpc>
              <a:spcBef>
                <a:spcPts val="139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bot</a:t>
            </a:r>
            <a:r>
              <a:rPr dirty="0" sz="7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an</a:t>
            </a:r>
            <a:r>
              <a:rPr dirty="0" sz="7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suggest</a:t>
            </a:r>
            <a:r>
              <a:rPr dirty="0" sz="7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7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medications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2365655" y="2811138"/>
            <a:ext cx="1465411" cy="127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700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SCIDTA-221</a:t>
            </a:r>
            <a:r>
              <a:rPr dirty="0" sz="700" spc="36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can</a:t>
            </a:r>
            <a:r>
              <a:rPr dirty="0" sz="7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use</a:t>
            </a:r>
            <a:r>
              <a:rPr dirty="0" sz="7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it</a:t>
            </a:r>
            <a:r>
              <a:rPr dirty="0" sz="7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from</a:t>
            </a:r>
            <a:r>
              <a:rPr dirty="0" sz="7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7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bot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6466140" y="2811138"/>
            <a:ext cx="283889" cy="660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700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BOT</a:t>
            </a:r>
          </a:p>
          <a:p>
            <a:pPr marL="0" marR="0">
              <a:lnSpc>
                <a:spcPts val="700"/>
              </a:lnSpc>
              <a:spcBef>
                <a:spcPts val="3500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BOT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2856078" y="3024498"/>
            <a:ext cx="3612718" cy="3403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864322" marR="0">
              <a:lnSpc>
                <a:spcPts val="700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Scenario:</a:t>
            </a:r>
            <a:r>
              <a:rPr dirty="0" sz="7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User</a:t>
            </a:r>
            <a:r>
              <a:rPr dirty="0" sz="7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needs</a:t>
            </a:r>
            <a:r>
              <a:rPr dirty="0" sz="7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700" spc="-1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suggestions</a:t>
            </a:r>
            <a:r>
              <a:rPr dirty="0" sz="7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on</a:t>
            </a:r>
            <a:r>
              <a:rPr dirty="0" sz="7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drug</a:t>
            </a:r>
          </a:p>
          <a:p>
            <a:pPr marL="1864322" marR="0">
              <a:lnSpc>
                <a:spcPts val="700"/>
              </a:lnSpc>
              <a:spcBef>
                <a:spcPts val="139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usage</a:t>
            </a:r>
            <a:r>
              <a:rPr dirty="0" sz="7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Given</a:t>
            </a:r>
            <a:r>
              <a:rPr dirty="0" sz="7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I</a:t>
            </a:r>
            <a:r>
              <a:rPr dirty="0" sz="7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logged</a:t>
            </a:r>
            <a:r>
              <a:rPr dirty="0" sz="7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dirty="0" sz="7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as</a:t>
            </a:r>
            <a:r>
              <a:rPr dirty="0" sz="7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user,</a:t>
            </a:r>
            <a:r>
              <a:rPr dirty="0" sz="7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Giving</a:t>
            </a:r>
          </a:p>
          <a:p>
            <a:pPr marL="0" marR="0">
              <a:lnSpc>
                <a:spcPts val="700"/>
              </a:lnSpc>
              <a:spcBef>
                <a:spcPts val="190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As</a:t>
            </a:r>
            <a:r>
              <a:rPr dirty="0" sz="700" spc="-1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dirty="0" sz="7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user</a:t>
            </a:r>
            <a:r>
              <a:rPr dirty="0" sz="7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,</a:t>
            </a:r>
            <a:r>
              <a:rPr dirty="0" sz="7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I</a:t>
            </a:r>
            <a:r>
              <a:rPr dirty="0" sz="7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need</a:t>
            </a:r>
            <a:r>
              <a:rPr dirty="0" sz="7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suggestions</a:t>
            </a:r>
            <a:r>
              <a:rPr dirty="0" sz="7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700" spc="-1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choose</a:t>
            </a:r>
            <a:r>
              <a:rPr dirty="0" sz="7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required</a:t>
            </a:r>
            <a:r>
              <a:rPr dirty="0" sz="700" spc="65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health</a:t>
            </a:r>
            <a:r>
              <a:rPr dirty="0" sz="7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report</a:t>
            </a:r>
            <a:r>
              <a:rPr dirty="0" sz="7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700" spc="-1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7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bot</a:t>
            </a:r>
            <a:r>
              <a:rPr dirty="0" sz="7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7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give</a:t>
            </a:r>
            <a:r>
              <a:rPr dirty="0" sz="7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is</a:t>
            </a:r>
            <a:r>
              <a:rPr dirty="0" sz="7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drug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2365655" y="3344538"/>
            <a:ext cx="2259396" cy="127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700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SCIDTA-222</a:t>
            </a:r>
            <a:r>
              <a:rPr dirty="0" sz="700" spc="36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drug</a:t>
            </a:r>
            <a:r>
              <a:rPr dirty="0" sz="7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700" spc="-1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cure</a:t>
            </a:r>
            <a:r>
              <a:rPr dirty="0" sz="7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myself</a:t>
            </a:r>
            <a:r>
              <a:rPr dirty="0" sz="7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so</a:t>
            </a:r>
            <a:r>
              <a:rPr dirty="0" sz="7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that</a:t>
            </a:r>
            <a:r>
              <a:rPr dirty="0" sz="7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I</a:t>
            </a:r>
            <a:r>
              <a:rPr dirty="0" sz="7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can</a:t>
            </a:r>
            <a:r>
              <a:rPr dirty="0" sz="7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cure</a:t>
            </a:r>
            <a:r>
              <a:rPr dirty="0" sz="7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my</a:t>
            </a:r>
            <a:r>
              <a:rPr dirty="0" sz="7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self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4720401" y="3344538"/>
            <a:ext cx="1008847" cy="127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700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usage</a:t>
            </a:r>
            <a:r>
              <a:rPr dirty="0" sz="7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7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specifications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4720401" y="3655082"/>
            <a:ext cx="1765792" cy="4470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700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Scenario</a:t>
            </a:r>
            <a:r>
              <a:rPr dirty="0" sz="7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:</a:t>
            </a:r>
            <a:r>
              <a:rPr dirty="0" sz="7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User</a:t>
            </a:r>
            <a:r>
              <a:rPr dirty="0" sz="7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needs</a:t>
            </a:r>
            <a:r>
              <a:rPr dirty="0" sz="7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700" spc="-1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check</a:t>
            </a:r>
            <a:r>
              <a:rPr dirty="0" sz="7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confirm</a:t>
            </a:r>
          </a:p>
          <a:p>
            <a:pPr marL="0" marR="0">
              <a:lnSpc>
                <a:spcPts val="700"/>
              </a:lnSpc>
              <a:spcBef>
                <a:spcPts val="139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disease</a:t>
            </a:r>
            <a:r>
              <a:rPr dirty="0" sz="7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by</a:t>
            </a:r>
            <a:r>
              <a:rPr dirty="0" sz="7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providing</a:t>
            </a:r>
            <a:r>
              <a:rPr dirty="0" sz="7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symptoms</a:t>
            </a:r>
            <a:r>
              <a:rPr dirty="0" sz="700" spc="-1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Given</a:t>
            </a:r>
            <a:r>
              <a:rPr dirty="0" sz="7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I</a:t>
            </a:r>
          </a:p>
          <a:p>
            <a:pPr marL="0" marR="0">
              <a:lnSpc>
                <a:spcPts val="700"/>
              </a:lnSpc>
              <a:spcBef>
                <a:spcPts val="189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logged</a:t>
            </a:r>
            <a:r>
              <a:rPr dirty="0" sz="7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dirty="0" sz="7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as</a:t>
            </a:r>
            <a:r>
              <a:rPr dirty="0" sz="7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user,</a:t>
            </a:r>
            <a:r>
              <a:rPr dirty="0" sz="7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When</a:t>
            </a:r>
            <a:r>
              <a:rPr dirty="0" sz="7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I</a:t>
            </a:r>
            <a:r>
              <a:rPr dirty="0" sz="7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logged</a:t>
            </a:r>
            <a:r>
              <a:rPr dirty="0" sz="7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dirty="0" sz="7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7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open</a:t>
            </a:r>
          </a:p>
          <a:p>
            <a:pPr marL="0" marR="0">
              <a:lnSpc>
                <a:spcPts val="700"/>
              </a:lnSpc>
              <a:spcBef>
                <a:spcPts val="139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bot</a:t>
            </a:r>
            <a:r>
              <a:rPr dirty="0" sz="700" spc="14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then</a:t>
            </a:r>
            <a:r>
              <a:rPr dirty="0" sz="7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I</a:t>
            </a:r>
            <a:r>
              <a:rPr dirty="0" sz="7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need</a:t>
            </a:r>
            <a:r>
              <a:rPr dirty="0" sz="7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an</a:t>
            </a:r>
            <a:r>
              <a:rPr dirty="0" sz="7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interface</a:t>
            </a:r>
            <a:r>
              <a:rPr dirty="0" sz="7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where</a:t>
            </a:r>
            <a:r>
              <a:rPr dirty="0" sz="7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I</a:t>
            </a:r>
            <a:r>
              <a:rPr dirty="0" sz="7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can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2856078" y="3975122"/>
            <a:ext cx="1819242" cy="127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700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As</a:t>
            </a:r>
            <a:r>
              <a:rPr dirty="0" sz="700" spc="-1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dirty="0" sz="7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user,</a:t>
            </a:r>
            <a:r>
              <a:rPr dirty="0" sz="7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I</a:t>
            </a:r>
            <a:r>
              <a:rPr dirty="0" sz="7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can</a:t>
            </a:r>
            <a:r>
              <a:rPr dirty="0" sz="7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able</a:t>
            </a:r>
            <a:r>
              <a:rPr dirty="0" sz="7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700" spc="-1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check</a:t>
            </a:r>
            <a:r>
              <a:rPr dirty="0" sz="7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my</a:t>
            </a:r>
            <a:r>
              <a:rPr dirty="0" sz="7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symptoms</a:t>
            </a:r>
            <a:r>
              <a:rPr dirty="0" sz="700" spc="-1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by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2365655" y="4081802"/>
            <a:ext cx="4087466" cy="127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700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SCIDTA-223</a:t>
            </a:r>
            <a:r>
              <a:rPr dirty="0" sz="700" spc="36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providing</a:t>
            </a:r>
            <a:r>
              <a:rPr dirty="0" sz="7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inputs</a:t>
            </a:r>
            <a:r>
              <a:rPr dirty="0" sz="7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so</a:t>
            </a:r>
            <a:r>
              <a:rPr dirty="0" sz="7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that</a:t>
            </a:r>
            <a:r>
              <a:rPr dirty="0" sz="7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I</a:t>
            </a:r>
            <a:r>
              <a:rPr dirty="0" sz="7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can</a:t>
            </a:r>
            <a:r>
              <a:rPr dirty="0" sz="7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be</a:t>
            </a:r>
            <a:r>
              <a:rPr dirty="0" sz="7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sure</a:t>
            </a:r>
            <a:r>
              <a:rPr dirty="0" sz="7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7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my</a:t>
            </a:r>
            <a:r>
              <a:rPr dirty="0" sz="7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health</a:t>
            </a:r>
            <a:r>
              <a:rPr dirty="0" sz="700" spc="26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provide</a:t>
            </a:r>
            <a:r>
              <a:rPr dirty="0" sz="7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my</a:t>
            </a:r>
            <a:r>
              <a:rPr dirty="0" sz="7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symptoms</a:t>
            </a:r>
            <a:r>
              <a:rPr dirty="0" sz="700" spc="-1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7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get</a:t>
            </a:r>
            <a:r>
              <a:rPr dirty="0" sz="7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confirmation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6446049" y="4081802"/>
            <a:ext cx="283889" cy="127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700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BOT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8439785" y="4841091"/>
            <a:ext cx="306883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29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644640" y="318649"/>
            <a:ext cx="1871637" cy="596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4400">
                <a:solidFill>
                  <a:srgbClr val="000000"/>
                </a:solidFill>
                <a:latin typeface="Calibri"/>
                <a:cs typeface="Calibri"/>
              </a:rPr>
              <a:t>Agenda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4258" y="629892"/>
            <a:ext cx="4408787" cy="28041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07"/>
              </a:lnSpc>
              <a:spcBef>
                <a:spcPts val="0"/>
              </a:spcBef>
              <a:spcAft>
                <a:spcPts val="0"/>
              </a:spcAft>
            </a:pPr>
            <a:r>
              <a:rPr dirty="0" sz="1900">
                <a:solidFill>
                  <a:srgbClr val="000000"/>
                </a:solidFill>
                <a:latin typeface="Calibri"/>
                <a:cs typeface="Calibri"/>
              </a:rPr>
              <a:t>1.Improvement</a:t>
            </a:r>
            <a:r>
              <a:rPr dirty="0" sz="1900" spc="-4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900">
                <a:solidFill>
                  <a:srgbClr val="000000"/>
                </a:solidFill>
                <a:latin typeface="Calibri"/>
                <a:cs typeface="Calibri"/>
              </a:rPr>
              <a:t>from</a:t>
            </a:r>
            <a:r>
              <a:rPr dirty="0" sz="1900" spc="-4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900">
                <a:solidFill>
                  <a:srgbClr val="000000"/>
                </a:solidFill>
                <a:latin typeface="Calibri"/>
                <a:cs typeface="Calibri"/>
              </a:rPr>
              <a:t>Professor’s</a:t>
            </a:r>
            <a:r>
              <a:rPr dirty="0" sz="1900" spc="-4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900">
                <a:solidFill>
                  <a:srgbClr val="000000"/>
                </a:solidFill>
                <a:latin typeface="Calibri"/>
                <a:cs typeface="Calibri"/>
              </a:rPr>
              <a:t>Feedback.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4258" y="1110603"/>
            <a:ext cx="2329477" cy="71467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5588" marR="0">
              <a:lnSpc>
                <a:spcPts val="1907"/>
              </a:lnSpc>
              <a:spcBef>
                <a:spcPts val="0"/>
              </a:spcBef>
              <a:spcAft>
                <a:spcPts val="0"/>
              </a:spcAft>
            </a:pPr>
            <a:r>
              <a:rPr dirty="0" sz="1900">
                <a:solidFill>
                  <a:srgbClr val="000000"/>
                </a:solidFill>
                <a:latin typeface="Calibri"/>
                <a:cs typeface="Calibri"/>
              </a:rPr>
              <a:t>2.</a:t>
            </a:r>
            <a:r>
              <a:rPr dirty="0" sz="1900" spc="38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900">
                <a:solidFill>
                  <a:srgbClr val="000000"/>
                </a:solidFill>
                <a:latin typeface="Calibri"/>
                <a:cs typeface="Calibri"/>
              </a:rPr>
              <a:t>Project</a:t>
            </a:r>
            <a:r>
              <a:rPr dirty="0" sz="1900" spc="-4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900">
                <a:solidFill>
                  <a:srgbClr val="000000"/>
                </a:solidFill>
                <a:latin typeface="Calibri"/>
                <a:cs typeface="Calibri"/>
              </a:rPr>
              <a:t>Description</a:t>
            </a:r>
          </a:p>
          <a:p>
            <a:pPr marL="0" marR="0">
              <a:lnSpc>
                <a:spcPts val="1907"/>
              </a:lnSpc>
              <a:spcBef>
                <a:spcPts val="1511"/>
              </a:spcBef>
              <a:spcAft>
                <a:spcPts val="0"/>
              </a:spcAft>
            </a:pPr>
            <a:r>
              <a:rPr dirty="0" sz="1900">
                <a:solidFill>
                  <a:srgbClr val="000000"/>
                </a:solidFill>
                <a:latin typeface="Calibri"/>
                <a:cs typeface="Calibri"/>
              </a:rPr>
              <a:t>3.</a:t>
            </a:r>
            <a:r>
              <a:rPr dirty="0" sz="1900" spc="-4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900">
                <a:solidFill>
                  <a:srgbClr val="000000"/>
                </a:solidFill>
                <a:latin typeface="Calibri"/>
                <a:cs typeface="Calibri"/>
              </a:rPr>
              <a:t>Personas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815840" y="1379502"/>
            <a:ext cx="1771929" cy="63743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10.</a:t>
            </a:r>
            <a:r>
              <a:rPr dirty="0" sz="1800" spc="-4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Retrospective</a:t>
            </a:r>
          </a:p>
          <a:p>
            <a:pPr marL="0" marR="0">
              <a:lnSpc>
                <a:spcPts val="1800"/>
              </a:lnSpc>
              <a:spcBef>
                <a:spcPts val="1119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11.</a:t>
            </a:r>
            <a:r>
              <a:rPr dirty="0" sz="1800" spc="-4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Sprint</a:t>
            </a:r>
            <a:r>
              <a:rPr dirty="0" sz="1800" spc="-4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5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54257" y="1949480"/>
            <a:ext cx="2846459" cy="28041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07"/>
              </a:lnSpc>
              <a:spcBef>
                <a:spcPts val="0"/>
              </a:spcBef>
              <a:spcAft>
                <a:spcPts val="0"/>
              </a:spcAft>
            </a:pPr>
            <a:r>
              <a:rPr dirty="0" sz="1900">
                <a:solidFill>
                  <a:srgbClr val="000000"/>
                </a:solidFill>
                <a:latin typeface="Calibri"/>
                <a:cs typeface="Calibri"/>
              </a:rPr>
              <a:t>4.</a:t>
            </a:r>
            <a:r>
              <a:rPr dirty="0" sz="1900" spc="-4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900">
                <a:solidFill>
                  <a:srgbClr val="000000"/>
                </a:solidFill>
                <a:latin typeface="Calibri"/>
                <a:cs typeface="Calibri"/>
              </a:rPr>
              <a:t>Minimum</a:t>
            </a:r>
            <a:r>
              <a:rPr dirty="0" sz="1900" spc="-4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900">
                <a:solidFill>
                  <a:srgbClr val="000000"/>
                </a:solidFill>
                <a:latin typeface="Calibri"/>
                <a:cs typeface="Calibri"/>
              </a:rPr>
              <a:t>Viable</a:t>
            </a:r>
            <a:r>
              <a:rPr dirty="0" sz="1900" spc="-4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900">
                <a:solidFill>
                  <a:srgbClr val="000000"/>
                </a:solidFill>
                <a:latin typeface="Calibri"/>
                <a:cs typeface="Calibri"/>
              </a:rPr>
              <a:t>Product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815840" y="2098016"/>
            <a:ext cx="2623299" cy="5704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12.</a:t>
            </a:r>
            <a:r>
              <a:rPr dirty="0" sz="1800" spc="-4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Product</a:t>
            </a:r>
            <a:r>
              <a:rPr dirty="0" sz="1800" spc="-4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Demo-Sprint</a:t>
            </a:r>
            <a:r>
              <a:rPr dirty="0" sz="1800" spc="-4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4</a:t>
            </a:r>
          </a:p>
          <a:p>
            <a:pPr marL="0" marR="0">
              <a:lnSpc>
                <a:spcPts val="1800"/>
              </a:lnSpc>
              <a:spcBef>
                <a:spcPts val="591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13.</a:t>
            </a:r>
            <a:r>
              <a:rPr dirty="0" sz="1800" spc="-4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Live</a:t>
            </a:r>
            <a:r>
              <a:rPr dirty="0" sz="1800" spc="-4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Application</a:t>
            </a:r>
            <a:r>
              <a:rPr dirty="0" sz="1800" spc="-4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Demo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54257" y="2336365"/>
            <a:ext cx="1681441" cy="28041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07"/>
              </a:lnSpc>
              <a:spcBef>
                <a:spcPts val="0"/>
              </a:spcBef>
              <a:spcAft>
                <a:spcPts val="0"/>
              </a:spcAft>
            </a:pPr>
            <a:r>
              <a:rPr dirty="0" sz="1900">
                <a:solidFill>
                  <a:srgbClr val="000000"/>
                </a:solidFill>
                <a:latin typeface="Calibri"/>
                <a:cs typeface="Calibri"/>
              </a:rPr>
              <a:t>5.</a:t>
            </a:r>
            <a:r>
              <a:rPr dirty="0" sz="1900" spc="-4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900">
                <a:solidFill>
                  <a:srgbClr val="000000"/>
                </a:solidFill>
                <a:latin typeface="Calibri"/>
                <a:cs typeface="Calibri"/>
              </a:rPr>
              <a:t>Technologies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59847" y="2639917"/>
            <a:ext cx="2594488" cy="28041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07"/>
              </a:lnSpc>
              <a:spcBef>
                <a:spcPts val="0"/>
              </a:spcBef>
              <a:spcAft>
                <a:spcPts val="0"/>
              </a:spcAft>
            </a:pPr>
            <a:r>
              <a:rPr dirty="0" sz="1900">
                <a:solidFill>
                  <a:srgbClr val="000000"/>
                </a:solidFill>
                <a:latin typeface="Calibri"/>
                <a:cs typeface="Calibri"/>
              </a:rPr>
              <a:t>6.</a:t>
            </a:r>
            <a:r>
              <a:rPr dirty="0" sz="1900" spc="-4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900">
                <a:solidFill>
                  <a:srgbClr val="000000"/>
                </a:solidFill>
                <a:latin typeface="Calibri"/>
                <a:cs typeface="Calibri"/>
              </a:rPr>
              <a:t>Architecture</a:t>
            </a:r>
            <a:r>
              <a:rPr dirty="0" sz="1900" spc="-4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900">
                <a:solidFill>
                  <a:srgbClr val="000000"/>
                </a:solidFill>
                <a:latin typeface="Calibri"/>
                <a:cs typeface="Calibri"/>
              </a:rPr>
              <a:t>Diagrams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815840" y="2774958"/>
            <a:ext cx="1940717" cy="266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14.</a:t>
            </a:r>
            <a:r>
              <a:rPr dirty="0" sz="1800" spc="-4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Technical</a:t>
            </a:r>
            <a:r>
              <a:rPr dirty="0" sz="1800" spc="-19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paper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60743" y="3038793"/>
            <a:ext cx="1806786" cy="2804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07"/>
              </a:lnSpc>
              <a:spcBef>
                <a:spcPts val="0"/>
              </a:spcBef>
              <a:spcAft>
                <a:spcPts val="0"/>
              </a:spcAft>
            </a:pPr>
            <a:r>
              <a:rPr dirty="0" sz="1900">
                <a:solidFill>
                  <a:srgbClr val="000000"/>
                </a:solidFill>
                <a:latin typeface="Calibri"/>
                <a:cs typeface="Calibri"/>
              </a:rPr>
              <a:t>7.</a:t>
            </a:r>
            <a:r>
              <a:rPr dirty="0" sz="1900" spc="-4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900">
                <a:solidFill>
                  <a:srgbClr val="000000"/>
                </a:solidFill>
                <a:latin typeface="Calibri"/>
                <a:cs typeface="Calibri"/>
              </a:rPr>
              <a:t>Sprint</a:t>
            </a:r>
            <a:r>
              <a:rPr dirty="0" sz="1900" spc="-4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900">
                <a:solidFill>
                  <a:srgbClr val="000000"/>
                </a:solidFill>
                <a:latin typeface="Calibri"/>
                <a:cs typeface="Calibri"/>
              </a:rPr>
              <a:t>3</a:t>
            </a:r>
            <a:r>
              <a:rPr dirty="0" sz="1900" spc="-4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900">
                <a:solidFill>
                  <a:srgbClr val="000000"/>
                </a:solidFill>
                <a:latin typeface="Calibri"/>
                <a:cs typeface="Calibri"/>
              </a:rPr>
              <a:t>Recap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448508" y="3430561"/>
            <a:ext cx="4520833" cy="8461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07"/>
              </a:lnSpc>
              <a:spcBef>
                <a:spcPts val="0"/>
              </a:spcBef>
              <a:spcAft>
                <a:spcPts val="0"/>
              </a:spcAft>
            </a:pPr>
            <a:r>
              <a:rPr dirty="0" sz="1900">
                <a:solidFill>
                  <a:srgbClr val="000000"/>
                </a:solidFill>
                <a:latin typeface="Calibri"/>
                <a:cs typeface="Calibri"/>
              </a:rPr>
              <a:t>8.</a:t>
            </a:r>
            <a:r>
              <a:rPr dirty="0" sz="1900" spc="-4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900">
                <a:solidFill>
                  <a:srgbClr val="000000"/>
                </a:solidFill>
                <a:latin typeface="Calibri"/>
                <a:cs typeface="Calibri"/>
              </a:rPr>
              <a:t>Product</a:t>
            </a:r>
            <a:r>
              <a:rPr dirty="0" sz="1900" spc="-4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900">
                <a:solidFill>
                  <a:srgbClr val="000000"/>
                </a:solidFill>
                <a:latin typeface="Calibri"/>
                <a:cs typeface="Calibri"/>
              </a:rPr>
              <a:t>Backlog,</a:t>
            </a:r>
            <a:r>
              <a:rPr dirty="0" sz="1900" spc="-4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900">
                <a:solidFill>
                  <a:srgbClr val="000000"/>
                </a:solidFill>
                <a:latin typeface="Calibri"/>
                <a:cs typeface="Calibri"/>
              </a:rPr>
              <a:t>User</a:t>
            </a:r>
            <a:r>
              <a:rPr dirty="0" sz="1900" spc="-4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900">
                <a:solidFill>
                  <a:srgbClr val="000000"/>
                </a:solidFill>
                <a:latin typeface="Calibri"/>
                <a:cs typeface="Calibri"/>
              </a:rPr>
              <a:t>Stories</a:t>
            </a:r>
            <a:r>
              <a:rPr dirty="0" sz="1900" spc="-4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9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900" spc="-4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900">
                <a:solidFill>
                  <a:srgbClr val="000000"/>
                </a:solidFill>
                <a:latin typeface="Calibri"/>
                <a:cs typeface="Calibri"/>
              </a:rPr>
              <a:t>Sprint</a:t>
            </a:r>
            <a:r>
              <a:rPr dirty="0" sz="1900" spc="-4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900">
                <a:solidFill>
                  <a:srgbClr val="000000"/>
                </a:solidFill>
                <a:latin typeface="Calibri"/>
                <a:cs typeface="Calibri"/>
              </a:rPr>
              <a:t>4</a:t>
            </a:r>
          </a:p>
          <a:p>
            <a:pPr marL="0" marR="0">
              <a:lnSpc>
                <a:spcPts val="1907"/>
              </a:lnSpc>
              <a:spcBef>
                <a:spcPts val="381"/>
              </a:spcBef>
              <a:spcAft>
                <a:spcPts val="0"/>
              </a:spcAft>
            </a:pPr>
            <a:r>
              <a:rPr dirty="0" sz="1900">
                <a:solidFill>
                  <a:srgbClr val="000000"/>
                </a:solidFill>
                <a:latin typeface="Calibri"/>
                <a:cs typeface="Calibri"/>
              </a:rPr>
              <a:t>Backlog</a:t>
            </a:r>
          </a:p>
          <a:p>
            <a:pPr marL="12234" marR="0">
              <a:lnSpc>
                <a:spcPts val="1907"/>
              </a:lnSpc>
              <a:spcBef>
                <a:spcPts val="257"/>
              </a:spcBef>
              <a:spcAft>
                <a:spcPts val="0"/>
              </a:spcAft>
            </a:pPr>
            <a:r>
              <a:rPr dirty="0" sz="1900">
                <a:solidFill>
                  <a:srgbClr val="000000"/>
                </a:solidFill>
                <a:latin typeface="Calibri"/>
                <a:cs typeface="Calibri"/>
              </a:rPr>
              <a:t>9.</a:t>
            </a:r>
            <a:r>
              <a:rPr dirty="0" sz="1900" spc="-4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900">
                <a:solidFill>
                  <a:srgbClr val="000000"/>
                </a:solidFill>
                <a:latin typeface="Calibri"/>
                <a:cs typeface="Calibri"/>
              </a:rPr>
              <a:t>Metrics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8517573" y="4841091"/>
            <a:ext cx="229641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3</a:t>
            </a:r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404760" y="1731932"/>
            <a:ext cx="2190615" cy="533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900"/>
              </a:lnSpc>
              <a:spcBef>
                <a:spcPts val="0"/>
              </a:spcBef>
              <a:spcAft>
                <a:spcPts val="0"/>
              </a:spcAft>
            </a:pPr>
            <a:r>
              <a:rPr dirty="0" sz="3900">
                <a:solidFill>
                  <a:srgbClr val="000000"/>
                </a:solidFill>
                <a:latin typeface="Calibri"/>
                <a:cs typeface="Calibri"/>
              </a:rPr>
              <a:t>Test</a:t>
            </a:r>
            <a:r>
              <a:rPr dirty="0" sz="3900" spc="-9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3900">
                <a:solidFill>
                  <a:srgbClr val="000000"/>
                </a:solidFill>
                <a:latin typeface="Calibri"/>
                <a:cs typeface="Calibri"/>
              </a:rPr>
              <a:t>cases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439785" y="4841091"/>
            <a:ext cx="306883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30</a:t>
            </a: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330440" y="308871"/>
            <a:ext cx="1615734" cy="393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Test</a:t>
            </a:r>
            <a:r>
              <a:rPr dirty="0" sz="2800" spc="-6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cases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17709" y="1001034"/>
            <a:ext cx="1588259" cy="139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>
                <a:solidFill>
                  <a:srgbClr val="000000"/>
                </a:solidFill>
                <a:latin typeface="Calibri"/>
                <a:cs typeface="Calibri"/>
              </a:rPr>
              <a:t>Test</a:t>
            </a:r>
            <a:r>
              <a:rPr dirty="0" sz="800" spc="-2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000000"/>
                </a:solidFill>
                <a:latin typeface="Calibri"/>
                <a:cs typeface="Calibri"/>
              </a:rPr>
              <a:t>Id</a:t>
            </a:r>
            <a:r>
              <a:rPr dirty="0" sz="800" spc="73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000000"/>
                </a:solidFill>
                <a:latin typeface="Calibri"/>
                <a:cs typeface="Calibri"/>
              </a:rPr>
              <a:t>User</a:t>
            </a:r>
            <a:r>
              <a:rPr dirty="0" sz="800" spc="-1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000000"/>
                </a:solidFill>
                <a:latin typeface="Calibri"/>
                <a:cs typeface="Calibri"/>
              </a:rPr>
              <a:t>story</a:t>
            </a:r>
            <a:r>
              <a:rPr dirty="0" sz="800" spc="-1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000000"/>
                </a:solidFill>
                <a:latin typeface="Calibri"/>
                <a:cs typeface="Calibri"/>
              </a:rPr>
              <a:t>Id</a:t>
            </a:r>
            <a:r>
              <a:rPr dirty="0" sz="800" spc="81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000000"/>
                </a:solidFill>
                <a:latin typeface="Calibri"/>
                <a:cs typeface="Calibri"/>
              </a:rPr>
              <a:t>Test</a:t>
            </a:r>
            <a:r>
              <a:rPr dirty="0" sz="800" spc="-2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000000"/>
                </a:solidFill>
                <a:latin typeface="Calibri"/>
                <a:cs typeface="Calibri"/>
              </a:rPr>
              <a:t>Case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329689" y="1001034"/>
            <a:ext cx="698150" cy="139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>
                <a:solidFill>
                  <a:srgbClr val="000000"/>
                </a:solidFill>
                <a:latin typeface="Calibri"/>
                <a:cs typeface="Calibri"/>
              </a:rPr>
              <a:t>Current</a:t>
            </a:r>
            <a:r>
              <a:rPr dirty="0" sz="800" spc="-2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000000"/>
                </a:solidFill>
                <a:latin typeface="Calibri"/>
                <a:cs typeface="Calibri"/>
              </a:rPr>
              <a:t>state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497700" y="1001034"/>
            <a:ext cx="542747" cy="139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>
                <a:solidFill>
                  <a:srgbClr val="000000"/>
                </a:solidFill>
                <a:latin typeface="Calibri"/>
                <a:cs typeface="Calibri"/>
              </a:rPr>
              <a:t>Test</a:t>
            </a:r>
            <a:r>
              <a:rPr dirty="0" sz="800" spc="-2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000000"/>
                </a:solidFill>
                <a:latin typeface="Calibri"/>
                <a:cs typeface="Calibri"/>
              </a:rPr>
              <a:t>Data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774441" y="1001034"/>
            <a:ext cx="760257" cy="70313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>
                <a:solidFill>
                  <a:srgbClr val="000000"/>
                </a:solidFill>
                <a:latin typeface="Calibri"/>
                <a:cs typeface="Calibri"/>
              </a:rPr>
              <a:t>steps</a:t>
            </a:r>
            <a:r>
              <a:rPr dirty="0" sz="800" spc="-1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800" spc="-1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000000"/>
                </a:solidFill>
                <a:latin typeface="Calibri"/>
                <a:cs typeface="Calibri"/>
              </a:rPr>
              <a:t>follow</a:t>
            </a:r>
          </a:p>
          <a:p>
            <a:pPr marL="0" marR="0">
              <a:lnSpc>
                <a:spcPts val="800"/>
              </a:lnSpc>
              <a:spcBef>
                <a:spcPts val="3636"/>
              </a:spcBef>
              <a:spcAft>
                <a:spcPts val="0"/>
              </a:spcAft>
            </a:pPr>
            <a:r>
              <a:rPr dirty="0" sz="800">
                <a:solidFill>
                  <a:srgbClr val="000000"/>
                </a:solidFill>
                <a:latin typeface="Calibri"/>
                <a:cs typeface="Calibri"/>
              </a:rPr>
              <a:t>login-&gt;bot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815013" y="1001034"/>
            <a:ext cx="809341" cy="139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>
                <a:solidFill>
                  <a:srgbClr val="000000"/>
                </a:solidFill>
                <a:latin typeface="Calibri"/>
                <a:cs typeface="Calibri"/>
              </a:rPr>
              <a:t>Expected</a:t>
            </a:r>
            <a:r>
              <a:rPr dirty="0" sz="800" spc="-1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000000"/>
                </a:solidFill>
                <a:latin typeface="Calibri"/>
                <a:cs typeface="Calibri"/>
              </a:rPr>
              <a:t>Result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077089" y="1001034"/>
            <a:ext cx="408582" cy="139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>
                <a:solidFill>
                  <a:srgbClr val="000000"/>
                </a:solidFill>
                <a:latin typeface="Calibri"/>
                <a:cs typeface="Calibri"/>
              </a:rPr>
              <a:t>Result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815013" y="1198710"/>
            <a:ext cx="1280114" cy="5054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>
                <a:solidFill>
                  <a:srgbClr val="000000"/>
                </a:solidFill>
                <a:latin typeface="Calibri"/>
                <a:cs typeface="Calibri"/>
              </a:rPr>
              <a:t>user</a:t>
            </a:r>
            <a:r>
              <a:rPr dirty="0" sz="800" spc="-1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000000"/>
                </a:solidFill>
                <a:latin typeface="Calibri"/>
                <a:cs typeface="Calibri"/>
              </a:rPr>
              <a:t>should</a:t>
            </a:r>
            <a:r>
              <a:rPr dirty="0" sz="800" spc="-1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000000"/>
                </a:solidFill>
                <a:latin typeface="Calibri"/>
                <a:cs typeface="Calibri"/>
              </a:rPr>
              <a:t>able</a:t>
            </a:r>
            <a:r>
              <a:rPr dirty="0" sz="800" spc="-1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800" spc="-1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000000"/>
                </a:solidFill>
                <a:latin typeface="Calibri"/>
                <a:cs typeface="Calibri"/>
              </a:rPr>
              <a:t>get</a:t>
            </a:r>
            <a:r>
              <a:rPr dirty="0" sz="800" spc="-1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000000"/>
                </a:solidFill>
                <a:latin typeface="Calibri"/>
                <a:cs typeface="Calibri"/>
              </a:rPr>
              <a:t>a</a:t>
            </a:r>
          </a:p>
          <a:p>
            <a:pPr marL="0" marR="0">
              <a:lnSpc>
                <a:spcPts val="800"/>
              </a:lnSpc>
              <a:spcBef>
                <a:spcPts val="160"/>
              </a:spcBef>
              <a:spcAft>
                <a:spcPts val="0"/>
              </a:spcAft>
            </a:pPr>
            <a:r>
              <a:rPr dirty="0" sz="800">
                <a:solidFill>
                  <a:srgbClr val="000000"/>
                </a:solidFill>
                <a:latin typeface="Calibri"/>
                <a:cs typeface="Calibri"/>
              </a:rPr>
              <a:t>interface</a:t>
            </a:r>
            <a:r>
              <a:rPr dirty="0" sz="800" spc="-1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800" spc="-1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000000"/>
                </a:solidFill>
                <a:latin typeface="Calibri"/>
                <a:cs typeface="Calibri"/>
              </a:rPr>
              <a:t>chat</a:t>
            </a:r>
            <a:r>
              <a:rPr dirty="0" sz="800" spc="-2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000000"/>
                </a:solidFill>
                <a:latin typeface="Calibri"/>
                <a:cs typeface="Calibri"/>
              </a:rPr>
              <a:t>bot</a:t>
            </a:r>
            <a:r>
              <a:rPr dirty="0" sz="800" spc="-2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000000"/>
                </a:solidFill>
                <a:latin typeface="Calibri"/>
                <a:cs typeface="Calibri"/>
              </a:rPr>
              <a:t>where</a:t>
            </a:r>
          </a:p>
          <a:p>
            <a:pPr marL="0" marR="0">
              <a:lnSpc>
                <a:spcPts val="800"/>
              </a:lnSpc>
              <a:spcBef>
                <a:spcPts val="110"/>
              </a:spcBef>
              <a:spcAft>
                <a:spcPts val="0"/>
              </a:spcAft>
            </a:pPr>
            <a:r>
              <a:rPr dirty="0" sz="800">
                <a:solidFill>
                  <a:srgbClr val="000000"/>
                </a:solidFill>
                <a:latin typeface="Calibri"/>
                <a:cs typeface="Calibri"/>
              </a:rPr>
              <a:t>he</a:t>
            </a:r>
            <a:r>
              <a:rPr dirty="0" sz="800" spc="-1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000000"/>
                </a:solidFill>
                <a:latin typeface="Calibri"/>
                <a:cs typeface="Calibri"/>
              </a:rPr>
              <a:t>can</a:t>
            </a:r>
            <a:r>
              <a:rPr dirty="0" sz="800" spc="-1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000000"/>
                </a:solidFill>
                <a:latin typeface="Calibri"/>
                <a:cs typeface="Calibri"/>
              </a:rPr>
              <a:t>able</a:t>
            </a:r>
            <a:r>
              <a:rPr dirty="0" sz="800" spc="-1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800" spc="-1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000000"/>
                </a:solidFill>
                <a:latin typeface="Calibri"/>
                <a:cs typeface="Calibri"/>
              </a:rPr>
              <a:t>share</a:t>
            </a:r>
            <a:r>
              <a:rPr dirty="0" sz="800" spc="-1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000000"/>
                </a:solidFill>
                <a:latin typeface="Calibri"/>
                <a:cs typeface="Calibri"/>
              </a:rPr>
              <a:t>his</a:t>
            </a:r>
          </a:p>
          <a:p>
            <a:pPr marL="0" marR="0">
              <a:lnSpc>
                <a:spcPts val="800"/>
              </a:lnSpc>
              <a:spcBef>
                <a:spcPts val="159"/>
              </a:spcBef>
              <a:spcAft>
                <a:spcPts val="0"/>
              </a:spcAft>
            </a:pPr>
            <a:r>
              <a:rPr dirty="0" sz="800">
                <a:solidFill>
                  <a:srgbClr val="000000"/>
                </a:solidFill>
                <a:latin typeface="Calibri"/>
                <a:cs typeface="Calibri"/>
              </a:rPr>
              <a:t>updates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563875" y="1442550"/>
            <a:ext cx="3161581" cy="2616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>
                <a:solidFill>
                  <a:srgbClr val="000000"/>
                </a:solidFill>
                <a:latin typeface="Calibri"/>
                <a:cs typeface="Calibri"/>
              </a:rPr>
              <a:t>User</a:t>
            </a:r>
            <a:r>
              <a:rPr dirty="0" sz="800" spc="-1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000000"/>
                </a:solidFill>
                <a:latin typeface="Calibri"/>
                <a:cs typeface="Calibri"/>
              </a:rPr>
              <a:t>should</a:t>
            </a:r>
            <a:r>
              <a:rPr dirty="0" sz="800" spc="-1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000000"/>
                </a:solidFill>
                <a:latin typeface="Calibri"/>
                <a:cs typeface="Calibri"/>
              </a:rPr>
              <a:t>able</a:t>
            </a:r>
          </a:p>
          <a:p>
            <a:pPr marL="0" marR="0">
              <a:lnSpc>
                <a:spcPts val="800"/>
              </a:lnSpc>
              <a:spcBef>
                <a:spcPts val="160"/>
              </a:spcBef>
              <a:spcAft>
                <a:spcPts val="0"/>
              </a:spcAft>
            </a:pPr>
            <a:r>
              <a:rPr dirty="0" sz="8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800" spc="-1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000000"/>
                </a:solidFill>
                <a:latin typeface="Calibri"/>
                <a:cs typeface="Calibri"/>
              </a:rPr>
              <a:t>open</a:t>
            </a:r>
            <a:r>
              <a:rPr dirty="0" sz="800" spc="-1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000000"/>
                </a:solidFill>
                <a:latin typeface="Calibri"/>
                <a:cs typeface="Calibri"/>
              </a:rPr>
              <a:t>chat</a:t>
            </a:r>
            <a:r>
              <a:rPr dirty="0" sz="800" spc="-2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000000"/>
                </a:solidFill>
                <a:latin typeface="Calibri"/>
                <a:cs typeface="Calibri"/>
              </a:rPr>
              <a:t>bot</a:t>
            </a:r>
            <a:r>
              <a:rPr dirty="0" sz="800" spc="42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000000"/>
                </a:solidFill>
                <a:latin typeface="Calibri"/>
                <a:cs typeface="Calibri"/>
              </a:rPr>
              <a:t>User</a:t>
            </a:r>
            <a:r>
              <a:rPr dirty="0" sz="800" spc="-1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000000"/>
                </a:solidFill>
                <a:latin typeface="Calibri"/>
                <a:cs typeface="Calibri"/>
              </a:rPr>
              <a:t>logged</a:t>
            </a:r>
            <a:r>
              <a:rPr dirty="0" sz="800" spc="-1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000000"/>
                </a:solidFill>
                <a:latin typeface="Calibri"/>
                <a:cs typeface="Calibri"/>
              </a:rPr>
              <a:t>into</a:t>
            </a:r>
            <a:r>
              <a:rPr dirty="0" sz="800" spc="-1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800" spc="-1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000000"/>
                </a:solidFill>
                <a:latin typeface="Calibri"/>
                <a:cs typeface="Calibri"/>
              </a:rPr>
              <a:t>portal</a:t>
            </a:r>
            <a:r>
              <a:rPr dirty="0" sz="800" spc="26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000000"/>
                </a:solidFill>
                <a:latin typeface="Calibri"/>
                <a:cs typeface="Calibri"/>
              </a:rPr>
              <a:t>user</a:t>
            </a:r>
            <a:r>
              <a:rPr dirty="0" sz="800" spc="-1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000000"/>
                </a:solidFill>
                <a:latin typeface="Calibri"/>
                <a:cs typeface="Calibri"/>
              </a:rPr>
              <a:t>details(</a:t>
            </a:r>
            <a:r>
              <a:rPr dirty="0" sz="800" spc="-1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000000"/>
                </a:solidFill>
                <a:latin typeface="Calibri"/>
                <a:cs typeface="Calibri"/>
              </a:rPr>
              <a:t>Login</a:t>
            </a:r>
            <a:r>
              <a:rPr dirty="0" sz="800" spc="-1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000000"/>
                </a:solidFill>
                <a:latin typeface="Calibri"/>
                <a:cs typeface="Calibri"/>
              </a:rPr>
              <a:t>details)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17709" y="1564470"/>
            <a:ext cx="382686" cy="7031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>
                <a:solidFill>
                  <a:srgbClr val="000000"/>
                </a:solidFill>
                <a:latin typeface="Calibri"/>
                <a:cs typeface="Calibri"/>
              </a:rPr>
              <a:t>TS-48</a:t>
            </a:r>
          </a:p>
          <a:p>
            <a:pPr marL="0" marR="0">
              <a:lnSpc>
                <a:spcPts val="800"/>
              </a:lnSpc>
              <a:spcBef>
                <a:spcPts val="3636"/>
              </a:spcBef>
              <a:spcAft>
                <a:spcPts val="0"/>
              </a:spcAft>
            </a:pPr>
            <a:r>
              <a:rPr dirty="0" sz="800">
                <a:solidFill>
                  <a:srgbClr val="000000"/>
                </a:solidFill>
                <a:latin typeface="Calibri"/>
                <a:cs typeface="Calibri"/>
              </a:rPr>
              <a:t>TS-49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911517" y="1564470"/>
            <a:ext cx="635248" cy="7031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>
                <a:solidFill>
                  <a:srgbClr val="000000"/>
                </a:solidFill>
                <a:latin typeface="Calibri"/>
                <a:cs typeface="Calibri"/>
              </a:rPr>
              <a:t>SCIDTA-220</a:t>
            </a:r>
          </a:p>
          <a:p>
            <a:pPr marL="0" marR="0">
              <a:lnSpc>
                <a:spcPts val="800"/>
              </a:lnSpc>
              <a:spcBef>
                <a:spcPts val="3636"/>
              </a:spcBef>
              <a:spcAft>
                <a:spcPts val="0"/>
              </a:spcAft>
            </a:pPr>
            <a:r>
              <a:rPr dirty="0" sz="800">
                <a:solidFill>
                  <a:srgbClr val="000000"/>
                </a:solidFill>
                <a:latin typeface="Calibri"/>
                <a:cs typeface="Calibri"/>
              </a:rPr>
              <a:t>SCIDTA-220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7077089" y="1564470"/>
            <a:ext cx="333027" cy="139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>
                <a:solidFill>
                  <a:srgbClr val="000000"/>
                </a:solidFill>
                <a:latin typeface="Calibri"/>
                <a:cs typeface="Calibri"/>
              </a:rPr>
              <a:t>Pass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563875" y="1884066"/>
            <a:ext cx="841406" cy="3835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>
                <a:solidFill>
                  <a:srgbClr val="000000"/>
                </a:solidFill>
                <a:latin typeface="Calibri"/>
                <a:cs typeface="Calibri"/>
              </a:rPr>
              <a:t>User</a:t>
            </a:r>
            <a:r>
              <a:rPr dirty="0" sz="800" spc="-1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000000"/>
                </a:solidFill>
                <a:latin typeface="Calibri"/>
                <a:cs typeface="Calibri"/>
              </a:rPr>
              <a:t>should</a:t>
            </a:r>
            <a:r>
              <a:rPr dirty="0" sz="800" spc="-1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000000"/>
                </a:solidFill>
                <a:latin typeface="Calibri"/>
                <a:cs typeface="Calibri"/>
              </a:rPr>
              <a:t>able</a:t>
            </a:r>
          </a:p>
          <a:p>
            <a:pPr marL="0" marR="0">
              <a:lnSpc>
                <a:spcPts val="800"/>
              </a:lnSpc>
              <a:spcBef>
                <a:spcPts val="159"/>
              </a:spcBef>
              <a:spcAft>
                <a:spcPts val="0"/>
              </a:spcAft>
            </a:pPr>
            <a:r>
              <a:rPr dirty="0" sz="8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800" spc="-1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000000"/>
                </a:solidFill>
                <a:latin typeface="Calibri"/>
                <a:cs typeface="Calibri"/>
              </a:rPr>
              <a:t>send</a:t>
            </a:r>
            <a:r>
              <a:rPr dirty="0" sz="800" spc="-1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000000"/>
                </a:solidFill>
                <a:latin typeface="Calibri"/>
                <a:cs typeface="Calibri"/>
              </a:rPr>
              <a:t>updates</a:t>
            </a:r>
          </a:p>
          <a:p>
            <a:pPr marL="0" marR="0">
              <a:lnSpc>
                <a:spcPts val="800"/>
              </a:lnSpc>
              <a:spcBef>
                <a:spcPts val="110"/>
              </a:spcBef>
              <a:spcAft>
                <a:spcPts val="0"/>
              </a:spcAft>
            </a:pPr>
            <a:r>
              <a:rPr dirty="0" sz="800">
                <a:solidFill>
                  <a:srgbClr val="000000"/>
                </a:solidFill>
                <a:latin typeface="Calibri"/>
                <a:cs typeface="Calibri"/>
              </a:rPr>
              <a:t>via</a:t>
            </a:r>
            <a:r>
              <a:rPr dirty="0" sz="800" spc="-1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000000"/>
                </a:solidFill>
                <a:latin typeface="Calibri"/>
                <a:cs typeface="Calibri"/>
              </a:rPr>
              <a:t>chat</a:t>
            </a:r>
            <a:r>
              <a:rPr dirty="0" sz="800" spc="-2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000000"/>
                </a:solidFill>
                <a:latin typeface="Calibri"/>
                <a:cs typeface="Calibri"/>
              </a:rPr>
              <a:t>bot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2329689" y="2005986"/>
            <a:ext cx="2444057" cy="2616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168010" marR="0">
              <a:lnSpc>
                <a:spcPts val="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>
                <a:solidFill>
                  <a:srgbClr val="000000"/>
                </a:solidFill>
                <a:latin typeface="Calibri"/>
                <a:cs typeface="Calibri"/>
              </a:rPr>
              <a:t>user</a:t>
            </a:r>
            <a:r>
              <a:rPr dirty="0" sz="800" spc="-1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000000"/>
                </a:solidFill>
                <a:latin typeface="Calibri"/>
                <a:cs typeface="Calibri"/>
              </a:rPr>
              <a:t>details(</a:t>
            </a:r>
            <a:r>
              <a:rPr dirty="0" sz="800" spc="-1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000000"/>
                </a:solidFill>
                <a:latin typeface="Calibri"/>
                <a:cs typeface="Calibri"/>
              </a:rPr>
              <a:t>Login</a:t>
            </a:r>
            <a:r>
              <a:rPr dirty="0" sz="800" spc="-1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000000"/>
                </a:solidFill>
                <a:latin typeface="Calibri"/>
                <a:cs typeface="Calibri"/>
              </a:rPr>
              <a:t>details)</a:t>
            </a:r>
            <a:r>
              <a:rPr dirty="0" sz="800" spc="-1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000000"/>
                </a:solidFill>
                <a:latin typeface="Calibri"/>
                <a:cs typeface="Calibri"/>
              </a:rPr>
              <a:t>,</a:t>
            </a:r>
          </a:p>
          <a:p>
            <a:pPr marL="0" marR="0">
              <a:lnSpc>
                <a:spcPts val="800"/>
              </a:lnSpc>
              <a:spcBef>
                <a:spcPts val="160"/>
              </a:spcBef>
              <a:spcAft>
                <a:spcPts val="0"/>
              </a:spcAft>
            </a:pPr>
            <a:r>
              <a:rPr dirty="0" sz="800">
                <a:solidFill>
                  <a:srgbClr val="000000"/>
                </a:solidFill>
                <a:latin typeface="Calibri"/>
                <a:cs typeface="Calibri"/>
              </a:rPr>
              <a:t>User</a:t>
            </a:r>
            <a:r>
              <a:rPr dirty="0" sz="800" spc="-1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000000"/>
                </a:solidFill>
                <a:latin typeface="Calibri"/>
                <a:cs typeface="Calibri"/>
              </a:rPr>
              <a:t>logged</a:t>
            </a:r>
            <a:r>
              <a:rPr dirty="0" sz="800" spc="-1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000000"/>
                </a:solidFill>
                <a:latin typeface="Calibri"/>
                <a:cs typeface="Calibri"/>
              </a:rPr>
              <a:t>into</a:t>
            </a:r>
            <a:r>
              <a:rPr dirty="0" sz="800" spc="-1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800" spc="-1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000000"/>
                </a:solidFill>
                <a:latin typeface="Calibri"/>
                <a:cs typeface="Calibri"/>
              </a:rPr>
              <a:t>portal</a:t>
            </a:r>
            <a:r>
              <a:rPr dirty="0" sz="800" spc="26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000000"/>
                </a:solidFill>
                <a:latin typeface="Calibri"/>
                <a:cs typeface="Calibri"/>
              </a:rPr>
              <a:t>Update</a:t>
            </a:r>
            <a:r>
              <a:rPr dirty="0" sz="800" spc="-1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000000"/>
                </a:solidFill>
                <a:latin typeface="Calibri"/>
                <a:cs typeface="Calibri"/>
              </a:rPr>
              <a:t>message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5815013" y="2005986"/>
            <a:ext cx="1332438" cy="2616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>
                <a:solidFill>
                  <a:srgbClr val="000000"/>
                </a:solidFill>
                <a:latin typeface="Calibri"/>
                <a:cs typeface="Calibri"/>
              </a:rPr>
              <a:t>User</a:t>
            </a:r>
            <a:r>
              <a:rPr dirty="0" sz="800" spc="-1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000000"/>
                </a:solidFill>
                <a:latin typeface="Calibri"/>
                <a:cs typeface="Calibri"/>
              </a:rPr>
              <a:t>should</a:t>
            </a:r>
            <a:r>
              <a:rPr dirty="0" sz="800" spc="-1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000000"/>
                </a:solidFill>
                <a:latin typeface="Calibri"/>
                <a:cs typeface="Calibri"/>
              </a:rPr>
              <a:t>able</a:t>
            </a:r>
            <a:r>
              <a:rPr dirty="0" sz="800" spc="-1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800" spc="-1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000000"/>
                </a:solidFill>
                <a:latin typeface="Calibri"/>
                <a:cs typeface="Calibri"/>
              </a:rPr>
              <a:t>send</a:t>
            </a:r>
            <a:r>
              <a:rPr dirty="0" sz="800" spc="-1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</a:p>
          <a:p>
            <a:pPr marL="0" marR="0">
              <a:lnSpc>
                <a:spcPts val="800"/>
              </a:lnSpc>
              <a:spcBef>
                <a:spcPts val="160"/>
              </a:spcBef>
              <a:spcAft>
                <a:spcPts val="0"/>
              </a:spcAft>
            </a:pPr>
            <a:r>
              <a:rPr dirty="0" sz="800">
                <a:solidFill>
                  <a:srgbClr val="000000"/>
                </a:solidFill>
                <a:latin typeface="Calibri"/>
                <a:cs typeface="Calibri"/>
              </a:rPr>
              <a:t>messgae</a:t>
            </a:r>
            <a:r>
              <a:rPr dirty="0" sz="800" spc="-1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000000"/>
                </a:solidFill>
                <a:latin typeface="Calibri"/>
                <a:cs typeface="Calibri"/>
              </a:rPr>
              <a:t>he</a:t>
            </a:r>
            <a:r>
              <a:rPr dirty="0" sz="800" spc="-1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000000"/>
                </a:solidFill>
                <a:latin typeface="Calibri"/>
                <a:cs typeface="Calibri"/>
              </a:rPr>
              <a:t>wish</a:t>
            </a:r>
            <a:r>
              <a:rPr dirty="0" sz="800" spc="-1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800" spc="-1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000000"/>
                </a:solidFill>
                <a:latin typeface="Calibri"/>
                <a:cs typeface="Calibri"/>
              </a:rPr>
              <a:t>share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4774441" y="2127906"/>
            <a:ext cx="855265" cy="139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>
                <a:solidFill>
                  <a:srgbClr val="000000"/>
                </a:solidFill>
                <a:latin typeface="Calibri"/>
                <a:cs typeface="Calibri"/>
              </a:rPr>
              <a:t>login-&gt;bot-&gt;send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7077089" y="2127906"/>
            <a:ext cx="333027" cy="139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>
                <a:solidFill>
                  <a:srgbClr val="000000"/>
                </a:solidFill>
                <a:latin typeface="Calibri"/>
                <a:cs typeface="Calibri"/>
              </a:rPr>
              <a:t>Pass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563875" y="2322209"/>
            <a:ext cx="700165" cy="6273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>
                <a:solidFill>
                  <a:srgbClr val="000000"/>
                </a:solidFill>
                <a:latin typeface="Calibri"/>
                <a:cs typeface="Calibri"/>
              </a:rPr>
              <a:t>user</a:t>
            </a:r>
            <a:r>
              <a:rPr dirty="0" sz="800" spc="-1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000000"/>
                </a:solidFill>
                <a:latin typeface="Calibri"/>
                <a:cs typeface="Calibri"/>
              </a:rPr>
              <a:t>need</a:t>
            </a:r>
            <a:r>
              <a:rPr dirty="0" sz="800" spc="-1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000000"/>
                </a:solidFill>
                <a:latin typeface="Calibri"/>
                <a:cs typeface="Calibri"/>
              </a:rPr>
              <a:t>to</a:t>
            </a:r>
          </a:p>
          <a:p>
            <a:pPr marL="0" marR="0">
              <a:lnSpc>
                <a:spcPts val="800"/>
              </a:lnSpc>
              <a:spcBef>
                <a:spcPts val="159"/>
              </a:spcBef>
              <a:spcAft>
                <a:spcPts val="0"/>
              </a:spcAft>
            </a:pPr>
            <a:r>
              <a:rPr dirty="0" sz="800">
                <a:solidFill>
                  <a:srgbClr val="000000"/>
                </a:solidFill>
                <a:latin typeface="Calibri"/>
                <a:cs typeface="Calibri"/>
              </a:rPr>
              <a:t>open</a:t>
            </a:r>
            <a:r>
              <a:rPr dirty="0" sz="800" spc="-1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000000"/>
                </a:solidFill>
                <a:latin typeface="Calibri"/>
                <a:cs typeface="Calibri"/>
              </a:rPr>
              <a:t>durgs</a:t>
            </a:r>
          </a:p>
          <a:p>
            <a:pPr marL="0" marR="0">
              <a:lnSpc>
                <a:spcPts val="800"/>
              </a:lnSpc>
              <a:spcBef>
                <a:spcPts val="110"/>
              </a:spcBef>
              <a:spcAft>
                <a:spcPts val="0"/>
              </a:spcAft>
            </a:pPr>
            <a:r>
              <a:rPr dirty="0" sz="800">
                <a:solidFill>
                  <a:srgbClr val="000000"/>
                </a:solidFill>
                <a:latin typeface="Calibri"/>
                <a:cs typeface="Calibri"/>
              </a:rPr>
              <a:t>interface</a:t>
            </a:r>
            <a:r>
              <a:rPr dirty="0" sz="800" spc="-1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</a:p>
          <a:p>
            <a:pPr marL="0" marR="0">
              <a:lnSpc>
                <a:spcPts val="800"/>
              </a:lnSpc>
              <a:spcBef>
                <a:spcPts val="159"/>
              </a:spcBef>
              <a:spcAft>
                <a:spcPts val="0"/>
              </a:spcAft>
            </a:pPr>
            <a:r>
              <a:rPr dirty="0" sz="800">
                <a:solidFill>
                  <a:srgbClr val="000000"/>
                </a:solidFill>
                <a:latin typeface="Calibri"/>
                <a:cs typeface="Calibri"/>
              </a:rPr>
              <a:t>find</a:t>
            </a:r>
            <a:r>
              <a:rPr dirty="0" sz="800" spc="-1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000000"/>
                </a:solidFill>
                <a:latin typeface="Calibri"/>
                <a:cs typeface="Calibri"/>
              </a:rPr>
              <a:t>required</a:t>
            </a:r>
          </a:p>
          <a:p>
            <a:pPr marL="0" marR="0">
              <a:lnSpc>
                <a:spcPts val="800"/>
              </a:lnSpc>
              <a:spcBef>
                <a:spcPts val="110"/>
              </a:spcBef>
              <a:spcAft>
                <a:spcPts val="0"/>
              </a:spcAft>
            </a:pPr>
            <a:r>
              <a:rPr dirty="0" sz="800">
                <a:solidFill>
                  <a:srgbClr val="000000"/>
                </a:solidFill>
                <a:latin typeface="Calibri"/>
                <a:cs typeface="Calibri"/>
              </a:rPr>
              <a:t>drug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5815013" y="2566049"/>
            <a:ext cx="1595031" cy="3835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>
                <a:solidFill>
                  <a:srgbClr val="000000"/>
                </a:solidFill>
                <a:latin typeface="Calibri"/>
                <a:cs typeface="Calibri"/>
              </a:rPr>
              <a:t>User</a:t>
            </a:r>
            <a:r>
              <a:rPr dirty="0" sz="800" spc="-1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000000"/>
                </a:solidFill>
                <a:latin typeface="Calibri"/>
                <a:cs typeface="Calibri"/>
              </a:rPr>
              <a:t>should</a:t>
            </a:r>
            <a:r>
              <a:rPr dirty="0" sz="800" spc="-1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000000"/>
                </a:solidFill>
                <a:latin typeface="Calibri"/>
                <a:cs typeface="Calibri"/>
              </a:rPr>
              <a:t>able</a:t>
            </a:r>
            <a:r>
              <a:rPr dirty="0" sz="800" spc="-1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800" spc="-1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000000"/>
                </a:solidFill>
                <a:latin typeface="Calibri"/>
                <a:cs typeface="Calibri"/>
              </a:rPr>
              <a:t>get</a:t>
            </a:r>
            <a:r>
              <a:rPr dirty="0" sz="800" spc="-1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000000"/>
                </a:solidFill>
                <a:latin typeface="Calibri"/>
                <a:cs typeface="Calibri"/>
              </a:rPr>
              <a:t>a</a:t>
            </a:r>
          </a:p>
          <a:p>
            <a:pPr marL="0" marR="0">
              <a:lnSpc>
                <a:spcPts val="800"/>
              </a:lnSpc>
              <a:spcBef>
                <a:spcPts val="160"/>
              </a:spcBef>
              <a:spcAft>
                <a:spcPts val="0"/>
              </a:spcAft>
            </a:pPr>
            <a:r>
              <a:rPr dirty="0" sz="800">
                <a:solidFill>
                  <a:srgbClr val="000000"/>
                </a:solidFill>
                <a:latin typeface="Calibri"/>
                <a:cs typeface="Calibri"/>
              </a:rPr>
              <a:t>new</a:t>
            </a:r>
            <a:r>
              <a:rPr dirty="0" sz="800" spc="-1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000000"/>
                </a:solidFill>
                <a:latin typeface="Calibri"/>
                <a:cs typeface="Calibri"/>
              </a:rPr>
              <a:t>interface</a:t>
            </a:r>
            <a:r>
              <a:rPr dirty="0" sz="800" spc="-1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000000"/>
                </a:solidFill>
                <a:latin typeface="Calibri"/>
                <a:cs typeface="Calibri"/>
              </a:rPr>
              <a:t>where</a:t>
            </a:r>
            <a:r>
              <a:rPr dirty="0" sz="800" spc="-1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000000"/>
                </a:solidFill>
                <a:latin typeface="Calibri"/>
                <a:cs typeface="Calibri"/>
              </a:rPr>
              <a:t>he</a:t>
            </a:r>
            <a:r>
              <a:rPr dirty="0" sz="800" spc="-1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000000"/>
                </a:solidFill>
                <a:latin typeface="Calibri"/>
                <a:cs typeface="Calibri"/>
              </a:rPr>
              <a:t>find</a:t>
            </a:r>
          </a:p>
          <a:p>
            <a:pPr marL="0" marR="0">
              <a:lnSpc>
                <a:spcPts val="800"/>
              </a:lnSpc>
              <a:spcBef>
                <a:spcPts val="110"/>
              </a:spcBef>
              <a:spcAft>
                <a:spcPts val="0"/>
              </a:spcAft>
            </a:pPr>
            <a:r>
              <a:rPr dirty="0" sz="800">
                <a:solidFill>
                  <a:srgbClr val="000000"/>
                </a:solidFill>
                <a:latin typeface="Calibri"/>
                <a:cs typeface="Calibri"/>
              </a:rPr>
              <a:t>information</a:t>
            </a:r>
            <a:r>
              <a:rPr dirty="0" sz="800" spc="-1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000000"/>
                </a:solidFill>
                <a:latin typeface="Calibri"/>
                <a:cs typeface="Calibri"/>
              </a:rPr>
              <a:t>related</a:t>
            </a:r>
            <a:r>
              <a:rPr dirty="0" sz="800" spc="-1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800" spc="-1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000000"/>
                </a:solidFill>
                <a:latin typeface="Calibri"/>
                <a:cs typeface="Calibri"/>
              </a:rPr>
              <a:t>drugs</a:t>
            </a:r>
            <a:r>
              <a:rPr dirty="0" sz="800" spc="51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000000"/>
                </a:solidFill>
                <a:latin typeface="Calibri"/>
                <a:cs typeface="Calibri"/>
              </a:rPr>
              <a:t>Pass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517709" y="2809889"/>
            <a:ext cx="382686" cy="139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>
                <a:solidFill>
                  <a:srgbClr val="000000"/>
                </a:solidFill>
                <a:latin typeface="Calibri"/>
                <a:cs typeface="Calibri"/>
              </a:rPr>
              <a:t>TS-50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911517" y="2809889"/>
            <a:ext cx="635248" cy="139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>
                <a:solidFill>
                  <a:srgbClr val="000000"/>
                </a:solidFill>
                <a:latin typeface="Calibri"/>
                <a:cs typeface="Calibri"/>
              </a:rPr>
              <a:t>SCIDTA-221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2329689" y="2809889"/>
            <a:ext cx="2395767" cy="139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>
                <a:solidFill>
                  <a:srgbClr val="000000"/>
                </a:solidFill>
                <a:latin typeface="Calibri"/>
                <a:cs typeface="Calibri"/>
              </a:rPr>
              <a:t>User</a:t>
            </a:r>
            <a:r>
              <a:rPr dirty="0" sz="800" spc="-1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000000"/>
                </a:solidFill>
                <a:latin typeface="Calibri"/>
                <a:cs typeface="Calibri"/>
              </a:rPr>
              <a:t>logged</a:t>
            </a:r>
            <a:r>
              <a:rPr dirty="0" sz="800" spc="-1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000000"/>
                </a:solidFill>
                <a:latin typeface="Calibri"/>
                <a:cs typeface="Calibri"/>
              </a:rPr>
              <a:t>into</a:t>
            </a:r>
            <a:r>
              <a:rPr dirty="0" sz="800" spc="-1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800" spc="-1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000000"/>
                </a:solidFill>
                <a:latin typeface="Calibri"/>
                <a:cs typeface="Calibri"/>
              </a:rPr>
              <a:t>portal</a:t>
            </a:r>
            <a:r>
              <a:rPr dirty="0" sz="800" spc="26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000000"/>
                </a:solidFill>
                <a:latin typeface="Calibri"/>
                <a:cs typeface="Calibri"/>
              </a:rPr>
              <a:t>user</a:t>
            </a:r>
            <a:r>
              <a:rPr dirty="0" sz="800" spc="-1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000000"/>
                </a:solidFill>
                <a:latin typeface="Calibri"/>
                <a:cs typeface="Calibri"/>
              </a:rPr>
              <a:t>details(</a:t>
            </a:r>
            <a:r>
              <a:rPr dirty="0" sz="800" spc="-1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000000"/>
                </a:solidFill>
                <a:latin typeface="Calibri"/>
                <a:cs typeface="Calibri"/>
              </a:rPr>
              <a:t>Login</a:t>
            </a:r>
            <a:r>
              <a:rPr dirty="0" sz="800" spc="-1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000000"/>
                </a:solidFill>
                <a:latin typeface="Calibri"/>
                <a:cs typeface="Calibri"/>
              </a:rPr>
              <a:t>details)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4774441" y="2809889"/>
            <a:ext cx="738628" cy="139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>
                <a:solidFill>
                  <a:srgbClr val="000000"/>
                </a:solidFill>
                <a:latin typeface="Calibri"/>
                <a:cs typeface="Calibri"/>
              </a:rPr>
              <a:t>login-Chat</a:t>
            </a:r>
            <a:r>
              <a:rPr dirty="0" sz="800" spc="-2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000000"/>
                </a:solidFill>
                <a:latin typeface="Calibri"/>
                <a:cs typeface="Calibri"/>
              </a:rPr>
              <a:t>bot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1563875" y="3004192"/>
            <a:ext cx="842843" cy="6273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>
                <a:solidFill>
                  <a:srgbClr val="000000"/>
                </a:solidFill>
                <a:latin typeface="Calibri"/>
                <a:cs typeface="Calibri"/>
              </a:rPr>
              <a:t>user</a:t>
            </a:r>
            <a:r>
              <a:rPr dirty="0" sz="800" spc="-1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000000"/>
                </a:solidFill>
                <a:latin typeface="Calibri"/>
                <a:cs typeface="Calibri"/>
              </a:rPr>
              <a:t>could</a:t>
            </a:r>
            <a:r>
              <a:rPr dirty="0" sz="800" spc="-1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000000"/>
                </a:solidFill>
                <a:latin typeface="Calibri"/>
                <a:cs typeface="Calibri"/>
              </a:rPr>
              <a:t>able</a:t>
            </a:r>
          </a:p>
          <a:p>
            <a:pPr marL="0" marR="0">
              <a:lnSpc>
                <a:spcPts val="800"/>
              </a:lnSpc>
              <a:spcBef>
                <a:spcPts val="159"/>
              </a:spcBef>
              <a:spcAft>
                <a:spcPts val="0"/>
              </a:spcAft>
            </a:pPr>
            <a:r>
              <a:rPr dirty="0" sz="8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800" spc="-1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000000"/>
                </a:solidFill>
                <a:latin typeface="Calibri"/>
                <a:cs typeface="Calibri"/>
              </a:rPr>
              <a:t>get</a:t>
            </a:r>
          </a:p>
          <a:p>
            <a:pPr marL="0" marR="0">
              <a:lnSpc>
                <a:spcPts val="800"/>
              </a:lnSpc>
              <a:spcBef>
                <a:spcPts val="109"/>
              </a:spcBef>
              <a:spcAft>
                <a:spcPts val="0"/>
              </a:spcAft>
            </a:pPr>
            <a:r>
              <a:rPr dirty="0" sz="800">
                <a:solidFill>
                  <a:srgbClr val="000000"/>
                </a:solidFill>
                <a:latin typeface="Calibri"/>
                <a:cs typeface="Calibri"/>
              </a:rPr>
              <a:t>suggestions</a:t>
            </a:r>
          </a:p>
          <a:p>
            <a:pPr marL="0" marR="0">
              <a:lnSpc>
                <a:spcPts val="800"/>
              </a:lnSpc>
              <a:spcBef>
                <a:spcPts val="160"/>
              </a:spcBef>
              <a:spcAft>
                <a:spcPts val="0"/>
              </a:spcAft>
            </a:pPr>
            <a:r>
              <a:rPr dirty="0" sz="800">
                <a:solidFill>
                  <a:srgbClr val="000000"/>
                </a:solidFill>
                <a:latin typeface="Calibri"/>
                <a:cs typeface="Calibri"/>
              </a:rPr>
              <a:t>related</a:t>
            </a:r>
            <a:r>
              <a:rPr dirty="0" sz="800" spc="-1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800" spc="-1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dirty="0" sz="800" spc="-1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000000"/>
                </a:solidFill>
                <a:latin typeface="Calibri"/>
                <a:cs typeface="Calibri"/>
              </a:rPr>
              <a:t>drug</a:t>
            </a:r>
          </a:p>
          <a:p>
            <a:pPr marL="0" marR="0">
              <a:lnSpc>
                <a:spcPts val="800"/>
              </a:lnSpc>
              <a:spcBef>
                <a:spcPts val="110"/>
              </a:spcBef>
              <a:spcAft>
                <a:spcPts val="0"/>
              </a:spcAft>
            </a:pPr>
            <a:r>
              <a:rPr dirty="0" sz="800">
                <a:solidFill>
                  <a:srgbClr val="000000"/>
                </a:solidFill>
                <a:latin typeface="Calibri"/>
                <a:cs typeface="Calibri"/>
              </a:rPr>
              <a:t>usage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5815013" y="3126112"/>
            <a:ext cx="1361073" cy="3835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>
                <a:solidFill>
                  <a:srgbClr val="000000"/>
                </a:solidFill>
                <a:latin typeface="Calibri"/>
                <a:cs typeface="Calibri"/>
              </a:rPr>
              <a:t>User</a:t>
            </a:r>
            <a:r>
              <a:rPr dirty="0" sz="800" spc="-1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000000"/>
                </a:solidFill>
                <a:latin typeface="Calibri"/>
                <a:cs typeface="Calibri"/>
              </a:rPr>
              <a:t>can</a:t>
            </a:r>
            <a:r>
              <a:rPr dirty="0" sz="800" spc="-1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000000"/>
                </a:solidFill>
                <a:latin typeface="Calibri"/>
                <a:cs typeface="Calibri"/>
              </a:rPr>
              <a:t>able</a:t>
            </a:r>
            <a:r>
              <a:rPr dirty="0" sz="800" spc="-1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800" spc="-1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000000"/>
                </a:solidFill>
                <a:latin typeface="Calibri"/>
                <a:cs typeface="Calibri"/>
              </a:rPr>
              <a:t>have</a:t>
            </a:r>
            <a:r>
              <a:rPr dirty="0" sz="800" spc="-1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000000"/>
                </a:solidFill>
                <a:latin typeface="Calibri"/>
                <a:cs typeface="Calibri"/>
              </a:rPr>
              <a:t>get</a:t>
            </a:r>
          </a:p>
          <a:p>
            <a:pPr marL="0" marR="0">
              <a:lnSpc>
                <a:spcPts val="800"/>
              </a:lnSpc>
              <a:spcBef>
                <a:spcPts val="159"/>
              </a:spcBef>
              <a:spcAft>
                <a:spcPts val="0"/>
              </a:spcAft>
            </a:pPr>
            <a:r>
              <a:rPr dirty="0" sz="800">
                <a:solidFill>
                  <a:srgbClr val="000000"/>
                </a:solidFill>
                <a:latin typeface="Calibri"/>
                <a:cs typeface="Calibri"/>
              </a:rPr>
              <a:t>relevant</a:t>
            </a:r>
            <a:r>
              <a:rPr dirty="0" sz="800" spc="-2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000000"/>
                </a:solidFill>
                <a:latin typeface="Calibri"/>
                <a:cs typeface="Calibri"/>
              </a:rPr>
              <a:t>information</a:t>
            </a:r>
            <a:r>
              <a:rPr dirty="0" sz="800" spc="-1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000000"/>
                </a:solidFill>
                <a:latin typeface="Calibri"/>
                <a:cs typeface="Calibri"/>
              </a:rPr>
              <a:t>about</a:t>
            </a:r>
          </a:p>
          <a:p>
            <a:pPr marL="0" marR="0">
              <a:lnSpc>
                <a:spcPts val="800"/>
              </a:lnSpc>
              <a:spcBef>
                <a:spcPts val="110"/>
              </a:spcBef>
              <a:spcAft>
                <a:spcPts val="0"/>
              </a:spcAft>
            </a:pPr>
            <a:r>
              <a:rPr dirty="0" sz="8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800" spc="-1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000000"/>
                </a:solidFill>
                <a:latin typeface="Calibri"/>
                <a:cs typeface="Calibri"/>
              </a:rPr>
              <a:t>usage</a:t>
            </a:r>
            <a:r>
              <a:rPr dirty="0" sz="800" spc="-1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800" spc="-1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000000"/>
                </a:solidFill>
                <a:latin typeface="Calibri"/>
                <a:cs typeface="Calibri"/>
              </a:rPr>
              <a:t>their</a:t>
            </a:r>
            <a:r>
              <a:rPr dirty="0" sz="800" spc="-1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000000"/>
                </a:solidFill>
                <a:latin typeface="Calibri"/>
                <a:cs typeface="Calibri"/>
              </a:rPr>
              <a:t>drug</a:t>
            </a:r>
            <a:r>
              <a:rPr dirty="0" sz="800" spc="-1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000000"/>
                </a:solidFill>
                <a:latin typeface="Calibri"/>
                <a:cs typeface="Calibri"/>
              </a:rPr>
              <a:t>which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2329689" y="3369952"/>
            <a:ext cx="2421095" cy="2616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168010" marR="0">
              <a:lnSpc>
                <a:spcPts val="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>
                <a:solidFill>
                  <a:srgbClr val="000000"/>
                </a:solidFill>
                <a:latin typeface="Calibri"/>
                <a:cs typeface="Calibri"/>
              </a:rPr>
              <a:t>user</a:t>
            </a:r>
            <a:r>
              <a:rPr dirty="0" sz="800" spc="-1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000000"/>
                </a:solidFill>
                <a:latin typeface="Calibri"/>
                <a:cs typeface="Calibri"/>
              </a:rPr>
              <a:t>details(</a:t>
            </a:r>
            <a:r>
              <a:rPr dirty="0" sz="800" spc="-1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000000"/>
                </a:solidFill>
                <a:latin typeface="Calibri"/>
                <a:cs typeface="Calibri"/>
              </a:rPr>
              <a:t>Login</a:t>
            </a:r>
            <a:r>
              <a:rPr dirty="0" sz="800" spc="-1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000000"/>
                </a:solidFill>
                <a:latin typeface="Calibri"/>
                <a:cs typeface="Calibri"/>
              </a:rPr>
              <a:t>details),</a:t>
            </a:r>
          </a:p>
          <a:p>
            <a:pPr marL="0" marR="0">
              <a:lnSpc>
                <a:spcPts val="800"/>
              </a:lnSpc>
              <a:spcBef>
                <a:spcPts val="160"/>
              </a:spcBef>
              <a:spcAft>
                <a:spcPts val="0"/>
              </a:spcAft>
            </a:pPr>
            <a:r>
              <a:rPr dirty="0" sz="800">
                <a:solidFill>
                  <a:srgbClr val="000000"/>
                </a:solidFill>
                <a:latin typeface="Calibri"/>
                <a:cs typeface="Calibri"/>
              </a:rPr>
              <a:t>User</a:t>
            </a:r>
            <a:r>
              <a:rPr dirty="0" sz="800" spc="-1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000000"/>
                </a:solidFill>
                <a:latin typeface="Calibri"/>
                <a:cs typeface="Calibri"/>
              </a:rPr>
              <a:t>logged</a:t>
            </a:r>
            <a:r>
              <a:rPr dirty="0" sz="800" spc="-1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000000"/>
                </a:solidFill>
                <a:latin typeface="Calibri"/>
                <a:cs typeface="Calibri"/>
              </a:rPr>
              <a:t>into</a:t>
            </a:r>
            <a:r>
              <a:rPr dirty="0" sz="800" spc="-1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800" spc="-1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000000"/>
                </a:solidFill>
                <a:latin typeface="Calibri"/>
                <a:cs typeface="Calibri"/>
              </a:rPr>
              <a:t>portal</a:t>
            </a:r>
            <a:r>
              <a:rPr dirty="0" sz="800" spc="26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000000"/>
                </a:solidFill>
                <a:latin typeface="Calibri"/>
                <a:cs typeface="Calibri"/>
              </a:rPr>
              <a:t>drug</a:t>
            </a:r>
            <a:r>
              <a:rPr dirty="0" sz="800" spc="-1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000000"/>
                </a:solidFill>
                <a:latin typeface="Calibri"/>
                <a:cs typeface="Calibri"/>
              </a:rPr>
              <a:t>details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4774441" y="3369952"/>
            <a:ext cx="859540" cy="2616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>
                <a:solidFill>
                  <a:srgbClr val="000000"/>
                </a:solidFill>
                <a:latin typeface="Calibri"/>
                <a:cs typeface="Calibri"/>
              </a:rPr>
              <a:t>login-&gt;chatbot</a:t>
            </a:r>
            <a:r>
              <a:rPr dirty="0" sz="800" spc="-2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000000"/>
                </a:solidFill>
                <a:latin typeface="Calibri"/>
                <a:cs typeface="Calibri"/>
              </a:rPr>
              <a:t>-&gt;</a:t>
            </a:r>
          </a:p>
          <a:p>
            <a:pPr marL="0" marR="0">
              <a:lnSpc>
                <a:spcPts val="800"/>
              </a:lnSpc>
              <a:spcBef>
                <a:spcPts val="160"/>
              </a:spcBef>
              <a:spcAft>
                <a:spcPts val="0"/>
              </a:spcAft>
            </a:pPr>
            <a:r>
              <a:rPr dirty="0" sz="800">
                <a:solidFill>
                  <a:srgbClr val="000000"/>
                </a:solidFill>
                <a:latin typeface="Calibri"/>
                <a:cs typeface="Calibri"/>
              </a:rPr>
              <a:t>details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517709" y="3491872"/>
            <a:ext cx="382686" cy="70313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>
                <a:solidFill>
                  <a:srgbClr val="000000"/>
                </a:solidFill>
                <a:latin typeface="Calibri"/>
                <a:cs typeface="Calibri"/>
              </a:rPr>
              <a:t>TS-51</a:t>
            </a:r>
          </a:p>
          <a:p>
            <a:pPr marL="0" marR="0">
              <a:lnSpc>
                <a:spcPts val="800"/>
              </a:lnSpc>
              <a:spcBef>
                <a:spcPts val="3636"/>
              </a:spcBef>
              <a:spcAft>
                <a:spcPts val="0"/>
              </a:spcAft>
            </a:pPr>
            <a:r>
              <a:rPr dirty="0" sz="800">
                <a:solidFill>
                  <a:srgbClr val="000000"/>
                </a:solidFill>
                <a:latin typeface="Calibri"/>
                <a:cs typeface="Calibri"/>
              </a:rPr>
              <a:t>TS-52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911517" y="3491872"/>
            <a:ext cx="635248" cy="70313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>
                <a:solidFill>
                  <a:srgbClr val="000000"/>
                </a:solidFill>
                <a:latin typeface="Calibri"/>
                <a:cs typeface="Calibri"/>
              </a:rPr>
              <a:t>SCIDTA-221</a:t>
            </a:r>
          </a:p>
          <a:p>
            <a:pPr marL="0" marR="0">
              <a:lnSpc>
                <a:spcPts val="800"/>
              </a:lnSpc>
              <a:spcBef>
                <a:spcPts val="3636"/>
              </a:spcBef>
              <a:spcAft>
                <a:spcPts val="0"/>
              </a:spcAft>
            </a:pPr>
            <a:r>
              <a:rPr dirty="0" sz="800">
                <a:solidFill>
                  <a:srgbClr val="000000"/>
                </a:solidFill>
                <a:latin typeface="Calibri"/>
                <a:cs typeface="Calibri"/>
              </a:rPr>
              <a:t>SCIDTA-222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5815013" y="3491872"/>
            <a:ext cx="773958" cy="139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>
                <a:solidFill>
                  <a:srgbClr val="000000"/>
                </a:solidFill>
                <a:latin typeface="Calibri"/>
                <a:cs typeface="Calibri"/>
              </a:rPr>
              <a:t>there</a:t>
            </a:r>
            <a:r>
              <a:rPr dirty="0" sz="800" spc="-1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000000"/>
                </a:solidFill>
                <a:latin typeface="Calibri"/>
                <a:cs typeface="Calibri"/>
              </a:rPr>
              <a:t>are</a:t>
            </a:r>
            <a:r>
              <a:rPr dirty="0" sz="800" spc="-1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000000"/>
                </a:solidFill>
                <a:latin typeface="Calibri"/>
                <a:cs typeface="Calibri"/>
              </a:rPr>
              <a:t>using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7077089" y="3491872"/>
            <a:ext cx="333027" cy="70313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>
                <a:solidFill>
                  <a:srgbClr val="000000"/>
                </a:solidFill>
                <a:latin typeface="Calibri"/>
                <a:cs typeface="Calibri"/>
              </a:rPr>
              <a:t>Pass</a:t>
            </a:r>
          </a:p>
          <a:p>
            <a:pPr marL="0" marR="0">
              <a:lnSpc>
                <a:spcPts val="800"/>
              </a:lnSpc>
              <a:spcBef>
                <a:spcPts val="3636"/>
              </a:spcBef>
              <a:spcAft>
                <a:spcPts val="0"/>
              </a:spcAft>
            </a:pPr>
            <a:r>
              <a:rPr dirty="0" sz="800">
                <a:solidFill>
                  <a:srgbClr val="000000"/>
                </a:solidFill>
                <a:latin typeface="Calibri"/>
                <a:cs typeface="Calibri"/>
              </a:rPr>
              <a:t>Pass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1563875" y="3689548"/>
            <a:ext cx="841406" cy="3835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>
                <a:solidFill>
                  <a:srgbClr val="000000"/>
                </a:solidFill>
                <a:latin typeface="Calibri"/>
                <a:cs typeface="Calibri"/>
              </a:rPr>
              <a:t>User</a:t>
            </a:r>
            <a:r>
              <a:rPr dirty="0" sz="800" spc="-1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000000"/>
                </a:solidFill>
                <a:latin typeface="Calibri"/>
                <a:cs typeface="Calibri"/>
              </a:rPr>
              <a:t>should</a:t>
            </a:r>
            <a:r>
              <a:rPr dirty="0" sz="800" spc="-1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000000"/>
                </a:solidFill>
                <a:latin typeface="Calibri"/>
                <a:cs typeface="Calibri"/>
              </a:rPr>
              <a:t>able</a:t>
            </a:r>
          </a:p>
          <a:p>
            <a:pPr marL="0" marR="0">
              <a:lnSpc>
                <a:spcPts val="800"/>
              </a:lnSpc>
              <a:spcBef>
                <a:spcPts val="160"/>
              </a:spcBef>
              <a:spcAft>
                <a:spcPts val="0"/>
              </a:spcAft>
            </a:pPr>
            <a:r>
              <a:rPr dirty="0" sz="8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800" spc="-1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000000"/>
                </a:solidFill>
                <a:latin typeface="Calibri"/>
                <a:cs typeface="Calibri"/>
              </a:rPr>
              <a:t>get</a:t>
            </a:r>
          </a:p>
          <a:p>
            <a:pPr marL="0" marR="0">
              <a:lnSpc>
                <a:spcPts val="800"/>
              </a:lnSpc>
              <a:spcBef>
                <a:spcPts val="109"/>
              </a:spcBef>
              <a:spcAft>
                <a:spcPts val="0"/>
              </a:spcAft>
            </a:pPr>
            <a:r>
              <a:rPr dirty="0" sz="800">
                <a:solidFill>
                  <a:srgbClr val="000000"/>
                </a:solidFill>
                <a:latin typeface="Calibri"/>
                <a:cs typeface="Calibri"/>
              </a:rPr>
              <a:t>suggestions</a:t>
            </a:r>
            <a:r>
              <a:rPr dirty="0" sz="800" spc="-1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000000"/>
                </a:solidFill>
                <a:latin typeface="Calibri"/>
                <a:cs typeface="Calibri"/>
              </a:rPr>
              <a:t>to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4774441" y="3811468"/>
            <a:ext cx="2389688" cy="3835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040572" marR="0">
              <a:lnSpc>
                <a:spcPts val="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>
                <a:solidFill>
                  <a:srgbClr val="000000"/>
                </a:solidFill>
                <a:latin typeface="Calibri"/>
                <a:cs typeface="Calibri"/>
              </a:rPr>
              <a:t>User</a:t>
            </a:r>
            <a:r>
              <a:rPr dirty="0" sz="800" spc="-1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000000"/>
                </a:solidFill>
                <a:latin typeface="Calibri"/>
                <a:cs typeface="Calibri"/>
              </a:rPr>
              <a:t>can</a:t>
            </a:r>
            <a:r>
              <a:rPr dirty="0" sz="800" spc="-1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000000"/>
                </a:solidFill>
                <a:latin typeface="Calibri"/>
                <a:cs typeface="Calibri"/>
              </a:rPr>
              <a:t>get</a:t>
            </a:r>
            <a:r>
              <a:rPr dirty="0" sz="800" spc="-1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000000"/>
                </a:solidFill>
                <a:latin typeface="Calibri"/>
                <a:cs typeface="Calibri"/>
              </a:rPr>
              <a:t>alternative</a:t>
            </a:r>
            <a:r>
              <a:rPr dirty="0" sz="800" spc="-1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000000"/>
                </a:solidFill>
                <a:latin typeface="Calibri"/>
                <a:cs typeface="Calibri"/>
              </a:rPr>
              <a:t>drug</a:t>
            </a:r>
          </a:p>
          <a:p>
            <a:pPr marL="0" marR="0">
              <a:lnSpc>
                <a:spcPts val="800"/>
              </a:lnSpc>
              <a:spcBef>
                <a:spcPts val="159"/>
              </a:spcBef>
              <a:spcAft>
                <a:spcPts val="0"/>
              </a:spcAft>
            </a:pPr>
            <a:r>
              <a:rPr dirty="0" sz="800">
                <a:solidFill>
                  <a:srgbClr val="000000"/>
                </a:solidFill>
                <a:latin typeface="Calibri"/>
                <a:cs typeface="Calibri"/>
              </a:rPr>
              <a:t>login-&gt;</a:t>
            </a:r>
            <a:r>
              <a:rPr dirty="0" sz="800" spc="-1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000000"/>
                </a:solidFill>
                <a:latin typeface="Calibri"/>
                <a:cs typeface="Calibri"/>
              </a:rPr>
              <a:t>main</a:t>
            </a:r>
            <a:r>
              <a:rPr dirty="0" sz="800" spc="-1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000000"/>
                </a:solidFill>
                <a:latin typeface="Calibri"/>
                <a:cs typeface="Calibri"/>
              </a:rPr>
              <a:t>activity--</a:t>
            </a:r>
            <a:r>
              <a:rPr dirty="0" sz="800" spc="94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000000"/>
                </a:solidFill>
                <a:latin typeface="Calibri"/>
                <a:cs typeface="Calibri"/>
              </a:rPr>
              <a:t>using</a:t>
            </a:r>
            <a:r>
              <a:rPr dirty="0" sz="800" spc="-1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000000"/>
                </a:solidFill>
                <a:latin typeface="Calibri"/>
                <a:cs typeface="Calibri"/>
              </a:rPr>
              <a:t>chat</a:t>
            </a:r>
            <a:r>
              <a:rPr dirty="0" sz="800" spc="-2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000000"/>
                </a:solidFill>
                <a:latin typeface="Calibri"/>
                <a:cs typeface="Calibri"/>
              </a:rPr>
              <a:t>bot</a:t>
            </a:r>
            <a:r>
              <a:rPr dirty="0" sz="800" spc="-2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000000"/>
                </a:solidFill>
                <a:latin typeface="Calibri"/>
                <a:cs typeface="Calibri"/>
              </a:rPr>
              <a:t>so,</a:t>
            </a:r>
            <a:r>
              <a:rPr dirty="0" sz="800" spc="-1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000000"/>
                </a:solidFill>
                <a:latin typeface="Calibri"/>
                <a:cs typeface="Calibri"/>
              </a:rPr>
              <a:t>based</a:t>
            </a:r>
            <a:r>
              <a:rPr dirty="0" sz="800" spc="-1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000000"/>
                </a:solidFill>
                <a:latin typeface="Calibri"/>
                <a:cs typeface="Calibri"/>
              </a:rPr>
              <a:t>on</a:t>
            </a:r>
          </a:p>
          <a:p>
            <a:pPr marL="0" marR="0">
              <a:lnSpc>
                <a:spcPts val="800"/>
              </a:lnSpc>
              <a:spcBef>
                <a:spcPts val="110"/>
              </a:spcBef>
              <a:spcAft>
                <a:spcPts val="0"/>
              </a:spcAft>
            </a:pPr>
            <a:r>
              <a:rPr dirty="0" sz="800">
                <a:solidFill>
                  <a:srgbClr val="000000"/>
                </a:solidFill>
                <a:latin typeface="Calibri"/>
                <a:cs typeface="Calibri"/>
              </a:rPr>
              <a:t>&gt;Chat</a:t>
            </a:r>
            <a:r>
              <a:rPr dirty="0" sz="800" spc="-2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000000"/>
                </a:solidFill>
                <a:latin typeface="Calibri"/>
                <a:cs typeface="Calibri"/>
              </a:rPr>
              <a:t>bot</a:t>
            </a:r>
            <a:r>
              <a:rPr dirty="0" sz="800" spc="480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000000"/>
                </a:solidFill>
                <a:latin typeface="Calibri"/>
                <a:cs typeface="Calibri"/>
              </a:rPr>
              <a:t>their</a:t>
            </a:r>
            <a:r>
              <a:rPr dirty="0" sz="800" spc="-1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000000"/>
                </a:solidFill>
                <a:latin typeface="Calibri"/>
                <a:cs typeface="Calibri"/>
              </a:rPr>
              <a:t>availability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1563875" y="4055309"/>
            <a:ext cx="3136121" cy="139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>
                <a:solidFill>
                  <a:srgbClr val="000000"/>
                </a:solidFill>
                <a:latin typeface="Calibri"/>
                <a:cs typeface="Calibri"/>
              </a:rPr>
              <a:t>choose</a:t>
            </a:r>
            <a:r>
              <a:rPr dirty="0" sz="800" spc="-1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800" spc="-1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000000"/>
                </a:solidFill>
                <a:latin typeface="Calibri"/>
                <a:cs typeface="Calibri"/>
              </a:rPr>
              <a:t>drug</a:t>
            </a:r>
            <a:r>
              <a:rPr dirty="0" sz="800" spc="57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000000"/>
                </a:solidFill>
                <a:latin typeface="Calibri"/>
                <a:cs typeface="Calibri"/>
              </a:rPr>
              <a:t>User</a:t>
            </a:r>
            <a:r>
              <a:rPr dirty="0" sz="800" spc="-1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000000"/>
                </a:solidFill>
                <a:latin typeface="Calibri"/>
                <a:cs typeface="Calibri"/>
              </a:rPr>
              <a:t>logged</a:t>
            </a:r>
            <a:r>
              <a:rPr dirty="0" sz="800" spc="-1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000000"/>
                </a:solidFill>
                <a:latin typeface="Calibri"/>
                <a:cs typeface="Calibri"/>
              </a:rPr>
              <a:t>into</a:t>
            </a:r>
            <a:r>
              <a:rPr dirty="0" sz="800" spc="-1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800" spc="-1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000000"/>
                </a:solidFill>
                <a:latin typeface="Calibri"/>
                <a:cs typeface="Calibri"/>
              </a:rPr>
              <a:t>portal</a:t>
            </a:r>
            <a:r>
              <a:rPr dirty="0" sz="800" spc="26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000000"/>
                </a:solidFill>
                <a:latin typeface="Calibri"/>
                <a:cs typeface="Calibri"/>
              </a:rPr>
              <a:t>user</a:t>
            </a:r>
            <a:r>
              <a:rPr dirty="0" sz="800" spc="-1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000000"/>
                </a:solidFill>
                <a:latin typeface="Calibri"/>
                <a:cs typeface="Calibri"/>
              </a:rPr>
              <a:t>details,</a:t>
            </a:r>
            <a:r>
              <a:rPr dirty="0" sz="800" spc="-1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000000"/>
                </a:solidFill>
                <a:latin typeface="Calibri"/>
                <a:cs typeface="Calibri"/>
              </a:rPr>
              <a:t>main</a:t>
            </a:r>
            <a:r>
              <a:rPr dirty="0" sz="800" spc="-1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000000"/>
                </a:solidFill>
                <a:latin typeface="Calibri"/>
                <a:cs typeface="Calibri"/>
              </a:rPr>
              <a:t>activity</a:t>
            </a:r>
          </a:p>
        </p:txBody>
      </p:sp>
      <p:sp>
        <p:nvSpPr>
          <p:cNvPr id="37" name="object 37"/>
          <p:cNvSpPr txBox="1"/>
          <p:nvPr/>
        </p:nvSpPr>
        <p:spPr>
          <a:xfrm>
            <a:off x="8439785" y="4841091"/>
            <a:ext cx="306883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31</a:t>
            </a:r>
          </a:p>
        </p:txBody>
      </p:sp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519387" y="372577"/>
            <a:ext cx="4268181" cy="596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4400">
                <a:solidFill>
                  <a:srgbClr val="000000"/>
                </a:solidFill>
                <a:latin typeface="Calibri"/>
                <a:cs typeface="Calibri"/>
              </a:rPr>
              <a:t>Stories</a:t>
            </a:r>
            <a:r>
              <a:rPr dirty="0" sz="4400" spc="-10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4400">
                <a:solidFill>
                  <a:srgbClr val="000000"/>
                </a:solidFill>
                <a:latin typeface="Calibri"/>
                <a:cs typeface="Calibri"/>
              </a:rPr>
              <a:t>completed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90489" y="1655732"/>
            <a:ext cx="739303" cy="266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NAME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85971" y="1655732"/>
            <a:ext cx="864207" cy="266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STATUS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592203" y="1655732"/>
            <a:ext cx="648332" cy="266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DATE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90489" y="2042834"/>
            <a:ext cx="791108" cy="2068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PGEPCQ+TimesNewRomanPSMT"/>
                <a:cs typeface="PGEPCQ+TimesNewRomanPSMT"/>
              </a:rPr>
              <a:t>As</a:t>
            </a:r>
            <a:r>
              <a:rPr dirty="0" sz="1200">
                <a:solidFill>
                  <a:srgbClr val="000000"/>
                </a:solidFill>
                <a:latin typeface="PGEPCQ+TimesNewRomanPSMT"/>
                <a:cs typeface="PGEPCQ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PGEPCQ+TimesNewRomanPSMT"/>
                <a:cs typeface="PGEPCQ+TimesNewRomanPSMT"/>
              </a:rPr>
              <a:t>a</a:t>
            </a:r>
            <a:r>
              <a:rPr dirty="0" sz="1200">
                <a:solidFill>
                  <a:srgbClr val="000000"/>
                </a:solidFill>
                <a:latin typeface="PGEPCQ+TimesNewRomanPSMT"/>
                <a:cs typeface="PGEPCQ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PGEPCQ+TimesNewRomanPSMT"/>
                <a:cs typeface="PGEPCQ+TimesNewRomanPSMT"/>
              </a:rPr>
              <a:t>User,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585971" y="2059828"/>
            <a:ext cx="482426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Done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592203" y="2059828"/>
            <a:ext cx="810815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4/28/2023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90489" y="2225715"/>
            <a:ext cx="3544063" cy="38975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PGEPCQ+TimesNewRomanPSMT"/>
                <a:cs typeface="PGEPCQ+TimesNewRomanPSMT"/>
              </a:rPr>
              <a:t>I</a:t>
            </a:r>
            <a:r>
              <a:rPr dirty="0" sz="1200">
                <a:solidFill>
                  <a:srgbClr val="000000"/>
                </a:solidFill>
                <a:latin typeface="PGEPCQ+TimesNewRomanPSMT"/>
                <a:cs typeface="PGEPCQ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PGEPCQ+TimesNewRomanPSMT"/>
                <a:cs typeface="PGEPCQ+TimesNewRomanPSMT"/>
              </a:rPr>
              <a:t>want</a:t>
            </a:r>
            <a:r>
              <a:rPr dirty="0" sz="1200">
                <a:solidFill>
                  <a:srgbClr val="000000"/>
                </a:solidFill>
                <a:latin typeface="PGEPCQ+TimesNewRomanPSMT"/>
                <a:cs typeface="PGEPCQ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PGEPCQ+TimesNewRomanPSMT"/>
                <a:cs typeface="PGEPCQ+TimesNewRomanPSMT"/>
              </a:rPr>
              <a:t>to</a:t>
            </a:r>
            <a:r>
              <a:rPr dirty="0" sz="1200">
                <a:solidFill>
                  <a:srgbClr val="000000"/>
                </a:solidFill>
                <a:latin typeface="PGEPCQ+TimesNewRomanPSMT"/>
                <a:cs typeface="PGEPCQ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PGEPCQ+TimesNewRomanPSMT"/>
                <a:cs typeface="PGEPCQ+TimesNewRomanPSMT"/>
              </a:rPr>
              <a:t>submit</a:t>
            </a:r>
            <a:r>
              <a:rPr dirty="0" sz="1200">
                <a:solidFill>
                  <a:srgbClr val="000000"/>
                </a:solidFill>
                <a:latin typeface="PGEPCQ+TimesNewRomanPSMT"/>
                <a:cs typeface="PGEPCQ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PGEPCQ+TimesNewRomanPSMT"/>
                <a:cs typeface="PGEPCQ+TimesNewRomanPSMT"/>
              </a:rPr>
              <a:t>my</a:t>
            </a:r>
            <a:r>
              <a:rPr dirty="0" sz="1200">
                <a:solidFill>
                  <a:srgbClr val="000000"/>
                </a:solidFill>
                <a:latin typeface="PGEPCQ+TimesNewRomanPSMT"/>
                <a:cs typeface="PGEPCQ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PGEPCQ+TimesNewRomanPSMT"/>
                <a:cs typeface="PGEPCQ+TimesNewRomanPSMT"/>
              </a:rPr>
              <a:t>X-ray</a:t>
            </a:r>
            <a:r>
              <a:rPr dirty="0" sz="1200">
                <a:solidFill>
                  <a:srgbClr val="000000"/>
                </a:solidFill>
                <a:latin typeface="PGEPCQ+TimesNewRomanPSMT"/>
                <a:cs typeface="PGEPCQ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PGEPCQ+TimesNewRomanPSMT"/>
                <a:cs typeface="PGEPCQ+TimesNewRomanPSMT"/>
              </a:rPr>
              <a:t>reports</a:t>
            </a:r>
            <a:r>
              <a:rPr dirty="0" sz="1200">
                <a:solidFill>
                  <a:srgbClr val="000000"/>
                </a:solidFill>
                <a:latin typeface="PGEPCQ+TimesNewRomanPSMT"/>
                <a:cs typeface="PGEPCQ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PGEPCQ+TimesNewRomanPSMT"/>
                <a:cs typeface="PGEPCQ+TimesNewRomanPSMT"/>
              </a:rPr>
              <a:t>in</a:t>
            </a:r>
            <a:r>
              <a:rPr dirty="0" sz="1200">
                <a:solidFill>
                  <a:srgbClr val="000000"/>
                </a:solidFill>
                <a:latin typeface="PGEPCQ+TimesNewRomanPSMT"/>
                <a:cs typeface="PGEPCQ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PGEPCQ+TimesNewRomanPSMT"/>
                <a:cs typeface="PGEPCQ+TimesNewRomanPSMT"/>
              </a:rPr>
              <a:t>the</a:t>
            </a:r>
            <a:r>
              <a:rPr dirty="0" sz="1200">
                <a:solidFill>
                  <a:srgbClr val="000000"/>
                </a:solidFill>
                <a:latin typeface="PGEPCQ+TimesNewRomanPSMT"/>
                <a:cs typeface="PGEPCQ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PGEPCQ+TimesNewRomanPSMT"/>
                <a:cs typeface="PGEPCQ+TimesNewRomanPSMT"/>
              </a:rPr>
              <a:t>application</a:t>
            </a:r>
            <a:r>
              <a:rPr dirty="0" sz="1200">
                <a:solidFill>
                  <a:srgbClr val="000000"/>
                </a:solidFill>
                <a:latin typeface="PGEPCQ+TimesNewRomanPSMT"/>
                <a:cs typeface="PGEPCQ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PGEPCQ+TimesNewRomanPSMT"/>
                <a:cs typeface="PGEPCQ+TimesNewRomanPSMT"/>
              </a:rPr>
              <a:t>for</a:t>
            </a:r>
          </a:p>
          <a:p>
            <a:pPr marL="0" marR="0">
              <a:lnSpc>
                <a:spcPts val="1328"/>
              </a:lnSpc>
              <a:spcBef>
                <a:spcPts val="161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PGEPCQ+TimesNewRomanPSMT"/>
                <a:cs typeface="PGEPCQ+TimesNewRomanPSMT"/>
              </a:rPr>
              <a:t>evaluation</a:t>
            </a:r>
            <a:r>
              <a:rPr dirty="0" sz="1200">
                <a:solidFill>
                  <a:srgbClr val="000000"/>
                </a:solidFill>
                <a:latin typeface="PGEPCQ+TimesNewRomanPSMT"/>
                <a:cs typeface="PGEPCQ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PGEPCQ+TimesNewRomanPSMT"/>
                <a:cs typeface="PGEPCQ+TimesNewRomanPSMT"/>
              </a:rPr>
              <a:t>to</a:t>
            </a:r>
            <a:r>
              <a:rPr dirty="0" sz="1200">
                <a:solidFill>
                  <a:srgbClr val="000000"/>
                </a:solidFill>
                <a:latin typeface="PGEPCQ+TimesNewRomanPSMT"/>
                <a:cs typeface="PGEPCQ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PGEPCQ+TimesNewRomanPSMT"/>
                <a:cs typeface="PGEPCQ+TimesNewRomanPSMT"/>
              </a:rPr>
              <a:t>predict</a:t>
            </a:r>
            <a:r>
              <a:rPr dirty="0" sz="1200" spc="60">
                <a:solidFill>
                  <a:srgbClr val="000000"/>
                </a:solidFill>
                <a:latin typeface="PGEPCQ+TimesNewRomanPSMT"/>
                <a:cs typeface="PGEPCQ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PGEPCQ+TimesNewRomanPSMT"/>
                <a:cs typeface="PGEPCQ+TimesNewRomanPSMT"/>
              </a:rPr>
              <a:t>the</a:t>
            </a:r>
            <a:r>
              <a:rPr dirty="0" sz="1200">
                <a:solidFill>
                  <a:srgbClr val="000000"/>
                </a:solidFill>
                <a:latin typeface="PGEPCQ+TimesNewRomanPSMT"/>
                <a:cs typeface="PGEPCQ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PGEPCQ+TimesNewRomanPSMT"/>
                <a:cs typeface="PGEPCQ+TimesNewRomanPSMT"/>
              </a:rPr>
              <a:t>covid-19.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90489" y="2957202"/>
            <a:ext cx="791108" cy="2068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PGEPCQ+TimesNewRomanPSMT"/>
                <a:cs typeface="PGEPCQ+TimesNewRomanPSMT"/>
              </a:rPr>
              <a:t>As</a:t>
            </a:r>
            <a:r>
              <a:rPr dirty="0" sz="1200">
                <a:solidFill>
                  <a:srgbClr val="000000"/>
                </a:solidFill>
                <a:latin typeface="PGEPCQ+TimesNewRomanPSMT"/>
                <a:cs typeface="PGEPCQ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PGEPCQ+TimesNewRomanPSMT"/>
                <a:cs typeface="PGEPCQ+TimesNewRomanPSMT"/>
              </a:rPr>
              <a:t>a</a:t>
            </a:r>
            <a:r>
              <a:rPr dirty="0" sz="1200">
                <a:solidFill>
                  <a:srgbClr val="000000"/>
                </a:solidFill>
                <a:latin typeface="PGEPCQ+TimesNewRomanPSMT"/>
                <a:cs typeface="PGEPCQ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PGEPCQ+TimesNewRomanPSMT"/>
                <a:cs typeface="PGEPCQ+TimesNewRomanPSMT"/>
              </a:rPr>
              <a:t>User,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585971" y="2974195"/>
            <a:ext cx="482426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Done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592203" y="2974195"/>
            <a:ext cx="810815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4/28/2023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790489" y="3140081"/>
            <a:ext cx="3494493" cy="2068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PGEPCQ+TimesNewRomanPSMT"/>
                <a:cs typeface="PGEPCQ+TimesNewRomanPSMT"/>
              </a:rPr>
              <a:t>I</a:t>
            </a:r>
            <a:r>
              <a:rPr dirty="0" sz="1200">
                <a:solidFill>
                  <a:srgbClr val="000000"/>
                </a:solidFill>
                <a:latin typeface="PGEPCQ+TimesNewRomanPSMT"/>
                <a:cs typeface="PGEPCQ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PGEPCQ+TimesNewRomanPSMT"/>
                <a:cs typeface="PGEPCQ+TimesNewRomanPSMT"/>
              </a:rPr>
              <a:t>want</a:t>
            </a:r>
            <a:r>
              <a:rPr dirty="0" sz="1200">
                <a:solidFill>
                  <a:srgbClr val="000000"/>
                </a:solidFill>
                <a:latin typeface="PGEPCQ+TimesNewRomanPSMT"/>
                <a:cs typeface="PGEPCQ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PGEPCQ+TimesNewRomanPSMT"/>
                <a:cs typeface="PGEPCQ+TimesNewRomanPSMT"/>
              </a:rPr>
              <a:t>to</a:t>
            </a:r>
            <a:r>
              <a:rPr dirty="0" sz="1200">
                <a:solidFill>
                  <a:srgbClr val="000000"/>
                </a:solidFill>
                <a:latin typeface="PGEPCQ+TimesNewRomanPSMT"/>
                <a:cs typeface="PGEPCQ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PGEPCQ+TimesNewRomanPSMT"/>
                <a:cs typeface="PGEPCQ+TimesNewRomanPSMT"/>
              </a:rPr>
              <a:t>discuss</a:t>
            </a:r>
            <a:r>
              <a:rPr dirty="0" sz="1200" spc="10">
                <a:solidFill>
                  <a:srgbClr val="000000"/>
                </a:solidFill>
                <a:latin typeface="PGEPCQ+TimesNewRomanPSMT"/>
                <a:cs typeface="PGEPCQ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PGEPCQ+TimesNewRomanPSMT"/>
                <a:cs typeface="PGEPCQ+TimesNewRomanPSMT"/>
              </a:rPr>
              <a:t>my/other</a:t>
            </a:r>
            <a:r>
              <a:rPr dirty="0" sz="1200">
                <a:solidFill>
                  <a:srgbClr val="000000"/>
                </a:solidFill>
                <a:latin typeface="PGEPCQ+TimesNewRomanPSMT"/>
                <a:cs typeface="PGEPCQ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PGEPCQ+TimesNewRomanPSMT"/>
                <a:cs typeface="PGEPCQ+TimesNewRomanPSMT"/>
              </a:rPr>
              <a:t>health</a:t>
            </a:r>
            <a:r>
              <a:rPr dirty="0" sz="1200">
                <a:solidFill>
                  <a:srgbClr val="000000"/>
                </a:solidFill>
                <a:latin typeface="PGEPCQ+TimesNewRomanPSMT"/>
                <a:cs typeface="PGEPCQ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PGEPCQ+TimesNewRomanPSMT"/>
                <a:cs typeface="PGEPCQ+TimesNewRomanPSMT"/>
              </a:rPr>
              <a:t>condition</a:t>
            </a:r>
            <a:r>
              <a:rPr dirty="0" sz="1200">
                <a:solidFill>
                  <a:srgbClr val="000000"/>
                </a:solidFill>
                <a:latin typeface="PGEPCQ+TimesNewRomanPSMT"/>
                <a:cs typeface="PGEPCQ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PGEPCQ+TimesNewRomanPSMT"/>
                <a:cs typeface="PGEPCQ+TimesNewRomanPSMT"/>
              </a:rPr>
              <a:t>via</a:t>
            </a:r>
            <a:r>
              <a:rPr dirty="0" sz="1200">
                <a:solidFill>
                  <a:srgbClr val="000000"/>
                </a:solidFill>
                <a:latin typeface="PGEPCQ+TimesNewRomanPSMT"/>
                <a:cs typeface="PGEPCQ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PGEPCQ+TimesNewRomanPSMT"/>
                <a:cs typeface="PGEPCQ+TimesNewRomanPSMT"/>
              </a:rPr>
              <a:t>chatbot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777239" y="3642510"/>
            <a:ext cx="447898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MVP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4572721" y="3642510"/>
            <a:ext cx="495528" cy="108473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Done</a:t>
            </a:r>
          </a:p>
          <a:p>
            <a:pPr marL="0" marR="0">
              <a:lnSpc>
                <a:spcPts val="1200"/>
              </a:lnSpc>
              <a:spcBef>
                <a:spcPts val="240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Done</a:t>
            </a:r>
          </a:p>
          <a:p>
            <a:pPr marL="13249" marR="0">
              <a:lnSpc>
                <a:spcPts val="1200"/>
              </a:lnSpc>
              <a:spcBef>
                <a:spcPts val="2241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Done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6578954" y="3642510"/>
            <a:ext cx="810815" cy="108473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4/25/2023</a:t>
            </a:r>
          </a:p>
          <a:p>
            <a:pPr marL="0" marR="0">
              <a:lnSpc>
                <a:spcPts val="1200"/>
              </a:lnSpc>
              <a:spcBef>
                <a:spcPts val="240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4/30/2023</a:t>
            </a:r>
          </a:p>
          <a:p>
            <a:pPr marL="13249" marR="0">
              <a:lnSpc>
                <a:spcPts val="1200"/>
              </a:lnSpc>
              <a:spcBef>
                <a:spcPts val="2241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5/2/2023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777239" y="4099710"/>
            <a:ext cx="1472888" cy="62753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Deployment</a:t>
            </a:r>
          </a:p>
          <a:p>
            <a:pPr marL="13250" marR="0">
              <a:lnSpc>
                <a:spcPts val="1200"/>
              </a:lnSpc>
              <a:spcBef>
                <a:spcPts val="2241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Draft</a:t>
            </a:r>
            <a:r>
              <a:rPr dirty="0" sz="1200" spc="-3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Technicalpaper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8439785" y="4841091"/>
            <a:ext cx="306883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32</a:t>
            </a:r>
          </a:p>
        </p:txBody>
      </p:sp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386568" y="1407023"/>
            <a:ext cx="348567" cy="127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700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Name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021450" y="1407023"/>
            <a:ext cx="351736" cy="127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700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status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374253" y="1407023"/>
            <a:ext cx="304638" cy="127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700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Date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386568" y="1667164"/>
            <a:ext cx="2732486" cy="2336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700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As</a:t>
            </a:r>
            <a:r>
              <a:rPr dirty="0" sz="700" spc="-1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dirty="0" sz="7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user</a:t>
            </a:r>
            <a:r>
              <a:rPr dirty="0" sz="7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,</a:t>
            </a:r>
            <a:r>
              <a:rPr dirty="0" sz="7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I</a:t>
            </a:r>
            <a:r>
              <a:rPr dirty="0" sz="7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need</a:t>
            </a:r>
            <a:r>
              <a:rPr dirty="0" sz="7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suggestions</a:t>
            </a:r>
            <a:r>
              <a:rPr dirty="0" sz="7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700" spc="-1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choose</a:t>
            </a:r>
            <a:r>
              <a:rPr dirty="0" sz="7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required</a:t>
            </a:r>
            <a:r>
              <a:rPr dirty="0" sz="7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drug</a:t>
            </a:r>
            <a:r>
              <a:rPr dirty="0" sz="7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700" spc="-1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cure</a:t>
            </a:r>
            <a:r>
              <a:rPr dirty="0" sz="7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myself</a:t>
            </a:r>
            <a:r>
              <a:rPr dirty="0" sz="7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so</a:t>
            </a:r>
          </a:p>
          <a:p>
            <a:pPr marL="0" marR="0">
              <a:lnSpc>
                <a:spcPts val="700"/>
              </a:lnSpc>
              <a:spcBef>
                <a:spcPts val="139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that</a:t>
            </a:r>
            <a:r>
              <a:rPr dirty="0" sz="7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I</a:t>
            </a:r>
            <a:r>
              <a:rPr dirty="0" sz="7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can</a:t>
            </a:r>
            <a:r>
              <a:rPr dirty="0" sz="7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cure</a:t>
            </a:r>
            <a:r>
              <a:rPr dirty="0" sz="7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my</a:t>
            </a:r>
            <a:r>
              <a:rPr dirty="0" sz="7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self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021450" y="1773844"/>
            <a:ext cx="632414" cy="19611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700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To-DO</a:t>
            </a:r>
            <a:r>
              <a:rPr dirty="0" sz="700" spc="78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TBD</a:t>
            </a:r>
          </a:p>
          <a:p>
            <a:pPr marL="0" marR="0">
              <a:lnSpc>
                <a:spcPts val="700"/>
              </a:lnSpc>
              <a:spcBef>
                <a:spcPts val="2188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To-DO</a:t>
            </a:r>
            <a:r>
              <a:rPr dirty="0" sz="700" spc="78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TBD</a:t>
            </a:r>
          </a:p>
          <a:p>
            <a:pPr marL="0" marR="0">
              <a:lnSpc>
                <a:spcPts val="700"/>
              </a:lnSpc>
              <a:spcBef>
                <a:spcPts val="2188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To-DO</a:t>
            </a:r>
            <a:r>
              <a:rPr dirty="0" sz="700" spc="78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TBD</a:t>
            </a:r>
          </a:p>
          <a:p>
            <a:pPr marL="0" marR="0">
              <a:lnSpc>
                <a:spcPts val="700"/>
              </a:lnSpc>
              <a:spcBef>
                <a:spcPts val="2188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To-DO</a:t>
            </a:r>
            <a:r>
              <a:rPr dirty="0" sz="700" spc="78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TBD</a:t>
            </a:r>
          </a:p>
          <a:p>
            <a:pPr marL="0" marR="0">
              <a:lnSpc>
                <a:spcPts val="700"/>
              </a:lnSpc>
              <a:spcBef>
                <a:spcPts val="2188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To-DO</a:t>
            </a:r>
            <a:r>
              <a:rPr dirty="0" sz="700" spc="78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TBD</a:t>
            </a:r>
          </a:p>
          <a:p>
            <a:pPr marL="0" marR="0">
              <a:lnSpc>
                <a:spcPts val="700"/>
              </a:lnSpc>
              <a:spcBef>
                <a:spcPts val="2138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To-DO</a:t>
            </a:r>
            <a:r>
              <a:rPr dirty="0" sz="700" spc="78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TBD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92979" y="1978567"/>
            <a:ext cx="1995585" cy="90982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300"/>
              </a:lnSpc>
              <a:spcBef>
                <a:spcPts val="0"/>
              </a:spcBef>
              <a:spcAft>
                <a:spcPts val="0"/>
              </a:spcAft>
            </a:pPr>
            <a:r>
              <a:rPr dirty="0" sz="3300">
                <a:solidFill>
                  <a:srgbClr val="000000"/>
                </a:solidFill>
                <a:latin typeface="Calibri"/>
                <a:cs typeface="Calibri"/>
              </a:rPr>
              <a:t>Stories</a:t>
            </a:r>
            <a:r>
              <a:rPr dirty="0" sz="3300" spc="-7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3300">
                <a:solidFill>
                  <a:srgbClr val="000000"/>
                </a:solidFill>
                <a:latin typeface="Calibri"/>
                <a:cs typeface="Calibri"/>
              </a:rPr>
              <a:t>not</a:t>
            </a:r>
          </a:p>
          <a:p>
            <a:pPr marL="0" marR="0">
              <a:lnSpc>
                <a:spcPts val="3300"/>
              </a:lnSpc>
              <a:spcBef>
                <a:spcPts val="264"/>
              </a:spcBef>
              <a:spcAft>
                <a:spcPts val="0"/>
              </a:spcAft>
            </a:pPr>
            <a:r>
              <a:rPr dirty="0" sz="3300">
                <a:solidFill>
                  <a:srgbClr val="000000"/>
                </a:solidFill>
                <a:latin typeface="Calibri"/>
                <a:cs typeface="Calibri"/>
              </a:rPr>
              <a:t>completed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386568" y="2033985"/>
            <a:ext cx="2737518" cy="233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700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As</a:t>
            </a:r>
            <a:r>
              <a:rPr dirty="0" sz="700" spc="-1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dirty="0" sz="7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user,</a:t>
            </a:r>
            <a:r>
              <a:rPr dirty="0" sz="7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I</a:t>
            </a:r>
            <a:r>
              <a:rPr dirty="0" sz="7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can</a:t>
            </a:r>
            <a:r>
              <a:rPr dirty="0" sz="7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able</a:t>
            </a:r>
            <a:r>
              <a:rPr dirty="0" sz="7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700" spc="-1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check</a:t>
            </a:r>
            <a:r>
              <a:rPr dirty="0" sz="7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my</a:t>
            </a:r>
            <a:r>
              <a:rPr dirty="0" sz="7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symptoms</a:t>
            </a:r>
            <a:r>
              <a:rPr dirty="0" sz="700" spc="-1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by</a:t>
            </a:r>
            <a:r>
              <a:rPr dirty="0" sz="7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providing</a:t>
            </a:r>
            <a:r>
              <a:rPr dirty="0" sz="7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inputs</a:t>
            </a:r>
            <a:r>
              <a:rPr dirty="0" sz="7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so</a:t>
            </a:r>
            <a:r>
              <a:rPr dirty="0" sz="7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that</a:t>
            </a:r>
            <a:r>
              <a:rPr dirty="0" sz="7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I</a:t>
            </a:r>
          </a:p>
          <a:p>
            <a:pPr marL="0" marR="0">
              <a:lnSpc>
                <a:spcPts val="700"/>
              </a:lnSpc>
              <a:spcBef>
                <a:spcPts val="140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can</a:t>
            </a:r>
            <a:r>
              <a:rPr dirty="0" sz="7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be</a:t>
            </a:r>
            <a:r>
              <a:rPr dirty="0" sz="7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sure</a:t>
            </a:r>
            <a:r>
              <a:rPr dirty="0" sz="7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7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my</a:t>
            </a:r>
            <a:r>
              <a:rPr dirty="0" sz="7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health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386568" y="2400806"/>
            <a:ext cx="2644671" cy="233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700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As</a:t>
            </a:r>
            <a:r>
              <a:rPr dirty="0" sz="700" spc="-1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dirty="0" sz="7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user</a:t>
            </a:r>
            <a:r>
              <a:rPr dirty="0" sz="7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,</a:t>
            </a:r>
            <a:r>
              <a:rPr dirty="0" sz="7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I</a:t>
            </a:r>
            <a:r>
              <a:rPr dirty="0" sz="7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need</a:t>
            </a:r>
            <a:r>
              <a:rPr dirty="0" sz="7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personal</a:t>
            </a:r>
            <a:r>
              <a:rPr dirty="0" sz="7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treatment</a:t>
            </a:r>
            <a:r>
              <a:rPr dirty="0" sz="7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recomandations</a:t>
            </a:r>
            <a:r>
              <a:rPr dirty="0" sz="7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so</a:t>
            </a:r>
            <a:r>
              <a:rPr dirty="0" sz="7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that</a:t>
            </a:r>
            <a:r>
              <a:rPr dirty="0" sz="7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I</a:t>
            </a:r>
            <a:r>
              <a:rPr dirty="0" sz="7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stable</a:t>
            </a:r>
          </a:p>
          <a:p>
            <a:pPr marL="0" marR="0">
              <a:lnSpc>
                <a:spcPts val="700"/>
              </a:lnSpc>
              <a:spcBef>
                <a:spcPts val="140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my</a:t>
            </a:r>
            <a:r>
              <a:rPr dirty="0" sz="7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health</a:t>
            </a:r>
            <a:r>
              <a:rPr dirty="0" sz="7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condition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386568" y="2767627"/>
            <a:ext cx="2651324" cy="233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700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As</a:t>
            </a:r>
            <a:r>
              <a:rPr dirty="0" sz="700" spc="-1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dirty="0" sz="7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user,</a:t>
            </a:r>
            <a:r>
              <a:rPr dirty="0" sz="7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I</a:t>
            </a:r>
            <a:r>
              <a:rPr dirty="0" sz="7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can</a:t>
            </a:r>
            <a:r>
              <a:rPr dirty="0" sz="7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able</a:t>
            </a:r>
            <a:r>
              <a:rPr dirty="0" sz="7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700" spc="-1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fetch</a:t>
            </a:r>
            <a:r>
              <a:rPr dirty="0" sz="7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infected</a:t>
            </a:r>
            <a:r>
              <a:rPr dirty="0" sz="7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area's</a:t>
            </a:r>
            <a:r>
              <a:rPr dirty="0" sz="7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details</a:t>
            </a:r>
            <a:r>
              <a:rPr dirty="0" sz="7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so</a:t>
            </a:r>
            <a:r>
              <a:rPr dirty="0" sz="7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that</a:t>
            </a:r>
            <a:r>
              <a:rPr dirty="0" sz="7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I</a:t>
            </a:r>
            <a:r>
              <a:rPr dirty="0" sz="7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can</a:t>
            </a:r>
            <a:r>
              <a:rPr dirty="0" sz="7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avoid</a:t>
            </a:r>
          </a:p>
          <a:p>
            <a:pPr marL="0" marR="0">
              <a:lnSpc>
                <a:spcPts val="700"/>
              </a:lnSpc>
              <a:spcBef>
                <a:spcPts val="140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commuting</a:t>
            </a:r>
            <a:r>
              <a:rPr dirty="0" sz="7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that</a:t>
            </a:r>
            <a:r>
              <a:rPr dirty="0" sz="7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area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386568" y="3134448"/>
            <a:ext cx="2655765" cy="233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700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As</a:t>
            </a:r>
            <a:r>
              <a:rPr dirty="0" sz="700" spc="-1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dirty="0" sz="7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user,</a:t>
            </a:r>
            <a:r>
              <a:rPr dirty="0" sz="7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I</a:t>
            </a:r>
            <a:r>
              <a:rPr dirty="0" sz="7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can</a:t>
            </a:r>
            <a:r>
              <a:rPr dirty="0" sz="7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send</a:t>
            </a:r>
            <a:r>
              <a:rPr dirty="0" sz="7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voice</a:t>
            </a:r>
            <a:r>
              <a:rPr dirty="0" sz="7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messages</a:t>
            </a:r>
            <a:r>
              <a:rPr dirty="0" sz="7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700" spc="-1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explain</a:t>
            </a:r>
            <a:r>
              <a:rPr dirty="0" sz="7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my</a:t>
            </a:r>
            <a:r>
              <a:rPr dirty="0" sz="7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health</a:t>
            </a:r>
            <a:r>
              <a:rPr dirty="0" sz="7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situation</a:t>
            </a:r>
            <a:r>
              <a:rPr dirty="0" sz="7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so</a:t>
            </a:r>
          </a:p>
          <a:p>
            <a:pPr marL="0" marR="0">
              <a:lnSpc>
                <a:spcPts val="700"/>
              </a:lnSpc>
              <a:spcBef>
                <a:spcPts val="140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that</a:t>
            </a:r>
            <a:r>
              <a:rPr dirty="0" sz="7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it</a:t>
            </a:r>
            <a:r>
              <a:rPr dirty="0" sz="7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could</a:t>
            </a:r>
            <a:r>
              <a:rPr dirty="0" sz="7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be</a:t>
            </a:r>
            <a:r>
              <a:rPr dirty="0" sz="7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easy</a:t>
            </a:r>
            <a:r>
              <a:rPr dirty="0" sz="7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700" spc="-1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explain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5386568" y="3501269"/>
            <a:ext cx="2680320" cy="2336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700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As</a:t>
            </a:r>
            <a:r>
              <a:rPr dirty="0" sz="700" spc="-1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dirty="0" sz="7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doctor/admin</a:t>
            </a:r>
            <a:r>
              <a:rPr dirty="0" sz="7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,</a:t>
            </a:r>
            <a:r>
              <a:rPr dirty="0" sz="7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I</a:t>
            </a:r>
            <a:r>
              <a:rPr dirty="0" sz="7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can</a:t>
            </a:r>
            <a:r>
              <a:rPr dirty="0" sz="7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able</a:t>
            </a:r>
            <a:r>
              <a:rPr dirty="0" sz="7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700" spc="-1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listen</a:t>
            </a:r>
            <a:r>
              <a:rPr dirty="0" sz="7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7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voice</a:t>
            </a:r>
            <a:r>
              <a:rPr dirty="0" sz="7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messages</a:t>
            </a:r>
            <a:r>
              <a:rPr dirty="0" sz="7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sent</a:t>
            </a:r>
            <a:r>
              <a:rPr dirty="0" sz="7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by</a:t>
            </a:r>
            <a:r>
              <a:rPr dirty="0" sz="7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</a:p>
          <a:p>
            <a:pPr marL="0" marR="0">
              <a:lnSpc>
                <a:spcPts val="700"/>
              </a:lnSpc>
              <a:spcBef>
                <a:spcPts val="139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user</a:t>
            </a:r>
            <a:r>
              <a:rPr dirty="0" sz="7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so</a:t>
            </a:r>
            <a:r>
              <a:rPr dirty="0" sz="7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that</a:t>
            </a:r>
            <a:r>
              <a:rPr dirty="0" sz="7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I</a:t>
            </a:r>
            <a:r>
              <a:rPr dirty="0" sz="7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can</a:t>
            </a:r>
            <a:r>
              <a:rPr dirty="0" sz="7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easily</a:t>
            </a:r>
            <a:r>
              <a:rPr dirty="0" sz="7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understand</a:t>
            </a:r>
            <a:r>
              <a:rPr dirty="0" sz="7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user</a:t>
            </a:r>
            <a:r>
              <a:rPr dirty="0" sz="7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problem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8439785" y="4841091"/>
            <a:ext cx="306883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33</a:t>
            </a:r>
          </a:p>
        </p:txBody>
      </p:sp>
    </p:spTree>
  </p:cSld>
  <p:clrMapOvr>
    <a:masterClrMapping/>
  </p:clrMapOvr>
</p:sld>
</file>

<file path=ppt/slides/slide3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82565" y="2193450"/>
            <a:ext cx="1443056" cy="457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300"/>
              </a:lnSpc>
              <a:spcBef>
                <a:spcPts val="0"/>
              </a:spcBef>
              <a:spcAft>
                <a:spcPts val="0"/>
              </a:spcAft>
            </a:pPr>
            <a:r>
              <a:rPr dirty="0" sz="3300">
                <a:solidFill>
                  <a:srgbClr val="000000"/>
                </a:solidFill>
                <a:latin typeface="Calibri"/>
                <a:cs typeface="Calibri"/>
              </a:rPr>
              <a:t>Metrics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439785" y="4841091"/>
            <a:ext cx="306883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34</a:t>
            </a:r>
          </a:p>
        </p:txBody>
      </p:sp>
    </p:spTree>
  </p:cSld>
  <p:clrMapOvr>
    <a:masterClrMapping/>
  </p:clrMapOvr>
</p:sld>
</file>

<file path=ppt/slides/slide3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57757" y="645130"/>
            <a:ext cx="3335719" cy="342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Team</a:t>
            </a:r>
            <a:r>
              <a:rPr dirty="0" sz="2400" spc="-5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velocity</a:t>
            </a:r>
            <a:r>
              <a:rPr dirty="0" sz="2400" spc="-5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-</a:t>
            </a:r>
            <a:r>
              <a:rPr dirty="0" sz="2400" spc="-5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this</a:t>
            </a:r>
            <a:r>
              <a:rPr dirty="0" sz="2400" spc="-5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sprint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439785" y="4841091"/>
            <a:ext cx="306883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35</a:t>
            </a:r>
          </a:p>
        </p:txBody>
      </p:sp>
    </p:spTree>
  </p:cSld>
  <p:clrMapOvr>
    <a:masterClrMapping/>
  </p:clrMapOvr>
</p:sld>
</file>

<file path=ppt/slides/slide3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738301" y="553536"/>
            <a:ext cx="3767130" cy="292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Team's</a:t>
            </a:r>
            <a:r>
              <a:rPr dirty="0" sz="2000" spc="-4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historical</a:t>
            </a:r>
            <a:r>
              <a:rPr dirty="0" sz="2000" spc="-4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velocity</a:t>
            </a:r>
            <a:r>
              <a:rPr dirty="0" sz="2000" spc="-4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(average)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439785" y="4841091"/>
            <a:ext cx="306883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36</a:t>
            </a:r>
          </a:p>
        </p:txBody>
      </p:sp>
    </p:spTree>
  </p:cSld>
  <p:clrMapOvr>
    <a:masterClrMapping/>
  </p:clrMapOvr>
</p:sld>
</file>

<file path=ppt/slides/slide3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326790" y="497478"/>
            <a:ext cx="4640651" cy="673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000"/>
              </a:lnSpc>
              <a:spcBef>
                <a:spcPts val="0"/>
              </a:spcBef>
              <a:spcAft>
                <a:spcPts val="0"/>
              </a:spcAft>
            </a:pPr>
            <a:r>
              <a:rPr dirty="0" sz="5000">
                <a:solidFill>
                  <a:srgbClr val="000000"/>
                </a:solidFill>
                <a:latin typeface="Calibri"/>
                <a:cs typeface="Calibri"/>
              </a:rPr>
              <a:t>Burndown</a:t>
            </a:r>
            <a:r>
              <a:rPr dirty="0" sz="5000" spc="-11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5000">
                <a:solidFill>
                  <a:srgbClr val="000000"/>
                </a:solidFill>
                <a:latin typeface="Calibri"/>
                <a:cs typeface="Calibri"/>
              </a:rPr>
              <a:t>Charts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439785" y="4841091"/>
            <a:ext cx="306883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37</a:t>
            </a:r>
          </a:p>
        </p:txBody>
      </p:sp>
    </p:spTree>
  </p:cSld>
  <p:clrMapOvr>
    <a:masterClrMapping/>
  </p:clrMapOvr>
</p:sld>
</file>

<file path=ppt/slides/slide3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892040" y="1110064"/>
            <a:ext cx="3620345" cy="71987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20"/>
              </a:lnSpc>
              <a:spcBef>
                <a:spcPts val="0"/>
              </a:spcBef>
              <a:spcAft>
                <a:spcPts val="0"/>
              </a:spcAft>
            </a:pPr>
            <a:r>
              <a:rPr dirty="0" sz="1550">
                <a:solidFill>
                  <a:srgbClr val="000000"/>
                </a:solidFill>
                <a:latin typeface="HUUQVV+Wingdings-Regular"/>
                <a:cs typeface="HUUQVV+Wingdings-Regular"/>
              </a:rPr>
              <a:t>v</a:t>
            </a:r>
            <a:r>
              <a:rPr dirty="0" sz="1550" spc="93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5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500" spc="-3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500">
                <a:solidFill>
                  <a:srgbClr val="000000"/>
                </a:solidFill>
                <a:latin typeface="Calibri"/>
                <a:cs typeface="Calibri"/>
              </a:rPr>
              <a:t>completion</a:t>
            </a:r>
            <a:r>
              <a:rPr dirty="0" sz="1500" spc="-3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500">
                <a:solidFill>
                  <a:srgbClr val="000000"/>
                </a:solidFill>
                <a:latin typeface="Calibri"/>
                <a:cs typeface="Calibri"/>
              </a:rPr>
              <a:t>ratio</a:t>
            </a:r>
            <a:r>
              <a:rPr dirty="0" sz="1500" spc="-3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5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500" spc="-3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50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dirty="0" sz="1500" spc="-3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500">
                <a:solidFill>
                  <a:srgbClr val="000000"/>
                </a:solidFill>
                <a:latin typeface="Calibri"/>
                <a:cs typeface="Calibri"/>
              </a:rPr>
              <a:t>story</a:t>
            </a:r>
            <a:r>
              <a:rPr dirty="0" sz="1500" spc="-3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500">
                <a:solidFill>
                  <a:srgbClr val="000000"/>
                </a:solidFill>
                <a:latin typeface="Calibri"/>
                <a:cs typeface="Calibri"/>
              </a:rPr>
              <a:t>refers</a:t>
            </a:r>
            <a:r>
              <a:rPr dirty="0" sz="1500" spc="-3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500">
                <a:solidFill>
                  <a:srgbClr val="000000"/>
                </a:solidFill>
                <a:latin typeface="Calibri"/>
                <a:cs typeface="Calibri"/>
              </a:rPr>
              <a:t>to</a:t>
            </a:r>
          </a:p>
          <a:p>
            <a:pPr marL="342900" marR="0">
              <a:lnSpc>
                <a:spcPts val="1500"/>
              </a:lnSpc>
              <a:spcBef>
                <a:spcPts val="300"/>
              </a:spcBef>
              <a:spcAft>
                <a:spcPts val="0"/>
              </a:spcAft>
            </a:pPr>
            <a:r>
              <a:rPr dirty="0" sz="15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500" spc="-3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500">
                <a:solidFill>
                  <a:srgbClr val="000000"/>
                </a:solidFill>
                <a:latin typeface="Calibri"/>
                <a:cs typeface="Calibri"/>
              </a:rPr>
              <a:t>percentage</a:t>
            </a:r>
            <a:r>
              <a:rPr dirty="0" sz="1500" spc="-3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5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500" spc="-3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500">
                <a:solidFill>
                  <a:srgbClr val="000000"/>
                </a:solidFill>
                <a:latin typeface="Calibri"/>
                <a:cs typeface="Calibri"/>
              </a:rPr>
              <a:t>stories</a:t>
            </a:r>
            <a:r>
              <a:rPr dirty="0" sz="1500" spc="-3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500">
                <a:solidFill>
                  <a:srgbClr val="000000"/>
                </a:solidFill>
                <a:latin typeface="Calibri"/>
                <a:cs typeface="Calibri"/>
              </a:rPr>
              <a:t>delivered</a:t>
            </a:r>
            <a:r>
              <a:rPr dirty="0" sz="1500" spc="-3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500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dirty="0" sz="1500" spc="-3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500">
                <a:solidFill>
                  <a:srgbClr val="000000"/>
                </a:solidFill>
                <a:latin typeface="Calibri"/>
                <a:cs typeface="Calibri"/>
              </a:rPr>
              <a:t>a</a:t>
            </a:r>
          </a:p>
          <a:p>
            <a:pPr marL="342900" marR="0">
              <a:lnSpc>
                <a:spcPts val="1500"/>
              </a:lnSpc>
              <a:spcBef>
                <a:spcPts val="300"/>
              </a:spcBef>
              <a:spcAft>
                <a:spcPts val="0"/>
              </a:spcAft>
            </a:pPr>
            <a:r>
              <a:rPr dirty="0" sz="1500">
                <a:solidFill>
                  <a:srgbClr val="000000"/>
                </a:solidFill>
                <a:latin typeface="Calibri"/>
                <a:cs typeface="Calibri"/>
              </a:rPr>
              <a:t>sprint</a:t>
            </a:r>
            <a:r>
              <a:rPr dirty="0" sz="1500" spc="-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500">
                <a:solidFill>
                  <a:srgbClr val="000000"/>
                </a:solidFill>
                <a:latin typeface="Calibri"/>
                <a:cs typeface="Calibri"/>
              </a:rPr>
              <a:t>that</a:t>
            </a:r>
            <a:r>
              <a:rPr dirty="0" sz="1500" spc="-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500">
                <a:solidFill>
                  <a:srgbClr val="000000"/>
                </a:solidFill>
                <a:latin typeface="Calibri"/>
                <a:cs typeface="Calibri"/>
              </a:rPr>
              <a:t>meet</a:t>
            </a:r>
            <a:r>
              <a:rPr dirty="0" sz="1500" spc="-3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5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500" spc="-3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500">
                <a:solidFill>
                  <a:srgbClr val="000000"/>
                </a:solidFill>
                <a:latin typeface="Calibri"/>
                <a:cs typeface="Calibri"/>
              </a:rPr>
              <a:t>initial</a:t>
            </a:r>
            <a:r>
              <a:rPr dirty="0" sz="1500" spc="-3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500">
                <a:solidFill>
                  <a:srgbClr val="000000"/>
                </a:solidFill>
                <a:latin typeface="Calibri"/>
                <a:cs typeface="Calibri"/>
              </a:rPr>
              <a:t>commitment.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892040" y="1841584"/>
            <a:ext cx="3491414" cy="94847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20"/>
              </a:lnSpc>
              <a:spcBef>
                <a:spcPts val="0"/>
              </a:spcBef>
              <a:spcAft>
                <a:spcPts val="0"/>
              </a:spcAft>
            </a:pPr>
            <a:r>
              <a:rPr dirty="0" sz="1550">
                <a:solidFill>
                  <a:srgbClr val="000000"/>
                </a:solidFill>
                <a:latin typeface="HUUQVV+Wingdings-Regular"/>
                <a:cs typeface="HUUQVV+Wingdings-Regular"/>
              </a:rPr>
              <a:t>v</a:t>
            </a:r>
            <a:r>
              <a:rPr dirty="0" sz="1550" spc="93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500">
                <a:solidFill>
                  <a:srgbClr val="000000"/>
                </a:solidFill>
                <a:latin typeface="Calibri"/>
                <a:cs typeface="Calibri"/>
              </a:rPr>
              <a:t>If</a:t>
            </a:r>
            <a:r>
              <a:rPr dirty="0" sz="1500" spc="-3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500">
                <a:solidFill>
                  <a:srgbClr val="000000"/>
                </a:solidFill>
                <a:latin typeface="Calibri"/>
                <a:cs typeface="Calibri"/>
              </a:rPr>
              <a:t>our</a:t>
            </a:r>
            <a:r>
              <a:rPr dirty="0" sz="1500" spc="-3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500">
                <a:solidFill>
                  <a:srgbClr val="000000"/>
                </a:solidFill>
                <a:latin typeface="Calibri"/>
                <a:cs typeface="Calibri"/>
              </a:rPr>
              <a:t>team</a:t>
            </a:r>
            <a:r>
              <a:rPr dirty="0" sz="1500" spc="-3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500">
                <a:solidFill>
                  <a:srgbClr val="000000"/>
                </a:solidFill>
                <a:latin typeface="Calibri"/>
                <a:cs typeface="Calibri"/>
              </a:rPr>
              <a:t>commits</a:t>
            </a:r>
            <a:r>
              <a:rPr dirty="0" sz="1500" spc="-3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5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1500" spc="-3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500">
                <a:solidFill>
                  <a:srgbClr val="000000"/>
                </a:solidFill>
                <a:latin typeface="Calibri"/>
                <a:cs typeface="Calibri"/>
              </a:rPr>
              <a:t>completing</a:t>
            </a:r>
            <a:r>
              <a:rPr dirty="0" sz="1500" spc="-3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500">
                <a:solidFill>
                  <a:srgbClr val="000000"/>
                </a:solidFill>
                <a:latin typeface="Calibri"/>
                <a:cs typeface="Calibri"/>
              </a:rPr>
              <a:t>30</a:t>
            </a:r>
          </a:p>
          <a:p>
            <a:pPr marL="342900" marR="0">
              <a:lnSpc>
                <a:spcPts val="1500"/>
              </a:lnSpc>
              <a:spcBef>
                <a:spcPts val="300"/>
              </a:spcBef>
              <a:spcAft>
                <a:spcPts val="0"/>
              </a:spcAft>
            </a:pPr>
            <a:r>
              <a:rPr dirty="0" sz="1500">
                <a:solidFill>
                  <a:srgbClr val="000000"/>
                </a:solidFill>
                <a:latin typeface="Calibri"/>
                <a:cs typeface="Calibri"/>
              </a:rPr>
              <a:t>user</a:t>
            </a:r>
            <a:r>
              <a:rPr dirty="0" sz="1500" spc="-3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500">
                <a:solidFill>
                  <a:srgbClr val="000000"/>
                </a:solidFill>
                <a:latin typeface="Calibri"/>
                <a:cs typeface="Calibri"/>
              </a:rPr>
              <a:t>stories</a:t>
            </a:r>
            <a:r>
              <a:rPr dirty="0" sz="1500" spc="-3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500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dirty="0" sz="1500" spc="-3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50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dirty="0" sz="1500" spc="-3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500">
                <a:solidFill>
                  <a:srgbClr val="000000"/>
                </a:solidFill>
                <a:latin typeface="Calibri"/>
                <a:cs typeface="Calibri"/>
              </a:rPr>
              <a:t>sprint</a:t>
            </a:r>
            <a:r>
              <a:rPr dirty="0" sz="1500" spc="-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5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500" spc="-3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500">
                <a:solidFill>
                  <a:srgbClr val="000000"/>
                </a:solidFill>
                <a:latin typeface="Calibri"/>
                <a:cs typeface="Calibri"/>
              </a:rPr>
              <a:t>successfully</a:t>
            </a:r>
          </a:p>
          <a:p>
            <a:pPr marL="342900" marR="0">
              <a:lnSpc>
                <a:spcPts val="1500"/>
              </a:lnSpc>
              <a:spcBef>
                <a:spcPts val="300"/>
              </a:spcBef>
              <a:spcAft>
                <a:spcPts val="0"/>
              </a:spcAft>
            </a:pPr>
            <a:r>
              <a:rPr dirty="0" sz="1500">
                <a:solidFill>
                  <a:srgbClr val="000000"/>
                </a:solidFill>
                <a:latin typeface="Calibri"/>
                <a:cs typeface="Calibri"/>
              </a:rPr>
              <a:t>delivers</a:t>
            </a:r>
            <a:r>
              <a:rPr dirty="0" sz="1500" spc="-3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500">
                <a:solidFill>
                  <a:srgbClr val="000000"/>
                </a:solidFill>
                <a:latin typeface="Calibri"/>
                <a:cs typeface="Calibri"/>
              </a:rPr>
              <a:t>25</a:t>
            </a:r>
            <a:r>
              <a:rPr dirty="0" sz="1500" spc="-3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5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500" spc="-3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500">
                <a:solidFill>
                  <a:srgbClr val="000000"/>
                </a:solidFill>
                <a:latin typeface="Calibri"/>
                <a:cs typeface="Calibri"/>
              </a:rPr>
              <a:t>them,</a:t>
            </a:r>
            <a:r>
              <a:rPr dirty="0" sz="1500" spc="-3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500">
                <a:solidFill>
                  <a:srgbClr val="000000"/>
                </a:solidFill>
                <a:latin typeface="Calibri"/>
                <a:cs typeface="Calibri"/>
              </a:rPr>
              <a:t>then</a:t>
            </a:r>
            <a:r>
              <a:rPr dirty="0" sz="1500" spc="-3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500">
                <a:solidFill>
                  <a:srgbClr val="000000"/>
                </a:solidFill>
                <a:latin typeface="Calibri"/>
                <a:cs typeface="Calibri"/>
              </a:rPr>
              <a:t>our</a:t>
            </a:r>
            <a:r>
              <a:rPr dirty="0" sz="1500" spc="-3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500">
                <a:solidFill>
                  <a:srgbClr val="000000"/>
                </a:solidFill>
                <a:latin typeface="Calibri"/>
                <a:cs typeface="Calibri"/>
              </a:rPr>
              <a:t>story</a:t>
            </a:r>
          </a:p>
          <a:p>
            <a:pPr marL="342900" marR="0">
              <a:lnSpc>
                <a:spcPts val="1500"/>
              </a:lnSpc>
              <a:spcBef>
                <a:spcPts val="300"/>
              </a:spcBef>
              <a:spcAft>
                <a:spcPts val="0"/>
              </a:spcAft>
            </a:pPr>
            <a:r>
              <a:rPr dirty="0" sz="1500">
                <a:solidFill>
                  <a:srgbClr val="000000"/>
                </a:solidFill>
                <a:latin typeface="Calibri"/>
                <a:cs typeface="Calibri"/>
              </a:rPr>
              <a:t>completion</a:t>
            </a:r>
            <a:r>
              <a:rPr dirty="0" sz="1500" spc="-3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500">
                <a:solidFill>
                  <a:srgbClr val="000000"/>
                </a:solidFill>
                <a:latin typeface="Calibri"/>
                <a:cs typeface="Calibri"/>
              </a:rPr>
              <a:t>ratio</a:t>
            </a:r>
            <a:r>
              <a:rPr dirty="0" sz="1500" spc="-3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500">
                <a:solidFill>
                  <a:srgbClr val="000000"/>
                </a:solidFill>
                <a:latin typeface="Calibri"/>
                <a:cs typeface="Calibri"/>
              </a:rPr>
              <a:t>would</a:t>
            </a:r>
            <a:r>
              <a:rPr dirty="0" sz="1500" spc="-3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500">
                <a:solidFill>
                  <a:srgbClr val="000000"/>
                </a:solidFill>
                <a:latin typeface="Calibri"/>
                <a:cs typeface="Calibri"/>
              </a:rPr>
              <a:t>be</a:t>
            </a:r>
            <a:r>
              <a:rPr dirty="0" sz="1500" spc="-3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500">
                <a:solidFill>
                  <a:srgbClr val="000000"/>
                </a:solidFill>
                <a:latin typeface="Calibri"/>
                <a:cs typeface="Calibri"/>
              </a:rPr>
              <a:t>90%.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33569" y="2301316"/>
            <a:ext cx="2669120" cy="6248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100">
                <a:solidFill>
                  <a:srgbClr val="000000"/>
                </a:solidFill>
                <a:latin typeface="Calibri"/>
                <a:cs typeface="Calibri"/>
              </a:rPr>
              <a:t>Completed/Committed</a:t>
            </a:r>
          </a:p>
          <a:p>
            <a:pPr marL="971779" marR="0">
              <a:lnSpc>
                <a:spcPts val="2100"/>
              </a:lnSpc>
              <a:spcBef>
                <a:spcPts val="419"/>
              </a:spcBef>
              <a:spcAft>
                <a:spcPts val="0"/>
              </a:spcAft>
            </a:pPr>
            <a:r>
              <a:rPr dirty="0" sz="2100">
                <a:solidFill>
                  <a:srgbClr val="000000"/>
                </a:solidFill>
                <a:latin typeface="Calibri"/>
                <a:cs typeface="Calibri"/>
              </a:rPr>
              <a:t>Ratio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892040" y="2801704"/>
            <a:ext cx="3622641" cy="71987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20"/>
              </a:lnSpc>
              <a:spcBef>
                <a:spcPts val="0"/>
              </a:spcBef>
              <a:spcAft>
                <a:spcPts val="0"/>
              </a:spcAft>
            </a:pPr>
            <a:r>
              <a:rPr dirty="0" sz="1550">
                <a:solidFill>
                  <a:srgbClr val="000000"/>
                </a:solidFill>
                <a:latin typeface="HUUQVV+Wingdings-Regular"/>
                <a:cs typeface="HUUQVV+Wingdings-Regular"/>
              </a:rPr>
              <a:t>v</a:t>
            </a:r>
            <a:r>
              <a:rPr dirty="0" sz="1550" spc="93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500">
                <a:solidFill>
                  <a:srgbClr val="000000"/>
                </a:solidFill>
                <a:latin typeface="Calibri"/>
                <a:cs typeface="Calibri"/>
              </a:rPr>
              <a:t>Story</a:t>
            </a:r>
            <a:r>
              <a:rPr dirty="0" sz="1500" spc="-3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500">
                <a:solidFill>
                  <a:srgbClr val="000000"/>
                </a:solidFill>
                <a:latin typeface="Calibri"/>
                <a:cs typeface="Calibri"/>
              </a:rPr>
              <a:t>completion</a:t>
            </a:r>
            <a:r>
              <a:rPr dirty="0" sz="1500" spc="-3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500">
                <a:solidFill>
                  <a:srgbClr val="000000"/>
                </a:solidFill>
                <a:latin typeface="Calibri"/>
                <a:cs typeface="Calibri"/>
              </a:rPr>
              <a:t>ratio</a:t>
            </a:r>
            <a:r>
              <a:rPr dirty="0" sz="1500" spc="-3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500">
                <a:solidFill>
                  <a:srgbClr val="000000"/>
                </a:solidFill>
                <a:latin typeface="Calibri"/>
                <a:cs typeface="Calibri"/>
              </a:rPr>
              <a:t>is</a:t>
            </a:r>
            <a:r>
              <a:rPr dirty="0" sz="1500" spc="-3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500">
                <a:solidFill>
                  <a:srgbClr val="000000"/>
                </a:solidFill>
                <a:latin typeface="Calibri"/>
                <a:cs typeface="Calibri"/>
              </a:rPr>
              <a:t>calculated</a:t>
            </a:r>
            <a:r>
              <a:rPr dirty="0" sz="1500" spc="-3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500">
                <a:solidFill>
                  <a:srgbClr val="000000"/>
                </a:solidFill>
                <a:latin typeface="Calibri"/>
                <a:cs typeface="Calibri"/>
              </a:rPr>
              <a:t>as</a:t>
            </a:r>
          </a:p>
          <a:p>
            <a:pPr marL="342900" marR="0">
              <a:lnSpc>
                <a:spcPts val="1500"/>
              </a:lnSpc>
              <a:spcBef>
                <a:spcPts val="300"/>
              </a:spcBef>
              <a:spcAft>
                <a:spcPts val="0"/>
              </a:spcAft>
            </a:pPr>
            <a:r>
              <a:rPr dirty="0" sz="1500">
                <a:solidFill>
                  <a:srgbClr val="000000"/>
                </a:solidFill>
                <a:latin typeface="Calibri"/>
                <a:cs typeface="Calibri"/>
              </a:rPr>
              <a:t>(total</a:t>
            </a:r>
            <a:r>
              <a:rPr dirty="0" sz="1500" spc="-3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500">
                <a:solidFill>
                  <a:srgbClr val="000000"/>
                </a:solidFill>
                <a:latin typeface="Calibri"/>
                <a:cs typeface="Calibri"/>
              </a:rPr>
              <a:t>number</a:t>
            </a:r>
            <a:r>
              <a:rPr dirty="0" sz="1500" spc="-3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5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500" spc="-3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500">
                <a:solidFill>
                  <a:srgbClr val="000000"/>
                </a:solidFill>
                <a:latin typeface="Calibri"/>
                <a:cs typeface="Calibri"/>
              </a:rPr>
              <a:t>delivered</a:t>
            </a:r>
            <a:r>
              <a:rPr dirty="0" sz="1500" spc="-3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500">
                <a:solidFill>
                  <a:srgbClr val="000000"/>
                </a:solidFill>
                <a:latin typeface="Calibri"/>
                <a:cs typeface="Calibri"/>
              </a:rPr>
              <a:t>stories</a:t>
            </a:r>
            <a:r>
              <a:rPr dirty="0" sz="1500" spc="-3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500">
                <a:solidFill>
                  <a:srgbClr val="000000"/>
                </a:solidFill>
                <a:latin typeface="Calibri"/>
                <a:cs typeface="Calibri"/>
              </a:rPr>
              <a:t>/</a:t>
            </a:r>
            <a:r>
              <a:rPr dirty="0" sz="1500" spc="-3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500">
                <a:solidFill>
                  <a:srgbClr val="000000"/>
                </a:solidFill>
                <a:latin typeface="Calibri"/>
                <a:cs typeface="Calibri"/>
              </a:rPr>
              <a:t>total</a:t>
            </a:r>
          </a:p>
          <a:p>
            <a:pPr marL="342900" marR="0">
              <a:lnSpc>
                <a:spcPts val="1500"/>
              </a:lnSpc>
              <a:spcBef>
                <a:spcPts val="300"/>
              </a:spcBef>
              <a:spcAft>
                <a:spcPts val="0"/>
              </a:spcAft>
            </a:pPr>
            <a:r>
              <a:rPr dirty="0" sz="1500">
                <a:solidFill>
                  <a:srgbClr val="000000"/>
                </a:solidFill>
                <a:latin typeface="Calibri"/>
                <a:cs typeface="Calibri"/>
              </a:rPr>
              <a:t>number</a:t>
            </a:r>
            <a:r>
              <a:rPr dirty="0" sz="1500" spc="-3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5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500" spc="-3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500">
                <a:solidFill>
                  <a:srgbClr val="000000"/>
                </a:solidFill>
                <a:latin typeface="Calibri"/>
                <a:cs typeface="Calibri"/>
              </a:rPr>
              <a:t>committed</a:t>
            </a:r>
            <a:r>
              <a:rPr dirty="0" sz="1500" spc="-3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500">
                <a:solidFill>
                  <a:srgbClr val="000000"/>
                </a:solidFill>
                <a:latin typeface="Calibri"/>
                <a:cs typeface="Calibri"/>
              </a:rPr>
              <a:t>stories)</a:t>
            </a:r>
            <a:r>
              <a:rPr dirty="0" sz="1500" spc="-3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500">
                <a:solidFill>
                  <a:srgbClr val="000000"/>
                </a:solidFill>
                <a:latin typeface="Calibri"/>
                <a:cs typeface="Calibri"/>
              </a:rPr>
              <a:t>x</a:t>
            </a:r>
            <a:r>
              <a:rPr dirty="0" sz="1500" spc="-3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500">
                <a:solidFill>
                  <a:srgbClr val="000000"/>
                </a:solidFill>
                <a:latin typeface="Calibri"/>
                <a:cs typeface="Calibri"/>
              </a:rPr>
              <a:t>100.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439785" y="4841091"/>
            <a:ext cx="306883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38</a:t>
            </a:r>
          </a:p>
        </p:txBody>
      </p:sp>
    </p:spTree>
  </p:cSld>
  <p:clrMapOvr>
    <a:masterClrMapping/>
  </p:clrMapOvr>
</p:sld>
</file>

<file path=ppt/slides/slide3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338538" y="1527453"/>
            <a:ext cx="1489945" cy="2768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79"/>
              </a:lnSpc>
              <a:spcBef>
                <a:spcPts val="0"/>
              </a:spcBef>
              <a:spcAft>
                <a:spcPts val="0"/>
              </a:spcAft>
            </a:pPr>
            <a:r>
              <a:rPr dirty="0" sz="1900" spc="-10">
                <a:solidFill>
                  <a:srgbClr val="000000"/>
                </a:solidFill>
                <a:latin typeface="Calibri"/>
                <a:cs typeface="Calibri"/>
              </a:rPr>
              <a:t>Retrospective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439785" y="4841091"/>
            <a:ext cx="306883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39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949440" y="344687"/>
            <a:ext cx="1871637" cy="596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4400">
                <a:solidFill>
                  <a:srgbClr val="000000"/>
                </a:solidFill>
                <a:latin typeface="Calibri"/>
                <a:cs typeface="Calibri"/>
              </a:rPr>
              <a:t>Agenda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844039" y="1195654"/>
            <a:ext cx="6334622" cy="5130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1.It's</a:t>
            </a:r>
            <a:r>
              <a:rPr dirty="0" sz="1100" spc="-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worth</a:t>
            </a:r>
            <a:r>
              <a:rPr dirty="0" sz="1100" spc="-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noting</a:t>
            </a:r>
            <a:r>
              <a:rPr dirty="0"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that</a:t>
            </a:r>
            <a:r>
              <a:rPr dirty="0"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Artificial</a:t>
            </a:r>
            <a:r>
              <a:rPr dirty="0" sz="1100" spc="-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Intelligence</a:t>
            </a:r>
            <a:r>
              <a:rPr dirty="0" sz="1100" spc="-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is</a:t>
            </a:r>
            <a:r>
              <a:rPr dirty="0" sz="1100" spc="-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dirty="0" sz="1100" spc="-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subset</a:t>
            </a:r>
            <a:r>
              <a:rPr dirty="0"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100" spc="-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machine</a:t>
            </a:r>
            <a:r>
              <a:rPr dirty="0" sz="1100" spc="-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learning.</a:t>
            </a:r>
            <a:r>
              <a:rPr dirty="0" sz="1100" spc="-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Our</a:t>
            </a:r>
            <a:r>
              <a:rPr dirty="0"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focus</a:t>
            </a:r>
            <a:r>
              <a:rPr dirty="0" sz="1100" spc="-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is</a:t>
            </a:r>
            <a:r>
              <a:rPr dirty="0" sz="1100" spc="-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on</a:t>
            </a:r>
            <a:r>
              <a:rPr dirty="0" sz="1100" spc="-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utilizing</a:t>
            </a:r>
            <a:r>
              <a:rPr dirty="0"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machine</a:t>
            </a:r>
          </a:p>
          <a:p>
            <a:pPr marL="0" marR="0">
              <a:lnSpc>
                <a:spcPts val="1100"/>
              </a:lnSpc>
              <a:spcBef>
                <a:spcPts val="22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learning</a:t>
            </a:r>
            <a:r>
              <a:rPr dirty="0"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1100" spc="-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detect</a:t>
            </a:r>
            <a:r>
              <a:rPr dirty="0"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cases</a:t>
            </a:r>
            <a:r>
              <a:rPr dirty="0" sz="1100" spc="-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100" spc="-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covid-19.</a:t>
            </a:r>
            <a:r>
              <a:rPr dirty="0" sz="1100" spc="-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Within</a:t>
            </a:r>
            <a:r>
              <a:rPr dirty="0" sz="1100" spc="-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machine</a:t>
            </a:r>
            <a:r>
              <a:rPr dirty="0" sz="1100" spc="-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learning,</a:t>
            </a:r>
            <a:r>
              <a:rPr dirty="0" sz="1100" spc="-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we</a:t>
            </a:r>
            <a:r>
              <a:rPr dirty="0" sz="1100" spc="-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make</a:t>
            </a:r>
            <a:r>
              <a:rPr dirty="0" sz="1100" spc="-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use</a:t>
            </a:r>
            <a:r>
              <a:rPr dirty="0"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100" spc="-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specific</a:t>
            </a:r>
            <a:r>
              <a:rPr dirty="0"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techniques</a:t>
            </a:r>
            <a:r>
              <a:rPr dirty="0" sz="1100" spc="-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such</a:t>
            </a:r>
            <a:r>
              <a:rPr dirty="0" sz="1100" spc="-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as</a:t>
            </a:r>
          </a:p>
          <a:p>
            <a:pPr marL="0" marR="0">
              <a:lnSpc>
                <a:spcPts val="1100"/>
              </a:lnSpc>
              <a:spcBef>
                <a:spcPts val="22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Convolution</a:t>
            </a:r>
            <a:r>
              <a:rPr dirty="0" sz="1100" spc="-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Neural</a:t>
            </a:r>
            <a:r>
              <a:rPr dirty="0" sz="1100" spc="-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Networks</a:t>
            </a:r>
            <a:r>
              <a:rPr dirty="0" sz="1100" spc="-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(CNN)</a:t>
            </a:r>
            <a:r>
              <a:rPr dirty="0" sz="1100" spc="-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Recurrent</a:t>
            </a:r>
            <a:r>
              <a:rPr dirty="0"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Neural</a:t>
            </a:r>
            <a:r>
              <a:rPr dirty="0" sz="1100" spc="-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Networks</a:t>
            </a:r>
            <a:r>
              <a:rPr dirty="0" sz="1100" spc="-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(RNN).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844039" y="1795818"/>
            <a:ext cx="5688353" cy="68071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2.CNN</a:t>
            </a:r>
            <a:r>
              <a:rPr dirty="0" sz="1100" spc="-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is</a:t>
            </a:r>
            <a:r>
              <a:rPr dirty="0" sz="1100" spc="-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dirty="0" sz="1100" spc="-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type</a:t>
            </a:r>
            <a:r>
              <a:rPr dirty="0" sz="1100" spc="-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100" spc="-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neural</a:t>
            </a:r>
            <a:r>
              <a:rPr dirty="0"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network</a:t>
            </a:r>
            <a:r>
              <a:rPr dirty="0" sz="1100" spc="-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architecture</a:t>
            </a:r>
            <a:r>
              <a:rPr dirty="0" sz="1100" spc="-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that</a:t>
            </a:r>
            <a:r>
              <a:rPr dirty="0"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is</a:t>
            </a:r>
            <a:r>
              <a:rPr dirty="0" sz="1100" spc="-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mainly</a:t>
            </a:r>
            <a:r>
              <a:rPr dirty="0"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utilized</a:t>
            </a:r>
            <a:r>
              <a:rPr dirty="0" sz="1100" spc="-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dirty="0" sz="1100" spc="-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deep</a:t>
            </a:r>
            <a:r>
              <a:rPr dirty="0" sz="1100" spc="-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learning</a:t>
            </a:r>
            <a:r>
              <a:rPr dirty="0"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algorithms.</a:t>
            </a:r>
          </a:p>
          <a:p>
            <a:pPr marL="0" marR="0">
              <a:lnSpc>
                <a:spcPts val="1100"/>
              </a:lnSpc>
              <a:spcBef>
                <a:spcPts val="219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It</a:t>
            </a:r>
            <a:r>
              <a:rPr dirty="0" sz="1100" spc="-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is</a:t>
            </a:r>
            <a:r>
              <a:rPr dirty="0" sz="1100" spc="-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specifically</a:t>
            </a:r>
            <a:r>
              <a:rPr dirty="0"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designed</a:t>
            </a:r>
            <a:r>
              <a:rPr dirty="0" sz="1100" spc="-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1100" spc="-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process</a:t>
            </a:r>
            <a:r>
              <a:rPr dirty="0" sz="1100" spc="-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pixel</a:t>
            </a:r>
            <a:r>
              <a:rPr dirty="0"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data,</a:t>
            </a:r>
            <a:r>
              <a:rPr dirty="0"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making</a:t>
            </a:r>
            <a:r>
              <a:rPr dirty="0"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it</a:t>
            </a:r>
            <a:r>
              <a:rPr dirty="0"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ideal</a:t>
            </a:r>
            <a:r>
              <a:rPr dirty="0"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dirty="0"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tasks</a:t>
            </a:r>
            <a:r>
              <a:rPr dirty="0" sz="1100" spc="-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such</a:t>
            </a:r>
            <a:r>
              <a:rPr dirty="0" sz="1100" spc="-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as</a:t>
            </a:r>
            <a:r>
              <a:rPr dirty="0"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image</a:t>
            </a:r>
            <a:r>
              <a:rPr dirty="0" sz="1100" spc="-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recognition.</a:t>
            </a:r>
          </a:p>
          <a:p>
            <a:pPr marL="0" marR="0">
              <a:lnSpc>
                <a:spcPts val="1100"/>
              </a:lnSpc>
              <a:spcBef>
                <a:spcPts val="219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CNNs</a:t>
            </a:r>
            <a:r>
              <a:rPr dirty="0" sz="1100" spc="-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operate</a:t>
            </a:r>
            <a:r>
              <a:rPr dirty="0" sz="1100" spc="-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by</a:t>
            </a:r>
            <a:r>
              <a:rPr dirty="0"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extracting</a:t>
            </a:r>
            <a:r>
              <a:rPr dirty="0"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relevant</a:t>
            </a:r>
            <a:r>
              <a:rPr dirty="0"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features</a:t>
            </a:r>
            <a:r>
              <a:rPr dirty="0" sz="1100" spc="-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from</a:t>
            </a:r>
            <a:r>
              <a:rPr dirty="0"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100" spc="-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input</a:t>
            </a:r>
            <a:r>
              <a:rPr dirty="0"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data</a:t>
            </a:r>
            <a:r>
              <a:rPr dirty="0" sz="1100" spc="-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through</a:t>
            </a:r>
            <a:r>
              <a:rPr dirty="0" sz="1100" spc="-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dirty="0" sz="1100" spc="-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series</a:t>
            </a:r>
            <a:r>
              <a:rPr dirty="0" sz="1100" spc="-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100" spc="-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convolution</a:t>
            </a:r>
          </a:p>
          <a:p>
            <a:pPr marL="0" marR="0">
              <a:lnSpc>
                <a:spcPts val="1100"/>
              </a:lnSpc>
              <a:spcBef>
                <a:spcPts val="269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pooling</a:t>
            </a:r>
            <a:r>
              <a:rPr dirty="0"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layers,</a:t>
            </a:r>
            <a:r>
              <a:rPr dirty="0"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followed</a:t>
            </a:r>
            <a:r>
              <a:rPr dirty="0" sz="1100" spc="-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by</a:t>
            </a:r>
            <a:r>
              <a:rPr dirty="0"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fully</a:t>
            </a:r>
            <a:r>
              <a:rPr dirty="0"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connected</a:t>
            </a:r>
            <a:r>
              <a:rPr dirty="0" sz="1100" spc="-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layers</a:t>
            </a:r>
            <a:r>
              <a:rPr dirty="0" sz="1100" spc="-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dirty="0"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classification</a:t>
            </a:r>
            <a:r>
              <a:rPr dirty="0" sz="1100" spc="-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or</a:t>
            </a:r>
            <a:r>
              <a:rPr dirty="0"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regression</a:t>
            </a:r>
            <a:r>
              <a:rPr dirty="0" sz="1100" spc="-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purposes.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844039" y="2766743"/>
            <a:ext cx="6302708" cy="8483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3.RNN</a:t>
            </a:r>
            <a:r>
              <a:rPr dirty="0" sz="1100" spc="-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is</a:t>
            </a:r>
            <a:r>
              <a:rPr dirty="0" sz="1100" spc="-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dirty="0" sz="1100" spc="-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type</a:t>
            </a:r>
            <a:r>
              <a:rPr dirty="0" sz="1100" spc="-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100" spc="-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neural</a:t>
            </a:r>
            <a:r>
              <a:rPr dirty="0"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network</a:t>
            </a:r>
            <a:r>
              <a:rPr dirty="0" sz="1100" spc="-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that</a:t>
            </a:r>
            <a:r>
              <a:rPr dirty="0"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is</a:t>
            </a:r>
            <a:r>
              <a:rPr dirty="0" sz="1100" spc="-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capable</a:t>
            </a:r>
            <a:r>
              <a:rPr dirty="0"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100" spc="-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recognizing</a:t>
            </a:r>
            <a:r>
              <a:rPr dirty="0"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sequential</a:t>
            </a:r>
            <a:r>
              <a:rPr dirty="0" sz="1100" spc="-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patterns</a:t>
            </a:r>
            <a:r>
              <a:rPr dirty="0" sz="1100" spc="-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within</a:t>
            </a:r>
            <a:r>
              <a:rPr dirty="0" sz="1100" spc="-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data</a:t>
            </a:r>
            <a:r>
              <a:rPr dirty="0" sz="1100" spc="-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using</a:t>
            </a:r>
          </a:p>
          <a:p>
            <a:pPr marL="0" marR="0">
              <a:lnSpc>
                <a:spcPts val="1100"/>
              </a:lnSpc>
              <a:spcBef>
                <a:spcPts val="219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them</a:t>
            </a:r>
            <a:r>
              <a:rPr dirty="0"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1100" spc="-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predict</a:t>
            </a:r>
            <a:r>
              <a:rPr dirty="0"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100" spc="-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most</a:t>
            </a:r>
            <a:r>
              <a:rPr dirty="0"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probable</a:t>
            </a:r>
            <a:r>
              <a:rPr dirty="0"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next</a:t>
            </a:r>
            <a:r>
              <a:rPr dirty="0"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scenario.</a:t>
            </a:r>
            <a:r>
              <a:rPr dirty="0" sz="1100" spc="-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Unlike</a:t>
            </a:r>
            <a:r>
              <a:rPr dirty="0" sz="1100" spc="-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other</a:t>
            </a:r>
            <a:r>
              <a:rPr dirty="0" sz="1100" spc="-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types</a:t>
            </a:r>
            <a:r>
              <a:rPr dirty="0" sz="1100" spc="-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100" spc="-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neural</a:t>
            </a:r>
            <a:r>
              <a:rPr dirty="0"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networks</a:t>
            </a:r>
            <a:r>
              <a:rPr dirty="0" sz="1100" spc="-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that</a:t>
            </a:r>
            <a:r>
              <a:rPr dirty="0"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process</a:t>
            </a:r>
            <a:r>
              <a:rPr dirty="0" sz="1100" spc="-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inputs</a:t>
            </a:r>
          </a:p>
          <a:p>
            <a:pPr marL="0" marR="0">
              <a:lnSpc>
                <a:spcPts val="1100"/>
              </a:lnSpc>
              <a:spcBef>
                <a:spcPts val="219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independently,</a:t>
            </a:r>
            <a:r>
              <a:rPr dirty="0" sz="1100" spc="-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RNNs</a:t>
            </a:r>
            <a:r>
              <a:rPr dirty="0" sz="1100" spc="-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are</a:t>
            </a:r>
            <a:r>
              <a:rPr dirty="0"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able</a:t>
            </a:r>
            <a:r>
              <a:rPr dirty="0"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1100" spc="-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maintain</a:t>
            </a:r>
            <a:r>
              <a:rPr dirty="0" sz="1100" spc="-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dirty="0" sz="1100" spc="-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memory</a:t>
            </a:r>
            <a:r>
              <a:rPr dirty="0" sz="1100" spc="-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100" spc="-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past</a:t>
            </a:r>
            <a:r>
              <a:rPr dirty="0"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inputs</a:t>
            </a:r>
            <a:r>
              <a:rPr dirty="0" sz="1100" spc="-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use</a:t>
            </a:r>
            <a:r>
              <a:rPr dirty="0"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it</a:t>
            </a:r>
            <a:r>
              <a:rPr dirty="0"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1100" spc="-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influence</a:t>
            </a:r>
            <a:r>
              <a:rPr dirty="0"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their</a:t>
            </a:r>
            <a:r>
              <a:rPr dirty="0" sz="1100" spc="-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outputs.</a:t>
            </a:r>
            <a:r>
              <a:rPr dirty="0" sz="1100" spc="-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This</a:t>
            </a:r>
          </a:p>
          <a:p>
            <a:pPr marL="0" marR="0">
              <a:lnSpc>
                <a:spcPts val="1100"/>
              </a:lnSpc>
              <a:spcBef>
                <a:spcPts val="269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makes</a:t>
            </a:r>
            <a:r>
              <a:rPr dirty="0" sz="1100" spc="-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them</a:t>
            </a:r>
            <a:r>
              <a:rPr dirty="0"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particularly</a:t>
            </a:r>
            <a:r>
              <a:rPr dirty="0"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useful</a:t>
            </a:r>
            <a:r>
              <a:rPr dirty="0"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dirty="0" sz="1100" spc="-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tasks</a:t>
            </a:r>
            <a:r>
              <a:rPr dirty="0" sz="1100" spc="-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such</a:t>
            </a:r>
            <a:r>
              <a:rPr dirty="0" sz="1100" spc="-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as</a:t>
            </a:r>
            <a:r>
              <a:rPr dirty="0"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natural</a:t>
            </a:r>
            <a:r>
              <a:rPr dirty="0"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language</a:t>
            </a:r>
            <a:r>
              <a:rPr dirty="0"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processing,</a:t>
            </a:r>
            <a:r>
              <a:rPr dirty="0" sz="1100" spc="-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speech</a:t>
            </a:r>
            <a:r>
              <a:rPr dirty="0" sz="1100" spc="-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recognition,</a:t>
            </a:r>
            <a:r>
              <a:rPr dirty="0" sz="1100" spc="-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time-</a:t>
            </a:r>
          </a:p>
          <a:p>
            <a:pPr marL="0" marR="0">
              <a:lnSpc>
                <a:spcPts val="1100"/>
              </a:lnSpc>
              <a:spcBef>
                <a:spcPts val="22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series</a:t>
            </a:r>
            <a:r>
              <a:rPr dirty="0" sz="1100" spc="-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prediction.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844960" y="3705462"/>
            <a:ext cx="5621892" cy="5130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4.We</a:t>
            </a:r>
            <a:r>
              <a:rPr dirty="0" sz="1100" spc="-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opted</a:t>
            </a:r>
            <a:r>
              <a:rPr dirty="0" sz="1100" spc="-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1100" spc="-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use</a:t>
            </a:r>
            <a:r>
              <a:rPr dirty="0"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CNN</a:t>
            </a:r>
            <a:r>
              <a:rPr dirty="0"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dirty="0"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our</a:t>
            </a:r>
            <a:r>
              <a:rPr dirty="0"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project</a:t>
            </a:r>
            <a:r>
              <a:rPr dirty="0"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as</a:t>
            </a:r>
            <a:r>
              <a:rPr dirty="0"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it</a:t>
            </a:r>
            <a:r>
              <a:rPr dirty="0"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is</a:t>
            </a:r>
            <a:r>
              <a:rPr dirty="0" sz="1100" spc="-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well-suited</a:t>
            </a:r>
            <a:r>
              <a:rPr dirty="0" sz="1100" spc="-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dirty="0"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tasks</a:t>
            </a:r>
            <a:r>
              <a:rPr dirty="0" sz="1100" spc="-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such</a:t>
            </a:r>
            <a:r>
              <a:rPr dirty="0" sz="1100" spc="-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as</a:t>
            </a:r>
            <a:r>
              <a:rPr dirty="0"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medical</a:t>
            </a:r>
            <a:r>
              <a:rPr dirty="0" sz="1100" spc="-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analysis,</a:t>
            </a:r>
            <a:r>
              <a:rPr dirty="0"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drug</a:t>
            </a:r>
          </a:p>
          <a:p>
            <a:pPr marL="0" marR="0">
              <a:lnSpc>
                <a:spcPts val="1100"/>
              </a:lnSpc>
              <a:spcBef>
                <a:spcPts val="22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discovery,</a:t>
            </a:r>
            <a:r>
              <a:rPr dirty="0" sz="1100" spc="-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image</a:t>
            </a:r>
            <a:r>
              <a:rPr dirty="0" sz="1100" spc="-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analysis.</a:t>
            </a:r>
            <a:r>
              <a:rPr dirty="0"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On</a:t>
            </a:r>
            <a:r>
              <a:rPr dirty="0"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100" spc="-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other</a:t>
            </a:r>
            <a:r>
              <a:rPr dirty="0" sz="1100" spc="-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hand,</a:t>
            </a:r>
            <a:r>
              <a:rPr dirty="0"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we</a:t>
            </a:r>
            <a:r>
              <a:rPr dirty="0" sz="1100" spc="-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did</a:t>
            </a:r>
            <a:r>
              <a:rPr dirty="0" sz="1100" spc="-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not</a:t>
            </a:r>
            <a:r>
              <a:rPr dirty="0"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use</a:t>
            </a:r>
            <a:r>
              <a:rPr dirty="0"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RNN</a:t>
            </a:r>
            <a:r>
              <a:rPr dirty="0" sz="1100" spc="-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as</a:t>
            </a:r>
            <a:r>
              <a:rPr dirty="0"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it</a:t>
            </a:r>
            <a:r>
              <a:rPr dirty="0"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is</a:t>
            </a:r>
            <a:r>
              <a:rPr dirty="0" sz="1100" spc="-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more</a:t>
            </a:r>
            <a:r>
              <a:rPr dirty="0" sz="1100" spc="-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appropriate</a:t>
            </a:r>
          </a:p>
          <a:p>
            <a:pPr marL="0" marR="0">
              <a:lnSpc>
                <a:spcPts val="1100"/>
              </a:lnSpc>
              <a:spcBef>
                <a:spcPts val="22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dirty="0"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tasks</a:t>
            </a:r>
            <a:r>
              <a:rPr dirty="0" sz="1100" spc="-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such</a:t>
            </a:r>
            <a:r>
              <a:rPr dirty="0" sz="1100" spc="-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as</a:t>
            </a:r>
            <a:r>
              <a:rPr dirty="0"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text</a:t>
            </a:r>
            <a:r>
              <a:rPr dirty="0"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summarization,</a:t>
            </a:r>
            <a:r>
              <a:rPr dirty="0" sz="1100" spc="-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speech</a:t>
            </a:r>
            <a:r>
              <a:rPr dirty="0" sz="1100" spc="-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recognition,</a:t>
            </a:r>
            <a:r>
              <a:rPr dirty="0" sz="1100" spc="-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entity</a:t>
            </a:r>
            <a:r>
              <a:rPr dirty="0" sz="1100" spc="-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extraction.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517573" y="4841091"/>
            <a:ext cx="229641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4</a:t>
            </a:r>
          </a:p>
        </p:txBody>
      </p:sp>
    </p:spTree>
  </p:cSld>
  <p:clrMapOvr>
    <a:masterClrMapping/>
  </p:clrMapOvr>
</p:sld>
</file>

<file path=ppt/slides/slide4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952185" y="1465407"/>
            <a:ext cx="558594" cy="981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73"/>
              </a:lnSpc>
              <a:spcBef>
                <a:spcPts val="0"/>
              </a:spcBef>
              <a:spcAft>
                <a:spcPts val="0"/>
              </a:spcAft>
            </a:pPr>
            <a:r>
              <a:rPr dirty="0" sz="450" spc="15" b="1">
                <a:solidFill>
                  <a:srgbClr val="000000"/>
                </a:solidFill>
                <a:latin typeface="Calibri"/>
                <a:cs typeface="Calibri"/>
              </a:rPr>
              <a:t>WHAT</a:t>
            </a:r>
            <a:r>
              <a:rPr dirty="0" sz="45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450" spc="15" b="1">
                <a:solidFill>
                  <a:srgbClr val="000000"/>
                </a:solidFill>
                <a:latin typeface="Calibri"/>
                <a:cs typeface="Calibri"/>
              </a:rPr>
              <a:t>WENT</a:t>
            </a:r>
            <a:r>
              <a:rPr dirty="0" sz="45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450" spc="14" b="1">
                <a:solidFill>
                  <a:srgbClr val="000000"/>
                </a:solidFill>
                <a:latin typeface="Calibri"/>
                <a:cs typeface="Calibri"/>
              </a:rPr>
              <a:t>WELL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081108" y="1514005"/>
            <a:ext cx="811749" cy="10363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15"/>
              </a:lnSpc>
              <a:spcBef>
                <a:spcPts val="0"/>
              </a:spcBef>
              <a:spcAft>
                <a:spcPts val="0"/>
              </a:spcAft>
            </a:pPr>
            <a:r>
              <a:rPr dirty="0" sz="500" spc="10" b="1">
                <a:solidFill>
                  <a:srgbClr val="000000"/>
                </a:solidFill>
                <a:latin typeface="Calibri"/>
                <a:cs typeface="Calibri"/>
              </a:rPr>
              <a:t>WHAT</a:t>
            </a:r>
            <a:r>
              <a:rPr dirty="0" sz="5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 b="1">
                <a:solidFill>
                  <a:srgbClr val="000000"/>
                </a:solidFill>
                <a:latin typeface="Calibri"/>
                <a:cs typeface="Calibri"/>
              </a:rPr>
              <a:t>CAN</a:t>
            </a:r>
            <a:r>
              <a:rPr dirty="0" sz="5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 b="1">
                <a:solidFill>
                  <a:srgbClr val="000000"/>
                </a:solidFill>
                <a:latin typeface="Calibri"/>
                <a:cs typeface="Calibri"/>
              </a:rPr>
              <a:t>BE</a:t>
            </a:r>
            <a:r>
              <a:rPr dirty="0" sz="5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 b="1">
                <a:solidFill>
                  <a:srgbClr val="000000"/>
                </a:solidFill>
                <a:latin typeface="Calibri"/>
                <a:cs typeface="Calibri"/>
              </a:rPr>
              <a:t>IMPROVED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830067" y="1673842"/>
            <a:ext cx="1144290" cy="62024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59"/>
              </a:lnSpc>
              <a:spcBef>
                <a:spcPts val="0"/>
              </a:spcBef>
              <a:spcAft>
                <a:spcPts val="0"/>
              </a:spcAft>
            </a:pPr>
            <a:r>
              <a:rPr dirty="0" sz="550">
                <a:solidFill>
                  <a:srgbClr val="000000"/>
                </a:solidFill>
                <a:latin typeface="Calibri"/>
                <a:cs typeface="Calibri"/>
              </a:rPr>
              <a:t>This</a:t>
            </a:r>
            <a:r>
              <a:rPr dirty="0" sz="550" spc="-1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550">
                <a:solidFill>
                  <a:srgbClr val="000000"/>
                </a:solidFill>
                <a:latin typeface="Calibri"/>
                <a:cs typeface="Calibri"/>
              </a:rPr>
              <a:t>time</a:t>
            </a:r>
            <a:r>
              <a:rPr dirty="0" sz="550" spc="-1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550">
                <a:solidFill>
                  <a:srgbClr val="000000"/>
                </a:solidFill>
                <a:latin typeface="Calibri"/>
                <a:cs typeface="Calibri"/>
              </a:rPr>
              <a:t>we</a:t>
            </a:r>
            <a:r>
              <a:rPr dirty="0" sz="550" spc="-1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550">
                <a:solidFill>
                  <a:srgbClr val="000000"/>
                </a:solidFill>
                <a:latin typeface="Calibri"/>
                <a:cs typeface="Calibri"/>
              </a:rPr>
              <a:t>add</a:t>
            </a:r>
            <a:r>
              <a:rPr dirty="0" sz="550" spc="-1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550">
                <a:solidFill>
                  <a:srgbClr val="000000"/>
                </a:solidFill>
                <a:latin typeface="Calibri"/>
                <a:cs typeface="Calibri"/>
              </a:rPr>
              <a:t>more</a:t>
            </a:r>
            <a:r>
              <a:rPr dirty="0" sz="550" spc="-1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550">
                <a:solidFill>
                  <a:srgbClr val="000000"/>
                </a:solidFill>
                <a:latin typeface="Calibri"/>
                <a:cs typeface="Calibri"/>
              </a:rPr>
              <a:t>features</a:t>
            </a:r>
            <a:r>
              <a:rPr dirty="0" sz="550" spc="-1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550">
                <a:solidFill>
                  <a:srgbClr val="000000"/>
                </a:solidFill>
                <a:latin typeface="Calibri"/>
                <a:cs typeface="Calibri"/>
              </a:rPr>
              <a:t>to</a:t>
            </a:r>
          </a:p>
          <a:p>
            <a:pPr marL="0" marR="0">
              <a:lnSpc>
                <a:spcPts val="559"/>
              </a:lnSpc>
              <a:spcBef>
                <a:spcPts val="61"/>
              </a:spcBef>
              <a:spcAft>
                <a:spcPts val="0"/>
              </a:spcAft>
            </a:pPr>
            <a:r>
              <a:rPr dirty="0" sz="550">
                <a:solidFill>
                  <a:srgbClr val="000000"/>
                </a:solidFill>
                <a:latin typeface="Calibri"/>
                <a:cs typeface="Calibri"/>
              </a:rPr>
              <a:t>our</a:t>
            </a:r>
            <a:r>
              <a:rPr dirty="0" sz="550" spc="-1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550">
                <a:solidFill>
                  <a:srgbClr val="000000"/>
                </a:solidFill>
                <a:latin typeface="Calibri"/>
                <a:cs typeface="Calibri"/>
              </a:rPr>
              <a:t>deliverable</a:t>
            </a:r>
            <a:r>
              <a:rPr dirty="0" sz="550" spc="-1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55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550" spc="-1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550">
                <a:solidFill>
                  <a:srgbClr val="000000"/>
                </a:solidFill>
                <a:latin typeface="Calibri"/>
                <a:cs typeface="Calibri"/>
              </a:rPr>
              <a:t>it</a:t>
            </a:r>
            <a:r>
              <a:rPr dirty="0" sz="550" spc="-1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550">
                <a:solidFill>
                  <a:srgbClr val="000000"/>
                </a:solidFill>
                <a:latin typeface="Calibri"/>
                <a:cs typeface="Calibri"/>
              </a:rPr>
              <a:t>works</a:t>
            </a:r>
          </a:p>
          <a:p>
            <a:pPr marL="0" marR="0">
              <a:lnSpc>
                <a:spcPts val="559"/>
              </a:lnSpc>
              <a:spcBef>
                <a:spcPts val="111"/>
              </a:spcBef>
              <a:spcAft>
                <a:spcPts val="0"/>
              </a:spcAft>
            </a:pPr>
            <a:r>
              <a:rPr dirty="0" sz="550">
                <a:solidFill>
                  <a:srgbClr val="000000"/>
                </a:solidFill>
                <a:latin typeface="Calibri"/>
                <a:cs typeface="Calibri"/>
              </a:rPr>
              <a:t>correctly.</a:t>
            </a:r>
            <a:r>
              <a:rPr dirty="0" sz="550" spc="-1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550">
                <a:solidFill>
                  <a:srgbClr val="000000"/>
                </a:solidFill>
                <a:latin typeface="Calibri"/>
                <a:cs typeface="Calibri"/>
              </a:rPr>
              <a:t>Our</a:t>
            </a:r>
            <a:r>
              <a:rPr dirty="0" sz="550" spc="-1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550">
                <a:solidFill>
                  <a:srgbClr val="000000"/>
                </a:solidFill>
                <a:latin typeface="Calibri"/>
                <a:cs typeface="Calibri"/>
              </a:rPr>
              <a:t>team</a:t>
            </a:r>
            <a:r>
              <a:rPr dirty="0" sz="5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550">
                <a:solidFill>
                  <a:srgbClr val="000000"/>
                </a:solidFill>
                <a:latin typeface="Calibri"/>
                <a:cs typeface="Calibri"/>
              </a:rPr>
              <a:t>endeavor</a:t>
            </a:r>
            <a:r>
              <a:rPr dirty="0" sz="550" spc="-1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550">
                <a:solidFill>
                  <a:srgbClr val="000000"/>
                </a:solidFill>
                <a:latin typeface="Calibri"/>
                <a:cs typeface="Calibri"/>
              </a:rPr>
              <a:t>was</a:t>
            </a:r>
          </a:p>
          <a:p>
            <a:pPr marL="0" marR="0">
              <a:lnSpc>
                <a:spcPts val="559"/>
              </a:lnSpc>
              <a:spcBef>
                <a:spcPts val="111"/>
              </a:spcBef>
              <a:spcAft>
                <a:spcPts val="0"/>
              </a:spcAft>
            </a:pPr>
            <a:r>
              <a:rPr dirty="0" sz="550">
                <a:solidFill>
                  <a:srgbClr val="000000"/>
                </a:solidFill>
                <a:latin typeface="Calibri"/>
                <a:cs typeface="Calibri"/>
              </a:rPr>
              <a:t>successful</a:t>
            </a:r>
            <a:r>
              <a:rPr dirty="0" sz="550" spc="-1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550">
                <a:solidFill>
                  <a:srgbClr val="000000"/>
                </a:solidFill>
                <a:latin typeface="Calibri"/>
                <a:cs typeface="Calibri"/>
              </a:rPr>
              <a:t>overall,</a:t>
            </a:r>
            <a:r>
              <a:rPr dirty="0" sz="550" spc="-1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55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550" spc="-1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550">
                <a:solidFill>
                  <a:srgbClr val="000000"/>
                </a:solidFill>
                <a:latin typeface="Calibri"/>
                <a:cs typeface="Calibri"/>
              </a:rPr>
              <a:t>good</a:t>
            </a:r>
          </a:p>
          <a:p>
            <a:pPr marL="0" marR="0">
              <a:lnSpc>
                <a:spcPts val="559"/>
              </a:lnSpc>
              <a:spcBef>
                <a:spcPts val="61"/>
              </a:spcBef>
              <a:spcAft>
                <a:spcPts val="0"/>
              </a:spcAft>
            </a:pPr>
            <a:r>
              <a:rPr dirty="0" sz="550">
                <a:solidFill>
                  <a:srgbClr val="000000"/>
                </a:solidFill>
                <a:latin typeface="Calibri"/>
                <a:cs typeface="Calibri"/>
              </a:rPr>
              <a:t>communication</a:t>
            </a:r>
            <a:r>
              <a:rPr dirty="0" sz="550" spc="-1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550">
                <a:solidFill>
                  <a:srgbClr val="000000"/>
                </a:solidFill>
                <a:latin typeface="Calibri"/>
                <a:cs typeface="Calibri"/>
              </a:rPr>
              <a:t>was</a:t>
            </a:r>
            <a:r>
              <a:rPr dirty="0" sz="550" spc="-1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550">
                <a:solidFill>
                  <a:srgbClr val="000000"/>
                </a:solidFill>
                <a:latin typeface="Calibri"/>
                <a:cs typeface="Calibri"/>
              </a:rPr>
              <a:t>crucial</a:t>
            </a:r>
            <a:r>
              <a:rPr dirty="0" sz="550" spc="-1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55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5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550">
                <a:solidFill>
                  <a:srgbClr val="000000"/>
                </a:solidFill>
                <a:latin typeface="Calibri"/>
                <a:cs typeface="Calibri"/>
              </a:rPr>
              <a:t>that</a:t>
            </a:r>
          </a:p>
          <a:p>
            <a:pPr marL="0" marR="0">
              <a:lnSpc>
                <a:spcPts val="559"/>
              </a:lnSpc>
              <a:spcBef>
                <a:spcPts val="111"/>
              </a:spcBef>
              <a:spcAft>
                <a:spcPts val="0"/>
              </a:spcAft>
            </a:pPr>
            <a:r>
              <a:rPr dirty="0" sz="550">
                <a:solidFill>
                  <a:srgbClr val="000000"/>
                </a:solidFill>
                <a:latin typeface="Calibri"/>
                <a:cs typeface="Calibri"/>
              </a:rPr>
              <a:t>accomplishment.</a:t>
            </a:r>
            <a:r>
              <a:rPr dirty="0" sz="550" spc="-1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550">
                <a:solidFill>
                  <a:srgbClr val="000000"/>
                </a:solidFill>
                <a:latin typeface="Calibri"/>
                <a:cs typeface="Calibri"/>
              </a:rPr>
              <a:t>Throughout</a:t>
            </a:r>
            <a:r>
              <a:rPr dirty="0" sz="550" spc="-1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550">
                <a:solidFill>
                  <a:srgbClr val="000000"/>
                </a:solidFill>
                <a:latin typeface="Calibri"/>
                <a:cs typeface="Calibri"/>
              </a:rPr>
              <a:t>the</a:t>
            </a:r>
          </a:p>
          <a:p>
            <a:pPr marL="0" marR="0">
              <a:lnSpc>
                <a:spcPts val="559"/>
              </a:lnSpc>
              <a:spcBef>
                <a:spcPts val="111"/>
              </a:spcBef>
              <a:spcAft>
                <a:spcPts val="0"/>
              </a:spcAft>
            </a:pPr>
            <a:r>
              <a:rPr dirty="0" sz="550">
                <a:solidFill>
                  <a:srgbClr val="000000"/>
                </a:solidFill>
                <a:latin typeface="Calibri"/>
                <a:cs typeface="Calibri"/>
              </a:rPr>
              <a:t>development</a:t>
            </a:r>
            <a:r>
              <a:rPr dirty="0" sz="550" spc="-1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550">
                <a:solidFill>
                  <a:srgbClr val="000000"/>
                </a:solidFill>
                <a:latin typeface="Calibri"/>
                <a:cs typeface="Calibri"/>
              </a:rPr>
              <a:t>process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998261" y="1664041"/>
            <a:ext cx="1127634" cy="72440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700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We</a:t>
            </a:r>
            <a:r>
              <a:rPr dirty="0" sz="7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want</a:t>
            </a:r>
            <a:r>
              <a:rPr dirty="0" sz="7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700" spc="-1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correct</a:t>
            </a:r>
            <a:r>
              <a:rPr dirty="0" sz="7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our</a:t>
            </a:r>
          </a:p>
          <a:p>
            <a:pPr marL="0" marR="0">
              <a:lnSpc>
                <a:spcPts val="700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mistakes</a:t>
            </a:r>
            <a:r>
              <a:rPr dirty="0" sz="7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based</a:t>
            </a:r>
            <a:r>
              <a:rPr dirty="0" sz="7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on</a:t>
            </a:r>
          </a:p>
          <a:p>
            <a:pPr marL="0" marR="0">
              <a:lnSpc>
                <a:spcPts val="700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professor’s</a:t>
            </a:r>
            <a:r>
              <a:rPr dirty="0" sz="7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feedback.</a:t>
            </a:r>
          </a:p>
          <a:p>
            <a:pPr marL="0" marR="0">
              <a:lnSpc>
                <a:spcPts val="700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Coordination</a:t>
            </a:r>
            <a:r>
              <a:rPr dirty="0" sz="7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should</a:t>
            </a:r>
            <a:r>
              <a:rPr dirty="0" sz="7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be</a:t>
            </a:r>
          </a:p>
          <a:p>
            <a:pPr marL="0" marR="0">
              <a:lnSpc>
                <a:spcPts val="700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improved</a:t>
            </a:r>
            <a:r>
              <a:rPr dirty="0" sz="7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dirty="0" sz="7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between</a:t>
            </a:r>
            <a:r>
              <a:rPr dirty="0" sz="7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team</a:t>
            </a:r>
          </a:p>
          <a:p>
            <a:pPr marL="0" marR="0">
              <a:lnSpc>
                <a:spcPts val="700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members.</a:t>
            </a:r>
          </a:p>
          <a:p>
            <a:pPr marL="0" marR="0">
              <a:lnSpc>
                <a:spcPts val="700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Need</a:t>
            </a:r>
            <a:r>
              <a:rPr dirty="0" sz="7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700" spc="-1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discuss</a:t>
            </a:r>
            <a:r>
              <a:rPr dirty="0" sz="7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more</a:t>
            </a:r>
          </a:p>
          <a:p>
            <a:pPr marL="0" marR="0">
              <a:lnSpc>
                <a:spcPts val="700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about</a:t>
            </a:r>
            <a:r>
              <a:rPr dirty="0" sz="7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project</a:t>
            </a:r>
            <a:r>
              <a:rPr dirty="0" sz="7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ideas</a:t>
            </a:r>
            <a:r>
              <a:rPr dirty="0" sz="7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dirty="0" sz="7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</a:p>
          <a:p>
            <a:pPr marL="0" marR="0">
              <a:lnSpc>
                <a:spcPts val="700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meetings.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66332" y="2291139"/>
            <a:ext cx="2073343" cy="381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700">
                <a:solidFill>
                  <a:srgbClr val="000000"/>
                </a:solidFill>
                <a:latin typeface="Calibri"/>
                <a:cs typeface="Calibri"/>
              </a:rPr>
              <a:t>Retrospective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031334" y="3266368"/>
            <a:ext cx="792108" cy="17025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73"/>
              </a:lnSpc>
              <a:spcBef>
                <a:spcPts val="0"/>
              </a:spcBef>
              <a:spcAft>
                <a:spcPts val="0"/>
              </a:spcAft>
            </a:pPr>
            <a:r>
              <a:rPr dirty="0" sz="450" spc="15" b="1">
                <a:solidFill>
                  <a:srgbClr val="000000"/>
                </a:solidFill>
                <a:latin typeface="Calibri"/>
                <a:cs typeface="Calibri"/>
              </a:rPr>
              <a:t>WHAT</a:t>
            </a:r>
            <a:r>
              <a:rPr dirty="0" sz="45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450" spc="11" b="1">
                <a:solidFill>
                  <a:srgbClr val="000000"/>
                </a:solidFill>
                <a:latin typeface="Calibri"/>
                <a:cs typeface="Calibri"/>
              </a:rPr>
              <a:t>ACTION</a:t>
            </a:r>
            <a:r>
              <a:rPr dirty="0" sz="45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450" spc="20" b="1">
                <a:solidFill>
                  <a:srgbClr val="000000"/>
                </a:solidFill>
                <a:latin typeface="Calibri"/>
                <a:cs typeface="Calibri"/>
              </a:rPr>
              <a:t>WE</a:t>
            </a:r>
            <a:r>
              <a:rPr dirty="0" sz="45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450" spc="11" b="1">
                <a:solidFill>
                  <a:srgbClr val="000000"/>
                </a:solidFill>
                <a:latin typeface="Calibri"/>
                <a:cs typeface="Calibri"/>
              </a:rPr>
              <a:t>TAKE</a:t>
            </a:r>
            <a:r>
              <a:rPr dirty="0" sz="45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450" spc="10" b="1">
                <a:solidFill>
                  <a:srgbClr val="000000"/>
                </a:solidFill>
                <a:latin typeface="Calibri"/>
                <a:cs typeface="Calibri"/>
              </a:rPr>
              <a:t>TO</a:t>
            </a:r>
          </a:p>
          <a:p>
            <a:pPr marL="0" marR="0">
              <a:lnSpc>
                <a:spcPts val="473"/>
              </a:lnSpc>
              <a:spcBef>
                <a:spcPts val="44"/>
              </a:spcBef>
              <a:spcAft>
                <a:spcPts val="0"/>
              </a:spcAft>
            </a:pPr>
            <a:r>
              <a:rPr dirty="0" sz="450" spc="12" b="1">
                <a:solidFill>
                  <a:srgbClr val="000000"/>
                </a:solidFill>
                <a:latin typeface="Calibri"/>
                <a:cs typeface="Calibri"/>
              </a:rPr>
              <a:t>IMPROVE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909901" y="3516658"/>
            <a:ext cx="1324329" cy="4498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869" marR="0">
              <a:lnSpc>
                <a:spcPts val="559"/>
              </a:lnSpc>
              <a:spcBef>
                <a:spcPts val="0"/>
              </a:spcBef>
              <a:spcAft>
                <a:spcPts val="0"/>
              </a:spcAft>
            </a:pPr>
            <a:r>
              <a:rPr dirty="0" sz="550">
                <a:solidFill>
                  <a:srgbClr val="000000"/>
                </a:solidFill>
                <a:latin typeface="Calibri"/>
                <a:cs typeface="Calibri"/>
              </a:rPr>
              <a:t>Need</a:t>
            </a:r>
            <a:r>
              <a:rPr dirty="0" sz="550" spc="-1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55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5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550">
                <a:solidFill>
                  <a:srgbClr val="000000"/>
                </a:solidFill>
                <a:latin typeface="Calibri"/>
                <a:cs typeface="Calibri"/>
              </a:rPr>
              <a:t>make</a:t>
            </a:r>
            <a:r>
              <a:rPr dirty="0" sz="550" spc="-1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550">
                <a:solidFill>
                  <a:srgbClr val="000000"/>
                </a:solidFill>
                <a:latin typeface="Calibri"/>
                <a:cs typeface="Calibri"/>
              </a:rPr>
              <a:t>communication</a:t>
            </a:r>
            <a:r>
              <a:rPr dirty="0" sz="550" spc="-1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550">
                <a:solidFill>
                  <a:srgbClr val="000000"/>
                </a:solidFill>
                <a:latin typeface="Calibri"/>
                <a:cs typeface="Calibri"/>
              </a:rPr>
              <a:t>open</a:t>
            </a:r>
            <a:r>
              <a:rPr dirty="0" sz="550" spc="-1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550">
                <a:solidFill>
                  <a:srgbClr val="000000"/>
                </a:solidFill>
                <a:latin typeface="Calibri"/>
                <a:cs typeface="Calibri"/>
              </a:rPr>
              <a:t>and</a:t>
            </a:r>
          </a:p>
          <a:p>
            <a:pPr marL="71437" marR="0">
              <a:lnSpc>
                <a:spcPts val="559"/>
              </a:lnSpc>
              <a:spcBef>
                <a:spcPts val="61"/>
              </a:spcBef>
              <a:spcAft>
                <a:spcPts val="0"/>
              </a:spcAft>
            </a:pPr>
            <a:r>
              <a:rPr dirty="0" sz="550">
                <a:solidFill>
                  <a:srgbClr val="000000"/>
                </a:solidFill>
                <a:latin typeface="Calibri"/>
                <a:cs typeface="Calibri"/>
              </a:rPr>
              <a:t>transparent.</a:t>
            </a:r>
            <a:r>
              <a:rPr dirty="0" sz="550" spc="-1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550">
                <a:solidFill>
                  <a:srgbClr val="000000"/>
                </a:solidFill>
                <a:latin typeface="Calibri"/>
                <a:cs typeface="Calibri"/>
              </a:rPr>
              <a:t>Need</a:t>
            </a:r>
            <a:r>
              <a:rPr dirty="0" sz="550" spc="-1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55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5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550">
                <a:solidFill>
                  <a:srgbClr val="000000"/>
                </a:solidFill>
                <a:latin typeface="Calibri"/>
                <a:cs typeface="Calibri"/>
              </a:rPr>
              <a:t>conduct</a:t>
            </a:r>
            <a:r>
              <a:rPr dirty="0" sz="550" spc="-1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550">
                <a:solidFill>
                  <a:srgbClr val="000000"/>
                </a:solidFill>
                <a:latin typeface="Calibri"/>
                <a:cs typeface="Calibri"/>
              </a:rPr>
              <a:t>more</a:t>
            </a:r>
          </a:p>
          <a:p>
            <a:pPr marL="32543" marR="0">
              <a:lnSpc>
                <a:spcPts val="559"/>
              </a:lnSpc>
              <a:spcBef>
                <a:spcPts val="111"/>
              </a:spcBef>
              <a:spcAft>
                <a:spcPts val="0"/>
              </a:spcAft>
            </a:pPr>
            <a:r>
              <a:rPr dirty="0" sz="550">
                <a:solidFill>
                  <a:srgbClr val="000000"/>
                </a:solidFill>
                <a:latin typeface="Calibri"/>
                <a:cs typeface="Calibri"/>
              </a:rPr>
              <a:t>meetings.</a:t>
            </a:r>
            <a:r>
              <a:rPr dirty="0" sz="550" spc="-1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55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550" spc="-1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550">
                <a:solidFill>
                  <a:srgbClr val="000000"/>
                </a:solidFill>
                <a:latin typeface="Calibri"/>
                <a:cs typeface="Calibri"/>
              </a:rPr>
              <a:t>will</a:t>
            </a:r>
            <a:r>
              <a:rPr dirty="0" sz="550" spc="-1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550">
                <a:solidFill>
                  <a:srgbClr val="000000"/>
                </a:solidFill>
                <a:latin typeface="Calibri"/>
                <a:cs typeface="Calibri"/>
              </a:rPr>
              <a:t>discuss</a:t>
            </a:r>
            <a:r>
              <a:rPr dirty="0" sz="550" spc="-1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550">
                <a:solidFill>
                  <a:srgbClr val="000000"/>
                </a:solidFill>
                <a:latin typeface="Calibri"/>
                <a:cs typeface="Calibri"/>
              </a:rPr>
              <a:t>more</a:t>
            </a:r>
            <a:r>
              <a:rPr dirty="0" sz="550" spc="-1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550">
                <a:solidFill>
                  <a:srgbClr val="000000"/>
                </a:solidFill>
                <a:latin typeface="Calibri"/>
                <a:cs typeface="Calibri"/>
              </a:rPr>
              <a:t>about</a:t>
            </a:r>
          </a:p>
          <a:p>
            <a:pPr marL="0" marR="0">
              <a:lnSpc>
                <a:spcPts val="559"/>
              </a:lnSpc>
              <a:spcBef>
                <a:spcPts val="111"/>
              </a:spcBef>
              <a:spcAft>
                <a:spcPts val="0"/>
              </a:spcAft>
            </a:pPr>
            <a:r>
              <a:rPr dirty="0" sz="550">
                <a:solidFill>
                  <a:srgbClr val="000000"/>
                </a:solidFill>
                <a:latin typeface="Calibri"/>
                <a:cs typeface="Calibri"/>
              </a:rPr>
              <a:t>project</a:t>
            </a:r>
            <a:r>
              <a:rPr dirty="0" sz="550" spc="-1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550">
                <a:solidFill>
                  <a:srgbClr val="000000"/>
                </a:solidFill>
                <a:latin typeface="Calibri"/>
                <a:cs typeface="Calibri"/>
              </a:rPr>
              <a:t>ideas</a:t>
            </a:r>
            <a:r>
              <a:rPr dirty="0" sz="550" spc="-1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550">
                <a:solidFill>
                  <a:srgbClr val="000000"/>
                </a:solidFill>
                <a:latin typeface="Calibri"/>
                <a:cs typeface="Calibri"/>
              </a:rPr>
              <a:t>so</a:t>
            </a:r>
            <a:r>
              <a:rPr dirty="0" sz="550" spc="-1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550">
                <a:solidFill>
                  <a:srgbClr val="000000"/>
                </a:solidFill>
                <a:latin typeface="Calibri"/>
                <a:cs typeface="Calibri"/>
              </a:rPr>
              <a:t>that</a:t>
            </a:r>
            <a:r>
              <a:rPr dirty="0" sz="550" spc="-1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550">
                <a:solidFill>
                  <a:srgbClr val="000000"/>
                </a:solidFill>
                <a:latin typeface="Calibri"/>
                <a:cs typeface="Calibri"/>
              </a:rPr>
              <a:t>we</a:t>
            </a:r>
            <a:r>
              <a:rPr dirty="0" sz="550" spc="-1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550">
                <a:solidFill>
                  <a:srgbClr val="000000"/>
                </a:solidFill>
                <a:latin typeface="Calibri"/>
                <a:cs typeface="Calibri"/>
              </a:rPr>
              <a:t>can</a:t>
            </a:r>
            <a:r>
              <a:rPr dirty="0" sz="550" spc="-1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550">
                <a:solidFill>
                  <a:srgbClr val="000000"/>
                </a:solidFill>
                <a:latin typeface="Calibri"/>
                <a:cs typeface="Calibri"/>
              </a:rPr>
              <a:t>develop</a:t>
            </a:r>
            <a:r>
              <a:rPr dirty="0" sz="550" spc="-1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550">
                <a:solidFill>
                  <a:srgbClr val="000000"/>
                </a:solidFill>
                <a:latin typeface="Calibri"/>
                <a:cs typeface="Calibri"/>
              </a:rPr>
              <a:t>our</a:t>
            </a:r>
          </a:p>
          <a:p>
            <a:pPr marL="230981" marR="0">
              <a:lnSpc>
                <a:spcPts val="559"/>
              </a:lnSpc>
              <a:spcBef>
                <a:spcPts val="61"/>
              </a:spcBef>
              <a:spcAft>
                <a:spcPts val="0"/>
              </a:spcAft>
            </a:pPr>
            <a:r>
              <a:rPr dirty="0" sz="550">
                <a:solidFill>
                  <a:srgbClr val="000000"/>
                </a:solidFill>
                <a:latin typeface="Calibri"/>
                <a:cs typeface="Calibri"/>
              </a:rPr>
              <a:t>application</a:t>
            </a:r>
            <a:r>
              <a:rPr dirty="0" sz="550" spc="-1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550">
                <a:solidFill>
                  <a:srgbClr val="000000"/>
                </a:solidFill>
                <a:latin typeface="Calibri"/>
                <a:cs typeface="Calibri"/>
              </a:rPr>
              <a:t>more</a:t>
            </a:r>
            <a:r>
              <a:rPr dirty="0" sz="550" spc="-1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550">
                <a:solidFill>
                  <a:srgbClr val="000000"/>
                </a:solidFill>
                <a:latin typeface="Calibri"/>
                <a:cs typeface="Calibri"/>
              </a:rPr>
              <a:t>better.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8439785" y="4841091"/>
            <a:ext cx="306883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40</a:t>
            </a:r>
          </a:p>
        </p:txBody>
      </p:sp>
    </p:spTree>
  </p:cSld>
  <p:clrMapOvr>
    <a:masterClrMapping/>
  </p:clrMapOvr>
</p:sld>
</file>

<file path=ppt/slides/slide4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895287" y="3292131"/>
            <a:ext cx="1508745" cy="457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300"/>
              </a:lnSpc>
              <a:spcBef>
                <a:spcPts val="0"/>
              </a:spcBef>
              <a:spcAft>
                <a:spcPts val="0"/>
              </a:spcAft>
            </a:pPr>
            <a:r>
              <a:rPr dirty="0" sz="3300">
                <a:solidFill>
                  <a:srgbClr val="000000"/>
                </a:solidFill>
                <a:latin typeface="Calibri"/>
                <a:cs typeface="Calibri"/>
              </a:rPr>
              <a:t>Sprint-5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439785" y="4841091"/>
            <a:ext cx="306883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41</a:t>
            </a:r>
          </a:p>
        </p:txBody>
      </p:sp>
    </p:spTree>
  </p:cSld>
  <p:clrMapOvr>
    <a:masterClrMapping/>
  </p:clrMapOvr>
</p:sld>
</file>

<file path=ppt/slides/slide4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856728" y="934148"/>
            <a:ext cx="737321" cy="317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 b="1">
                <a:solidFill>
                  <a:srgbClr val="ffffff"/>
                </a:solidFill>
                <a:latin typeface="Calibri"/>
                <a:cs typeface="Calibri"/>
              </a:rPr>
              <a:t>Story</a:t>
            </a:r>
            <a:r>
              <a:rPr dirty="0" sz="100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000" b="1">
                <a:solidFill>
                  <a:srgbClr val="ffffff"/>
                </a:solidFill>
                <a:latin typeface="Calibri"/>
                <a:cs typeface="Calibri"/>
              </a:rPr>
              <a:t>Point</a:t>
            </a:r>
          </a:p>
          <a:p>
            <a:pPr marL="0" marR="0">
              <a:lnSpc>
                <a:spcPts val="1000"/>
              </a:lnSpc>
              <a:spcBef>
                <a:spcPts val="200"/>
              </a:spcBef>
              <a:spcAft>
                <a:spcPts val="0"/>
              </a:spcAft>
            </a:pPr>
            <a:r>
              <a:rPr dirty="0" sz="1000" b="1">
                <a:solidFill>
                  <a:srgbClr val="ffffff"/>
                </a:solidFill>
                <a:latin typeface="Calibri"/>
                <a:cs typeface="Calibri"/>
              </a:rPr>
              <a:t>Estimate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995404" y="1086548"/>
            <a:ext cx="419670" cy="317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 b="1">
                <a:solidFill>
                  <a:srgbClr val="ffffff"/>
                </a:solidFill>
                <a:latin typeface="Calibri"/>
                <a:cs typeface="Calibri"/>
              </a:rPr>
              <a:t>Issue</a:t>
            </a:r>
          </a:p>
          <a:p>
            <a:pPr marL="0" marR="0">
              <a:lnSpc>
                <a:spcPts val="1000"/>
              </a:lnSpc>
              <a:spcBef>
                <a:spcPts val="200"/>
              </a:spcBef>
              <a:spcAft>
                <a:spcPts val="0"/>
              </a:spcAft>
            </a:pPr>
            <a:r>
              <a:rPr dirty="0" sz="1000" b="1">
                <a:solidFill>
                  <a:srgbClr val="ffffff"/>
                </a:solidFill>
                <a:latin typeface="Calibri"/>
                <a:cs typeface="Calibri"/>
              </a:rPr>
              <a:t>Type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481297" y="1086548"/>
            <a:ext cx="465993" cy="165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 b="1">
                <a:solidFill>
                  <a:srgbClr val="ffffff"/>
                </a:solidFill>
                <a:latin typeface="Calibri"/>
                <a:cs typeface="Calibri"/>
              </a:rPr>
              <a:t>Name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306206" y="1238948"/>
            <a:ext cx="481992" cy="165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 b="1">
                <a:solidFill>
                  <a:srgbClr val="ffffff"/>
                </a:solidFill>
                <a:latin typeface="Calibri"/>
                <a:cs typeface="Calibri"/>
              </a:rPr>
              <a:t>Status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995404" y="1485504"/>
            <a:ext cx="368101" cy="139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>
                <a:solidFill>
                  <a:srgbClr val="ffffff"/>
                </a:solidFill>
                <a:latin typeface="Calibri"/>
                <a:cs typeface="Calibri"/>
              </a:rPr>
              <a:t>Story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481297" y="1485504"/>
            <a:ext cx="1768778" cy="5054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dirty="0" sz="800" spc="-1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dirty="0" sz="8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ffffff"/>
                </a:solidFill>
                <a:latin typeface="Calibri"/>
                <a:cs typeface="Calibri"/>
              </a:rPr>
              <a:t>user,</a:t>
            </a:r>
            <a:r>
              <a:rPr dirty="0" sz="800" spc="-1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z="8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ffffff"/>
                </a:solidFill>
                <a:latin typeface="Calibri"/>
                <a:cs typeface="Calibri"/>
              </a:rPr>
              <a:t>want</a:t>
            </a:r>
            <a:r>
              <a:rPr dirty="0" sz="8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800" spc="-1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ffffff"/>
                </a:solidFill>
                <a:latin typeface="Calibri"/>
                <a:cs typeface="Calibri"/>
              </a:rPr>
              <a:t>order</a:t>
            </a:r>
            <a:r>
              <a:rPr dirty="0" sz="800" spc="-3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ffffff"/>
                </a:solidFill>
                <a:latin typeface="Calibri"/>
                <a:cs typeface="Calibri"/>
              </a:rPr>
              <a:t>medications</a:t>
            </a:r>
          </a:p>
          <a:p>
            <a:pPr marL="0" marR="0">
              <a:lnSpc>
                <a:spcPts val="800"/>
              </a:lnSpc>
              <a:spcBef>
                <a:spcPts val="160"/>
              </a:spcBef>
              <a:spcAft>
                <a:spcPts val="0"/>
              </a:spcAft>
            </a:pPr>
            <a:r>
              <a:rPr dirty="0" sz="80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dirty="0" sz="8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ffffff"/>
                </a:solidFill>
                <a:latin typeface="Calibri"/>
                <a:cs typeface="Calibri"/>
              </a:rPr>
              <a:t>COVID-19</a:t>
            </a:r>
            <a:r>
              <a:rPr dirty="0" sz="8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ffffff"/>
                </a:solidFill>
                <a:latin typeface="Calibri"/>
                <a:cs typeface="Calibri"/>
              </a:rPr>
              <a:t>include</a:t>
            </a:r>
            <a:r>
              <a:rPr dirty="0" sz="800" spc="-1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ffffff"/>
                </a:solidFill>
                <a:latin typeface="Calibri"/>
                <a:cs typeface="Calibri"/>
              </a:rPr>
              <a:t>antiviral</a:t>
            </a:r>
            <a:r>
              <a:rPr dirty="0" sz="800" spc="-1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ffffff"/>
                </a:solidFill>
                <a:latin typeface="Calibri"/>
                <a:cs typeface="Calibri"/>
              </a:rPr>
              <a:t>drugs.</a:t>
            </a:r>
          </a:p>
          <a:p>
            <a:pPr marL="0" marR="0">
              <a:lnSpc>
                <a:spcPts val="800"/>
              </a:lnSpc>
              <a:spcBef>
                <a:spcPts val="109"/>
              </a:spcBef>
              <a:spcAft>
                <a:spcPts val="0"/>
              </a:spcAft>
            </a:pPr>
            <a:r>
              <a:rPr dirty="0" sz="800">
                <a:solidFill>
                  <a:srgbClr val="ffffff"/>
                </a:solidFill>
                <a:latin typeface="Calibri"/>
                <a:cs typeface="Calibri"/>
              </a:rPr>
              <a:t>which</a:t>
            </a:r>
            <a:r>
              <a:rPr dirty="0" sz="800" spc="-1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dirty="0" sz="800" spc="-1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ffffff"/>
                </a:solidFill>
                <a:latin typeface="Calibri"/>
                <a:cs typeface="Calibri"/>
              </a:rPr>
              <a:t>help</a:t>
            </a:r>
            <a:r>
              <a:rPr dirty="0" sz="800" spc="-1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ffffff"/>
                </a:solidFill>
                <a:latin typeface="Calibri"/>
                <a:cs typeface="Calibri"/>
              </a:rPr>
              <a:t>reduce</a:t>
            </a:r>
            <a:r>
              <a:rPr dirty="0" sz="800" spc="-1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ffffff"/>
                </a:solidFill>
                <a:latin typeface="Calibri"/>
                <a:cs typeface="Calibri"/>
              </a:rPr>
              <a:t>inflammation</a:t>
            </a:r>
            <a:r>
              <a:rPr dirty="0" sz="800" spc="-1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ffffff"/>
                </a:solidFill>
                <a:latin typeface="Calibri"/>
                <a:cs typeface="Calibri"/>
              </a:rPr>
              <a:t>in</a:t>
            </a:r>
          </a:p>
          <a:p>
            <a:pPr marL="0" marR="0">
              <a:lnSpc>
                <a:spcPts val="800"/>
              </a:lnSpc>
              <a:spcBef>
                <a:spcPts val="160"/>
              </a:spcBef>
              <a:spcAft>
                <a:spcPts val="0"/>
              </a:spcAft>
            </a:pPr>
            <a:r>
              <a:rPr dirty="0" sz="8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800" spc="-1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ffffff"/>
                </a:solidFill>
                <a:latin typeface="Calibri"/>
                <a:cs typeface="Calibri"/>
              </a:rPr>
              <a:t>lungs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306206" y="1485504"/>
            <a:ext cx="394446" cy="139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800" spc="-1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ffffff"/>
                </a:solidFill>
                <a:latin typeface="Calibri"/>
                <a:cs typeface="Calibri"/>
              </a:rPr>
              <a:t>Do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856728" y="1485504"/>
            <a:ext cx="203894" cy="139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>
                <a:solidFill>
                  <a:srgbClr val="ffffff"/>
                </a:solidFill>
                <a:latin typeface="Calibri"/>
                <a:cs typeface="Calibri"/>
              </a:rPr>
              <a:t>3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995404" y="2193985"/>
            <a:ext cx="368101" cy="139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>
                <a:solidFill>
                  <a:srgbClr val="ffffff"/>
                </a:solidFill>
                <a:latin typeface="Calibri"/>
                <a:cs typeface="Calibri"/>
              </a:rPr>
              <a:t>Story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481297" y="2193985"/>
            <a:ext cx="2219355" cy="3835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dirty="0" sz="800" spc="-1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dirty="0" sz="8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ffffff"/>
                </a:solidFill>
                <a:latin typeface="Calibri"/>
                <a:cs typeface="Calibri"/>
              </a:rPr>
              <a:t>user,</a:t>
            </a:r>
            <a:r>
              <a:rPr dirty="0" sz="800" spc="-1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z="8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ffffff"/>
                </a:solidFill>
                <a:latin typeface="Calibri"/>
                <a:cs typeface="Calibri"/>
              </a:rPr>
              <a:t>want</a:t>
            </a:r>
            <a:r>
              <a:rPr dirty="0" sz="8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800" spc="-1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ffffff"/>
                </a:solidFill>
                <a:latin typeface="Calibri"/>
                <a:cs typeface="Calibri"/>
              </a:rPr>
              <a:t>get</a:t>
            </a:r>
            <a:r>
              <a:rPr dirty="0" sz="800" spc="-4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ffffff"/>
                </a:solidFill>
                <a:latin typeface="Calibri"/>
                <a:cs typeface="Calibri"/>
              </a:rPr>
              <a:t>Facilities</a:t>
            </a:r>
            <a:r>
              <a:rPr dirty="0" sz="800" spc="-1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dirty="0" sz="8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dirty="0" sz="800" spc="71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800" spc="-1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ffffff"/>
                </a:solidFill>
                <a:latin typeface="Calibri"/>
                <a:cs typeface="Calibri"/>
              </a:rPr>
              <a:t>Do</a:t>
            </a:r>
          </a:p>
          <a:p>
            <a:pPr marL="0" marR="0">
              <a:lnSpc>
                <a:spcPts val="800"/>
              </a:lnSpc>
              <a:spcBef>
                <a:spcPts val="159"/>
              </a:spcBef>
              <a:spcAft>
                <a:spcPts val="0"/>
              </a:spcAft>
            </a:pPr>
            <a:r>
              <a:rPr dirty="0" sz="80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dirty="0" sz="800" spc="-1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ffffff"/>
                </a:solidFill>
                <a:latin typeface="Calibri"/>
                <a:cs typeface="Calibri"/>
              </a:rPr>
              <a:t>equipped</a:t>
            </a:r>
            <a:r>
              <a:rPr dirty="0" sz="800" spc="-1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dirty="0" sz="800" spc="-1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800" spc="-1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ffffff"/>
                </a:solidFill>
                <a:latin typeface="Calibri"/>
                <a:cs typeface="Calibri"/>
              </a:rPr>
              <a:t>necessary</a:t>
            </a:r>
            <a:r>
              <a:rPr dirty="0" sz="800" spc="-1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ffffff"/>
                </a:solidFill>
                <a:latin typeface="Calibri"/>
                <a:cs typeface="Calibri"/>
              </a:rPr>
              <a:t>medical</a:t>
            </a:r>
          </a:p>
          <a:p>
            <a:pPr marL="0" marR="0">
              <a:lnSpc>
                <a:spcPts val="800"/>
              </a:lnSpc>
              <a:spcBef>
                <a:spcPts val="110"/>
              </a:spcBef>
              <a:spcAft>
                <a:spcPts val="0"/>
              </a:spcAft>
            </a:pPr>
            <a:r>
              <a:rPr dirty="0" sz="800">
                <a:solidFill>
                  <a:srgbClr val="ffffff"/>
                </a:solidFill>
                <a:latin typeface="Calibri"/>
                <a:cs typeface="Calibri"/>
              </a:rPr>
              <a:t>supplies</a:t>
            </a:r>
            <a:r>
              <a:rPr dirty="0" sz="800" spc="-1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800" spc="-1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ffffff"/>
                </a:solidFill>
                <a:latin typeface="Calibri"/>
                <a:cs typeface="Calibri"/>
              </a:rPr>
              <a:t>equipment</a:t>
            </a:r>
            <a:r>
              <a:rPr dirty="0" sz="8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800" spc="-1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ffffff"/>
                </a:solidFill>
                <a:latin typeface="Calibri"/>
                <a:cs typeface="Calibri"/>
              </a:rPr>
              <a:t>manage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7856728" y="2193985"/>
            <a:ext cx="203894" cy="139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>
                <a:solidFill>
                  <a:srgbClr val="ffffff"/>
                </a:solidFill>
                <a:latin typeface="Calibri"/>
                <a:cs typeface="Calibri"/>
              </a:rPr>
              <a:t>4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574040" y="2543073"/>
            <a:ext cx="3348302" cy="13624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300"/>
              </a:lnSpc>
              <a:spcBef>
                <a:spcPts val="0"/>
              </a:spcBef>
              <a:spcAft>
                <a:spcPts val="0"/>
              </a:spcAft>
            </a:pPr>
            <a:r>
              <a:rPr dirty="0" sz="3300">
                <a:solidFill>
                  <a:srgbClr val="000000"/>
                </a:solidFill>
                <a:latin typeface="Calibri"/>
                <a:cs typeface="Calibri"/>
              </a:rPr>
              <a:t>Stories</a:t>
            </a:r>
            <a:r>
              <a:rPr dirty="0" sz="3300" spc="-7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3300">
                <a:solidFill>
                  <a:srgbClr val="000000"/>
                </a:solidFill>
                <a:latin typeface="Calibri"/>
                <a:cs typeface="Calibri"/>
              </a:rPr>
              <a:t>planned</a:t>
            </a:r>
          </a:p>
          <a:p>
            <a:pPr marL="0" marR="0">
              <a:lnSpc>
                <a:spcPts val="3300"/>
              </a:lnSpc>
              <a:spcBef>
                <a:spcPts val="263"/>
              </a:spcBef>
              <a:spcAft>
                <a:spcPts val="0"/>
              </a:spcAft>
            </a:pPr>
            <a:r>
              <a:rPr dirty="0" sz="33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3300" spc="-8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3300">
                <a:solidFill>
                  <a:srgbClr val="000000"/>
                </a:solidFill>
                <a:latin typeface="Calibri"/>
                <a:cs typeface="Calibri"/>
              </a:rPr>
              <a:t>committed</a:t>
            </a:r>
            <a:r>
              <a:rPr dirty="0" sz="3300" spc="-7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3300">
                <a:solidFill>
                  <a:srgbClr val="000000"/>
                </a:solidFill>
                <a:latin typeface="Calibri"/>
                <a:cs typeface="Calibri"/>
              </a:rPr>
              <a:t>for</a:t>
            </a:r>
          </a:p>
          <a:p>
            <a:pPr marL="0" marR="0">
              <a:lnSpc>
                <a:spcPts val="3300"/>
              </a:lnSpc>
              <a:spcBef>
                <a:spcPts val="214"/>
              </a:spcBef>
              <a:spcAft>
                <a:spcPts val="0"/>
              </a:spcAft>
            </a:pPr>
            <a:r>
              <a:rPr dirty="0" sz="3300">
                <a:solidFill>
                  <a:srgbClr val="000000"/>
                </a:solidFill>
                <a:latin typeface="Calibri"/>
                <a:cs typeface="Calibri"/>
              </a:rPr>
              <a:t>Sprint</a:t>
            </a:r>
            <a:r>
              <a:rPr dirty="0" sz="3300" spc="-8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3300">
                <a:solidFill>
                  <a:srgbClr val="000000"/>
                </a:solidFill>
                <a:latin typeface="Calibri"/>
                <a:cs typeface="Calibri"/>
              </a:rPr>
              <a:t>5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4995404" y="2781456"/>
            <a:ext cx="368101" cy="10819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>
                <a:solidFill>
                  <a:srgbClr val="ffffff"/>
                </a:solidFill>
                <a:latin typeface="Calibri"/>
                <a:cs typeface="Calibri"/>
              </a:rPr>
              <a:t>Story</a:t>
            </a:r>
          </a:p>
          <a:p>
            <a:pPr marL="0" marR="0">
              <a:lnSpc>
                <a:spcPts val="800"/>
              </a:lnSpc>
              <a:spcBef>
                <a:spcPts val="2909"/>
              </a:spcBef>
              <a:spcAft>
                <a:spcPts val="0"/>
              </a:spcAft>
            </a:pPr>
            <a:r>
              <a:rPr dirty="0" sz="800">
                <a:solidFill>
                  <a:srgbClr val="ffffff"/>
                </a:solidFill>
                <a:latin typeface="Calibri"/>
                <a:cs typeface="Calibri"/>
              </a:rPr>
              <a:t>Story</a:t>
            </a:r>
          </a:p>
          <a:p>
            <a:pPr marL="0" marR="0">
              <a:lnSpc>
                <a:spcPts val="800"/>
              </a:lnSpc>
              <a:spcBef>
                <a:spcPts val="2909"/>
              </a:spcBef>
              <a:spcAft>
                <a:spcPts val="0"/>
              </a:spcAft>
            </a:pPr>
            <a:r>
              <a:rPr dirty="0" sz="800">
                <a:solidFill>
                  <a:srgbClr val="ffffff"/>
                </a:solidFill>
                <a:latin typeface="Calibri"/>
                <a:cs typeface="Calibri"/>
              </a:rPr>
              <a:t>Story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5481297" y="2559745"/>
            <a:ext cx="2411362" cy="60525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 spc="-200">
                <a:solidFill>
                  <a:srgbClr val="ffffff"/>
                </a:solidFill>
                <a:latin typeface="Calibri"/>
                <a:cs typeface="Calibri"/>
              </a:rPr>
              <a:t>pAas</a:t>
            </a:r>
            <a:r>
              <a:rPr dirty="0" sz="800" spc="-17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800" spc="-127">
                <a:solidFill>
                  <a:srgbClr val="ffffff"/>
                </a:solidFill>
                <a:latin typeface="Calibri"/>
                <a:cs typeface="Calibri"/>
              </a:rPr>
              <a:t>tai</a:t>
            </a:r>
            <a:r>
              <a:rPr dirty="0" sz="800" spc="-2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800" spc="-167">
                <a:solidFill>
                  <a:srgbClr val="ffffff"/>
                </a:solidFill>
                <a:latin typeface="Calibri"/>
                <a:cs typeface="Calibri"/>
              </a:rPr>
              <a:t>ennut</a:t>
            </a:r>
            <a:r>
              <a:rPr dirty="0" sz="800" spc="-2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800" spc="-146">
                <a:solidFill>
                  <a:srgbClr val="ffffff"/>
                </a:solidFill>
                <a:latin typeface="Calibri"/>
                <a:cs typeface="Calibri"/>
              </a:rPr>
              <a:t>ss</a:t>
            </a:r>
            <a:r>
              <a:rPr dirty="0" sz="800" spc="-2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800" spc="-190">
                <a:solidFill>
                  <a:srgbClr val="ffffff"/>
                </a:solidFill>
                <a:latin typeface="Calibri"/>
                <a:cs typeface="Calibri"/>
              </a:rPr>
              <a:t>ewr</a:t>
            </a:r>
            <a:r>
              <a:rPr dirty="0" sz="800" spc="-2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800" spc="-73">
                <a:solidFill>
                  <a:srgbClr val="ffffff"/>
                </a:solidFill>
                <a:latin typeface="Calibri"/>
                <a:cs typeface="Calibri"/>
              </a:rPr>
              <a:t>,i</a:t>
            </a:r>
            <a:r>
              <a:rPr dirty="0" sz="800" spc="-2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800" spc="-177">
                <a:solidFill>
                  <a:srgbClr val="ffffff"/>
                </a:solidFill>
                <a:latin typeface="Calibri"/>
                <a:cs typeface="Calibri"/>
              </a:rPr>
              <a:t>tIhwCaOnVt</a:t>
            </a:r>
            <a:r>
              <a:rPr dirty="0" sz="800" spc="-8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800" spc="-151">
                <a:solidFill>
                  <a:srgbClr val="ffffff"/>
                </a:solidFill>
                <a:latin typeface="Calibri"/>
                <a:cs typeface="Calibri"/>
              </a:rPr>
              <a:t>ItDo-r1e9c</a:t>
            </a:r>
            <a:r>
              <a:rPr dirty="0" sz="800" spc="-2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800" spc="-2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z="800" spc="-2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dirty="0" sz="800" spc="-2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8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800" spc="-1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ffffff"/>
                </a:solidFill>
                <a:latin typeface="Calibri"/>
                <a:cs typeface="Calibri"/>
              </a:rPr>
              <a:t>report</a:t>
            </a:r>
          </a:p>
          <a:p>
            <a:pPr marL="0" marR="0">
              <a:lnSpc>
                <a:spcPts val="800"/>
              </a:lnSpc>
              <a:spcBef>
                <a:spcPts val="159"/>
              </a:spcBef>
              <a:spcAft>
                <a:spcPts val="0"/>
              </a:spcAft>
            </a:pPr>
            <a:r>
              <a:rPr dirty="0" sz="800">
                <a:solidFill>
                  <a:srgbClr val="ffffff"/>
                </a:solidFill>
                <a:latin typeface="Calibri"/>
                <a:cs typeface="Calibri"/>
              </a:rPr>
              <a:t>indicating</a:t>
            </a:r>
            <a:r>
              <a:rPr dirty="0" sz="800" spc="-1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ffffff"/>
                </a:solidFill>
                <a:latin typeface="Calibri"/>
                <a:cs typeface="Calibri"/>
              </a:rPr>
              <a:t>whether</a:t>
            </a:r>
            <a:r>
              <a:rPr dirty="0" sz="800" spc="-1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ffffff"/>
                </a:solidFill>
                <a:latin typeface="Calibri"/>
                <a:cs typeface="Calibri"/>
              </a:rPr>
              <a:t>they</a:t>
            </a:r>
            <a:r>
              <a:rPr dirty="0" sz="800" spc="-1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ffffff"/>
                </a:solidFill>
                <a:latin typeface="Calibri"/>
                <a:cs typeface="Calibri"/>
              </a:rPr>
              <a:t>have</a:t>
            </a:r>
            <a:r>
              <a:rPr dirty="0" sz="800" spc="-1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ffffff"/>
                </a:solidFill>
                <a:latin typeface="Calibri"/>
                <a:cs typeface="Calibri"/>
              </a:rPr>
              <a:t>tested</a:t>
            </a:r>
          </a:p>
          <a:p>
            <a:pPr marL="0" marR="0">
              <a:lnSpc>
                <a:spcPts val="800"/>
              </a:lnSpc>
              <a:spcBef>
                <a:spcPts val="110"/>
              </a:spcBef>
              <a:spcAft>
                <a:spcPts val="0"/>
              </a:spcAft>
            </a:pPr>
            <a:r>
              <a:rPr dirty="0" sz="800">
                <a:solidFill>
                  <a:srgbClr val="ffffff"/>
                </a:solidFill>
                <a:latin typeface="Calibri"/>
                <a:cs typeface="Calibri"/>
              </a:rPr>
              <a:t>positive</a:t>
            </a:r>
            <a:r>
              <a:rPr dirty="0" sz="800" spc="-1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dirty="0" sz="800" spc="-1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ffffff"/>
                </a:solidFill>
                <a:latin typeface="Calibri"/>
                <a:cs typeface="Calibri"/>
              </a:rPr>
              <a:t>negative</a:t>
            </a:r>
            <a:r>
              <a:rPr dirty="0" sz="800" spc="-1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dirty="0" sz="8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800" spc="-1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ffffff"/>
                </a:solidFill>
                <a:latin typeface="Calibri"/>
                <a:cs typeface="Calibri"/>
              </a:rPr>
              <a:t>virus.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7306206" y="2781456"/>
            <a:ext cx="394446" cy="6108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800" spc="-1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ffffff"/>
                </a:solidFill>
                <a:latin typeface="Calibri"/>
                <a:cs typeface="Calibri"/>
              </a:rPr>
              <a:t>Do</a:t>
            </a:r>
          </a:p>
          <a:p>
            <a:pPr marL="0" marR="0">
              <a:lnSpc>
                <a:spcPts val="800"/>
              </a:lnSpc>
              <a:spcBef>
                <a:spcPts val="2909"/>
              </a:spcBef>
              <a:spcAft>
                <a:spcPts val="0"/>
              </a:spcAft>
            </a:pPr>
            <a:r>
              <a:rPr dirty="0" sz="80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800" spc="-1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ffffff"/>
                </a:solidFill>
                <a:latin typeface="Calibri"/>
                <a:cs typeface="Calibri"/>
              </a:rPr>
              <a:t>Do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7856728" y="2781456"/>
            <a:ext cx="203894" cy="10819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>
                <a:solidFill>
                  <a:srgbClr val="ffffff"/>
                </a:solidFill>
                <a:latin typeface="Calibri"/>
                <a:cs typeface="Calibri"/>
              </a:rPr>
              <a:t>3</a:t>
            </a:r>
          </a:p>
          <a:p>
            <a:pPr marL="0" marR="0">
              <a:lnSpc>
                <a:spcPts val="800"/>
              </a:lnSpc>
              <a:spcBef>
                <a:spcPts val="2909"/>
              </a:spcBef>
              <a:spcAft>
                <a:spcPts val="0"/>
              </a:spcAft>
            </a:pPr>
            <a:r>
              <a:rPr dirty="0" sz="800">
                <a:solidFill>
                  <a:srgbClr val="ffffff"/>
                </a:solidFill>
                <a:latin typeface="Calibri"/>
                <a:cs typeface="Calibri"/>
              </a:rPr>
              <a:t>4</a:t>
            </a:r>
          </a:p>
          <a:p>
            <a:pPr marL="0" marR="0">
              <a:lnSpc>
                <a:spcPts val="800"/>
              </a:lnSpc>
              <a:spcBef>
                <a:spcPts val="2909"/>
              </a:spcBef>
              <a:spcAft>
                <a:spcPts val="0"/>
              </a:spcAft>
            </a:pPr>
            <a:r>
              <a:rPr dirty="0" sz="800">
                <a:solidFill>
                  <a:srgbClr val="ffffff"/>
                </a:solidFill>
                <a:latin typeface="Calibri"/>
                <a:cs typeface="Calibri"/>
              </a:rPr>
              <a:t>5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5481297" y="3252596"/>
            <a:ext cx="1805776" cy="3835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dirty="0" sz="800" spc="-1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dirty="0" sz="8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ffffff"/>
                </a:solidFill>
                <a:latin typeface="Calibri"/>
                <a:cs typeface="Calibri"/>
              </a:rPr>
              <a:t>user,</a:t>
            </a:r>
            <a:r>
              <a:rPr dirty="0" sz="800" spc="-1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z="8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ffffff"/>
                </a:solidFill>
                <a:latin typeface="Calibri"/>
                <a:cs typeface="Calibri"/>
              </a:rPr>
              <a:t>want</a:t>
            </a:r>
            <a:r>
              <a:rPr dirty="0" sz="8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800" spc="-1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ffffff"/>
                </a:solidFill>
                <a:latin typeface="Calibri"/>
                <a:cs typeface="Calibri"/>
              </a:rPr>
              <a:t>do</a:t>
            </a:r>
            <a:r>
              <a:rPr dirty="0" sz="800" spc="-1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ffffff"/>
                </a:solidFill>
                <a:latin typeface="Calibri"/>
                <a:cs typeface="Calibri"/>
              </a:rPr>
              <a:t>regular</a:t>
            </a:r>
            <a:r>
              <a:rPr dirty="0" sz="800" spc="-1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ffffff"/>
                </a:solidFill>
                <a:latin typeface="Calibri"/>
                <a:cs typeface="Calibri"/>
              </a:rPr>
              <a:t>checkup</a:t>
            </a:r>
          </a:p>
          <a:p>
            <a:pPr marL="0" marR="0">
              <a:lnSpc>
                <a:spcPts val="800"/>
              </a:lnSpc>
              <a:spcBef>
                <a:spcPts val="160"/>
              </a:spcBef>
              <a:spcAft>
                <a:spcPts val="0"/>
              </a:spcAft>
            </a:pPr>
            <a:r>
              <a:rPr dirty="0" sz="800">
                <a:solidFill>
                  <a:srgbClr val="ffffff"/>
                </a:solidFill>
                <a:latin typeface="Calibri"/>
                <a:cs typeface="Calibri"/>
              </a:rPr>
              <a:t>Checklist,</a:t>
            </a:r>
            <a:r>
              <a:rPr dirty="0" sz="800" spc="-1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ffffff"/>
                </a:solidFill>
                <a:latin typeface="Calibri"/>
                <a:cs typeface="Calibri"/>
              </a:rPr>
              <a:t>So</a:t>
            </a:r>
            <a:r>
              <a:rPr dirty="0" sz="800" spc="-1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dirty="0" sz="8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z="8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dirty="0" sz="800" spc="-1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ffffff"/>
                </a:solidFill>
                <a:latin typeface="Calibri"/>
                <a:cs typeface="Calibri"/>
              </a:rPr>
              <a:t>get</a:t>
            </a:r>
            <a:r>
              <a:rPr dirty="0" sz="800" spc="-1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800" spc="-1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ffffff"/>
                </a:solidFill>
                <a:latin typeface="Calibri"/>
                <a:cs typeface="Calibri"/>
              </a:rPr>
              <a:t>graphical</a:t>
            </a:r>
          </a:p>
          <a:p>
            <a:pPr marL="0" marR="0">
              <a:lnSpc>
                <a:spcPts val="800"/>
              </a:lnSpc>
              <a:spcBef>
                <a:spcPts val="109"/>
              </a:spcBef>
              <a:spcAft>
                <a:spcPts val="0"/>
              </a:spcAft>
            </a:pPr>
            <a:r>
              <a:rPr dirty="0" sz="800">
                <a:solidFill>
                  <a:srgbClr val="ffffff"/>
                </a:solidFill>
                <a:latin typeface="Calibri"/>
                <a:cs typeface="Calibri"/>
              </a:rPr>
              <a:t>analysis</a:t>
            </a:r>
            <a:r>
              <a:rPr dirty="0" sz="800" spc="-1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dirty="0" sz="800" spc="-1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ffffff"/>
                </a:solidFill>
                <a:latin typeface="Calibri"/>
                <a:cs typeface="Calibri"/>
              </a:rPr>
              <a:t>my</a:t>
            </a:r>
            <a:r>
              <a:rPr dirty="0" sz="800" spc="-1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ffffff"/>
                </a:solidFill>
                <a:latin typeface="Calibri"/>
                <a:cs typeface="Calibri"/>
              </a:rPr>
              <a:t>health</a:t>
            </a:r>
            <a:r>
              <a:rPr dirty="0" sz="800" spc="-1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ffffff"/>
                </a:solidFill>
                <a:latin typeface="Calibri"/>
                <a:cs typeface="Calibri"/>
              </a:rPr>
              <a:t>reports.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5481297" y="3723736"/>
            <a:ext cx="2219355" cy="5054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dirty="0" sz="800" spc="-1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800" spc="-1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ffffff"/>
                </a:solidFill>
                <a:latin typeface="Calibri"/>
                <a:cs typeface="Calibri"/>
              </a:rPr>
              <a:t>user,</a:t>
            </a:r>
            <a:r>
              <a:rPr dirty="0" sz="800" spc="-1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z="8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ffffff"/>
                </a:solidFill>
                <a:latin typeface="Calibri"/>
                <a:cs typeface="Calibri"/>
              </a:rPr>
              <a:t>want</a:t>
            </a:r>
            <a:r>
              <a:rPr dirty="0" sz="8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800" spc="-1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ffffff"/>
                </a:solidFill>
                <a:latin typeface="Calibri"/>
                <a:cs typeface="Calibri"/>
              </a:rPr>
              <a:t>know</a:t>
            </a:r>
            <a:r>
              <a:rPr dirty="0" sz="800" spc="-2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ffffff"/>
                </a:solidFill>
                <a:latin typeface="Calibri"/>
                <a:cs typeface="Calibri"/>
              </a:rPr>
              <a:t>my</a:t>
            </a:r>
            <a:r>
              <a:rPr dirty="0" sz="800" spc="-1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ffffff"/>
                </a:solidFill>
                <a:latin typeface="Calibri"/>
                <a:cs typeface="Calibri"/>
              </a:rPr>
              <a:t>health</a:t>
            </a:r>
            <a:r>
              <a:rPr dirty="0" sz="800" spc="-1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ffffff"/>
                </a:solidFill>
                <a:latin typeface="Calibri"/>
                <a:cs typeface="Calibri"/>
              </a:rPr>
              <a:t>status</a:t>
            </a:r>
            <a:r>
              <a:rPr dirty="0" sz="800" spc="44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800" spc="-1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ffffff"/>
                </a:solidFill>
                <a:latin typeface="Calibri"/>
                <a:cs typeface="Calibri"/>
              </a:rPr>
              <a:t>Do</a:t>
            </a:r>
          </a:p>
          <a:p>
            <a:pPr marL="0" marR="0">
              <a:lnSpc>
                <a:spcPts val="800"/>
              </a:lnSpc>
              <a:spcBef>
                <a:spcPts val="159"/>
              </a:spcBef>
              <a:spcAft>
                <a:spcPts val="0"/>
              </a:spcAft>
            </a:pPr>
            <a:r>
              <a:rPr dirty="0" sz="800">
                <a:solidFill>
                  <a:srgbClr val="ffffff"/>
                </a:solidFill>
                <a:latin typeface="Calibri"/>
                <a:cs typeface="Calibri"/>
              </a:rPr>
              <a:t>through</a:t>
            </a:r>
            <a:r>
              <a:rPr dirty="0" sz="800" spc="-1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800" spc="-1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ffffff"/>
                </a:solidFill>
                <a:latin typeface="Calibri"/>
                <a:cs typeface="Calibri"/>
              </a:rPr>
              <a:t>collection</a:t>
            </a:r>
            <a:r>
              <a:rPr dirty="0" sz="800" spc="-1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800" spc="-1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ffffff"/>
                </a:solidFill>
                <a:latin typeface="Calibri"/>
                <a:cs typeface="Calibri"/>
              </a:rPr>
              <a:t>interpretation</a:t>
            </a:r>
          </a:p>
          <a:p>
            <a:pPr marL="0" marR="0">
              <a:lnSpc>
                <a:spcPts val="800"/>
              </a:lnSpc>
              <a:spcBef>
                <a:spcPts val="110"/>
              </a:spcBef>
              <a:spcAft>
                <a:spcPts val="0"/>
              </a:spcAft>
            </a:pPr>
            <a:r>
              <a:rPr dirty="0" sz="80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800" spc="-1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ffffff"/>
                </a:solidFill>
                <a:latin typeface="Calibri"/>
                <a:cs typeface="Calibri"/>
              </a:rPr>
              <a:t>health</a:t>
            </a:r>
            <a:r>
              <a:rPr dirty="0" sz="800" spc="-1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dirty="0" sz="800" spc="-1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dirty="0" sz="800" spc="-1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ffffff"/>
                </a:solidFill>
                <a:latin typeface="Calibri"/>
                <a:cs typeface="Calibri"/>
              </a:rPr>
              <a:t>monitoring</a:t>
            </a:r>
            <a:r>
              <a:rPr dirty="0" sz="800" spc="-1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800" spc="-1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ffffff"/>
                </a:solidFill>
                <a:latin typeface="Calibri"/>
                <a:cs typeface="Calibri"/>
              </a:rPr>
              <a:t>analysis</a:t>
            </a:r>
          </a:p>
          <a:p>
            <a:pPr marL="0" marR="0">
              <a:lnSpc>
                <a:spcPts val="800"/>
              </a:lnSpc>
              <a:spcBef>
                <a:spcPts val="159"/>
              </a:spcBef>
              <a:spcAft>
                <a:spcPts val="0"/>
              </a:spcAft>
            </a:pPr>
            <a:r>
              <a:rPr dirty="0" sz="80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800" spc="-1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ffffff"/>
                </a:solidFill>
                <a:latin typeface="Calibri"/>
                <a:cs typeface="Calibri"/>
              </a:rPr>
              <a:t>my</a:t>
            </a:r>
            <a:r>
              <a:rPr dirty="0" sz="800" spc="-1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ffffff"/>
                </a:solidFill>
                <a:latin typeface="Calibri"/>
                <a:cs typeface="Calibri"/>
              </a:rPr>
              <a:t>reports.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8439785" y="4841091"/>
            <a:ext cx="306883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42</a:t>
            </a:r>
          </a:p>
        </p:txBody>
      </p:sp>
    </p:spTree>
  </p:cSld>
  <p:clrMapOvr>
    <a:masterClrMapping/>
  </p:clrMapOvr>
</p:sld>
</file>

<file path=ppt/slides/slide4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20039" y="595132"/>
            <a:ext cx="2648448" cy="292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Slides</a:t>
            </a:r>
            <a:r>
              <a:rPr dirty="0" sz="2000" spc="-4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2000" spc="-4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app</a:t>
            </a:r>
            <a:r>
              <a:rPr dirty="0" sz="2000" spc="-4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screenshot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439785" y="4841091"/>
            <a:ext cx="306883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43</a:t>
            </a:r>
          </a:p>
        </p:txBody>
      </p:sp>
    </p:spTree>
  </p:cSld>
  <p:clrMapOvr>
    <a:masterClrMapping/>
  </p:clrMapOvr>
</p:sld>
</file>

<file path=ppt/slides/slide4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96239" y="504007"/>
            <a:ext cx="1715250" cy="292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SLIDES</a:t>
            </a:r>
            <a:r>
              <a:rPr dirty="0" sz="2000" spc="-4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dirty="0" sz="2000" spc="-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API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439785" y="4841091"/>
            <a:ext cx="306883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44</a:t>
            </a:r>
          </a:p>
        </p:txBody>
      </p:sp>
    </p:spTree>
  </p:cSld>
  <p:clrMapOvr>
    <a:masterClrMapping/>
  </p:clrMapOvr>
</p:sld>
</file>

<file path=ppt/slides/slide4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845282" y="720911"/>
            <a:ext cx="991720" cy="215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GitHub</a:t>
            </a:r>
            <a:r>
              <a:rPr dirty="0" sz="1400" spc="-3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Link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606039" y="1176795"/>
            <a:ext cx="3918272" cy="266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u="sng">
                <a:solidFill>
                  <a:srgbClr val="000000"/>
                </a:solidFill>
                <a:latin typeface="Calibri"/>
                <a:cs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https://github.com/htmw/2023S-Team4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177539" y="1800134"/>
            <a:ext cx="2634075" cy="241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 u="sng">
                <a:solidFill>
                  <a:srgbClr val="000000"/>
                </a:solidFill>
                <a:latin typeface="Calibri"/>
                <a:cs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LET</a:t>
            </a:r>
            <a:r>
              <a:rPr dirty="0" sz="1600" spc="-37" u="sng">
                <a:solidFill>
                  <a:srgbClr val="000000"/>
                </a:solidFill>
                <a:latin typeface="Times New Roman"/>
                <a:cs typeface="Times New Roman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600" u="sng">
                <a:solidFill>
                  <a:srgbClr val="000000"/>
                </a:solidFill>
                <a:latin typeface="Calibri"/>
                <a:cs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IT</a:t>
            </a:r>
            <a:r>
              <a:rPr dirty="0" sz="1600" spc="-37" u="sng">
                <a:solidFill>
                  <a:srgbClr val="000000"/>
                </a:solidFill>
                <a:latin typeface="Times New Roman"/>
                <a:cs typeface="Times New Roman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600" u="sng">
                <a:solidFill>
                  <a:srgbClr val="000000"/>
                </a:solidFill>
                <a:latin typeface="Calibri"/>
                <a:cs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</a:t>
            </a:r>
            <a:r>
              <a:rPr dirty="0" sz="1600" spc="-37" u="sng">
                <a:solidFill>
                  <a:srgbClr val="000000"/>
                </a:solidFill>
                <a:latin typeface="Times New Roman"/>
                <a:cs typeface="Times New Roman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600" u="sng">
                <a:solidFill>
                  <a:srgbClr val="000000"/>
                </a:solidFill>
                <a:latin typeface="Calibri"/>
                <a:cs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TECHNICAL</a:t>
            </a:r>
            <a:r>
              <a:rPr dirty="0" sz="1600" spc="-37" u="sng">
                <a:solidFill>
                  <a:srgbClr val="000000"/>
                </a:solidFill>
                <a:latin typeface="Times New Roman"/>
                <a:cs typeface="Times New Roman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600" u="sng">
                <a:solidFill>
                  <a:srgbClr val="000000"/>
                </a:solidFill>
                <a:latin typeface="Calibri"/>
                <a:cs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PAPE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444240" y="2324485"/>
            <a:ext cx="1832780" cy="241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 u="sng">
                <a:solidFill>
                  <a:srgbClr val="000000"/>
                </a:solidFill>
                <a:latin typeface="Calibri"/>
                <a:cs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Technical</a:t>
            </a:r>
            <a:r>
              <a:rPr dirty="0" sz="1600" spc="-37" u="sng">
                <a:solidFill>
                  <a:srgbClr val="000000"/>
                </a:solidFill>
                <a:latin typeface="Times New Roman"/>
                <a:cs typeface="Times New Roman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600" u="sng">
                <a:solidFill>
                  <a:srgbClr val="000000"/>
                </a:solidFill>
                <a:latin typeface="Calibri"/>
                <a:cs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paper</a:t>
            </a:r>
            <a:r>
              <a:rPr dirty="0" sz="1600" spc="-38" u="sng">
                <a:solidFill>
                  <a:srgbClr val="000000"/>
                </a:solidFill>
                <a:latin typeface="Times New Roman"/>
                <a:cs typeface="Times New Roman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600" u="sng">
                <a:solidFill>
                  <a:srgbClr val="000000"/>
                </a:solidFill>
                <a:latin typeface="Calibri"/>
                <a:cs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444240" y="2762483"/>
            <a:ext cx="1481699" cy="266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u="sng">
                <a:solidFill>
                  <a:srgbClr val="000000"/>
                </a:solidFill>
                <a:latin typeface="Calibri"/>
                <a:cs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API</a:t>
            </a:r>
            <a:r>
              <a:rPr dirty="0" sz="1800" spc="-43" u="sng">
                <a:solidFill>
                  <a:srgbClr val="000000"/>
                </a:solidFill>
                <a:latin typeface="Times New Roman"/>
                <a:cs typeface="Times New Roman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800" u="sng">
                <a:solidFill>
                  <a:srgbClr val="000000"/>
                </a:solidFill>
                <a:latin typeface="Calibri"/>
                <a:cs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Document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444240" y="3314165"/>
            <a:ext cx="2040748" cy="266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u="sng">
                <a:solidFill>
                  <a:srgbClr val="000000"/>
                </a:solidFill>
                <a:latin typeface="Calibri"/>
                <a:cs typeface="Calibri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Deployment</a:t>
            </a:r>
            <a:r>
              <a:rPr dirty="0" sz="1800" spc="-43" u="sng">
                <a:solidFill>
                  <a:srgbClr val="000000"/>
                </a:solidFill>
                <a:latin typeface="Times New Roman"/>
                <a:cs typeface="Times New Roman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800" u="sng">
                <a:solidFill>
                  <a:srgbClr val="000000"/>
                </a:solidFill>
                <a:latin typeface="Calibri"/>
                <a:cs typeface="Calibri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manual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439785" y="4841091"/>
            <a:ext cx="306883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45</a:t>
            </a:r>
          </a:p>
        </p:txBody>
      </p:sp>
    </p:spTree>
  </p:cSld>
  <p:clrMapOvr>
    <a:masterClrMapping/>
  </p:clrMapOvr>
</p:sld>
</file>

<file path=ppt/slides/slide4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663440" y="2247279"/>
            <a:ext cx="2845281" cy="9098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300"/>
              </a:lnSpc>
              <a:spcBef>
                <a:spcPts val="0"/>
              </a:spcBef>
              <a:spcAft>
                <a:spcPts val="0"/>
              </a:spcAft>
            </a:pPr>
            <a:r>
              <a:rPr dirty="0" sz="3300">
                <a:solidFill>
                  <a:srgbClr val="000000"/>
                </a:solidFill>
                <a:latin typeface="Calibri"/>
                <a:cs typeface="Calibri"/>
              </a:rPr>
              <a:t>Live</a:t>
            </a:r>
            <a:r>
              <a:rPr dirty="0" sz="3300" spc="-7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3300">
                <a:solidFill>
                  <a:srgbClr val="000000"/>
                </a:solidFill>
                <a:latin typeface="Calibri"/>
                <a:cs typeface="Calibri"/>
              </a:rPr>
              <a:t>Application</a:t>
            </a:r>
          </a:p>
          <a:p>
            <a:pPr marL="0" marR="0">
              <a:lnSpc>
                <a:spcPts val="3300"/>
              </a:lnSpc>
              <a:spcBef>
                <a:spcPts val="263"/>
              </a:spcBef>
              <a:spcAft>
                <a:spcPts val="0"/>
              </a:spcAft>
            </a:pPr>
            <a:r>
              <a:rPr dirty="0" sz="3300">
                <a:solidFill>
                  <a:srgbClr val="000000"/>
                </a:solidFill>
                <a:latin typeface="Calibri"/>
                <a:cs typeface="Calibri"/>
              </a:rPr>
              <a:t>Demo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439785" y="4841091"/>
            <a:ext cx="306883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46</a:t>
            </a:r>
          </a:p>
        </p:txBody>
      </p:sp>
    </p:spTree>
  </p:cSld>
  <p:clrMapOvr>
    <a:masterClrMapping/>
  </p:clrMapOvr>
</p:sld>
</file>

<file path=ppt/slides/slide4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43892" y="1629324"/>
            <a:ext cx="2229995" cy="266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Live</a:t>
            </a:r>
            <a:r>
              <a:rPr dirty="0" sz="1800" spc="-4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Application</a:t>
            </a:r>
            <a:r>
              <a:rPr dirty="0" sz="1800" spc="-4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Demo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439785" y="4841091"/>
            <a:ext cx="306883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47</a:t>
            </a:r>
          </a:p>
        </p:txBody>
      </p:sp>
    </p:spTree>
  </p:cSld>
  <p:clrMapOvr>
    <a:masterClrMapping/>
  </p:clrMapOvr>
</p:sld>
</file>

<file path=ppt/slides/slide4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439785" y="4841091"/>
            <a:ext cx="306883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48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462597" y="529447"/>
            <a:ext cx="4391433" cy="292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Team</a:t>
            </a:r>
            <a:r>
              <a:rPr dirty="0" sz="2000" spc="-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Member</a:t>
            </a:r>
            <a:r>
              <a:rPr dirty="0" sz="2000" spc="-4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Roles</a:t>
            </a:r>
            <a:r>
              <a:rPr dirty="0" sz="2000" spc="-4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2000" spc="-4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Responsibilities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90218" y="4060587"/>
            <a:ext cx="1094009" cy="345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Vekatesh</a:t>
            </a:r>
          </a:p>
          <a:p>
            <a:pPr marL="0" marR="0">
              <a:lnSpc>
                <a:spcPts val="1100"/>
              </a:lnSpc>
              <a:spcBef>
                <a:spcPts val="22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(Quality</a:t>
            </a:r>
            <a:r>
              <a:rPr dirty="0"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Analyst)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282904" y="4066906"/>
            <a:ext cx="1217643" cy="345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Vamshi</a:t>
            </a:r>
          </a:p>
          <a:p>
            <a:pPr marL="0" marR="0">
              <a:lnSpc>
                <a:spcPts val="1100"/>
              </a:lnSpc>
              <a:spcBef>
                <a:spcPts val="22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(Product</a:t>
            </a:r>
            <a:r>
              <a:rPr dirty="0"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manager)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828612" y="4060586"/>
            <a:ext cx="943854" cy="345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Reshma</a:t>
            </a:r>
            <a:r>
              <a:rPr dirty="0" sz="1100" spc="-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Gonu</a:t>
            </a:r>
          </a:p>
          <a:p>
            <a:pPr marL="0" marR="0">
              <a:lnSpc>
                <a:spcPts val="1100"/>
              </a:lnSpc>
              <a:spcBef>
                <a:spcPts val="22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(Developer)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517573" y="4841091"/>
            <a:ext cx="229641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157023" y="4036618"/>
            <a:ext cx="862843" cy="345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Hanith</a:t>
            </a:r>
            <a:r>
              <a:rPr dirty="0" sz="1100" spc="-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atluri</a:t>
            </a:r>
          </a:p>
          <a:p>
            <a:pPr marL="31572" marR="0">
              <a:lnSpc>
                <a:spcPts val="1100"/>
              </a:lnSpc>
              <a:spcBef>
                <a:spcPts val="22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(Tester)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396740" y="4036619"/>
            <a:ext cx="727502" cy="345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Alekhya</a:t>
            </a:r>
          </a:p>
          <a:p>
            <a:pPr marL="0" marR="0">
              <a:lnSpc>
                <a:spcPts val="1100"/>
              </a:lnSpc>
              <a:spcBef>
                <a:spcPts val="22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(Facilator)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949440" y="4036619"/>
            <a:ext cx="983336" cy="345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Anusha</a:t>
            </a:r>
            <a:r>
              <a:rPr dirty="0" sz="1100" spc="-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Nunna</a:t>
            </a:r>
          </a:p>
          <a:p>
            <a:pPr marL="0" marR="0">
              <a:lnSpc>
                <a:spcPts val="1100"/>
              </a:lnSpc>
              <a:spcBef>
                <a:spcPts val="22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(Developer)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517573" y="4841091"/>
            <a:ext cx="229641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6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551164" y="373989"/>
            <a:ext cx="4457301" cy="266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Improvements</a:t>
            </a:r>
            <a:r>
              <a:rPr dirty="0" sz="1800" spc="-4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made</a:t>
            </a:r>
            <a:r>
              <a:rPr dirty="0" sz="1800" spc="-4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from</a:t>
            </a:r>
            <a:r>
              <a:rPr dirty="0" sz="1800" spc="-4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Professor</a:t>
            </a:r>
            <a:r>
              <a:rPr dirty="0" sz="1800" spc="-4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Feedback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8640" y="1198016"/>
            <a:ext cx="6444211" cy="3733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1.The</a:t>
            </a:r>
            <a:r>
              <a:rPr dirty="0" sz="1200" spc="-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team</a:t>
            </a:r>
            <a:r>
              <a:rPr dirty="0" sz="1200" spc="-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did</a:t>
            </a:r>
            <a:r>
              <a:rPr dirty="0" sz="1200" spc="-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not</a:t>
            </a:r>
            <a:r>
              <a:rPr dirty="0" sz="1200" spc="-3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implement</a:t>
            </a:r>
            <a:r>
              <a:rPr dirty="0" sz="1200" spc="-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200" spc="-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last</a:t>
            </a:r>
            <a:r>
              <a:rPr dirty="0" sz="1200" spc="-3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feedback</a:t>
            </a:r>
            <a:r>
              <a:rPr dirty="0" sz="1200" spc="-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provided</a:t>
            </a:r>
            <a:r>
              <a:rPr dirty="0" sz="1200" spc="-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by</a:t>
            </a:r>
            <a:r>
              <a:rPr dirty="0" sz="1200" spc="-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200" spc="-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professor</a:t>
            </a:r>
          </a:p>
          <a:p>
            <a:pPr marL="0" marR="0">
              <a:lnSpc>
                <a:spcPts val="1331"/>
              </a:lnSpc>
              <a:spcBef>
                <a:spcPts val="61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HUUQVV+Wingdings-Regular"/>
                <a:cs typeface="HUUQVV+Wingdings-Regular"/>
              </a:rPr>
              <a:t></a:t>
            </a:r>
            <a:r>
              <a:rPr dirty="0" sz="1200">
                <a:solidFill>
                  <a:srgbClr val="e46c0a"/>
                </a:solidFill>
                <a:latin typeface="Calibri"/>
                <a:cs typeface="Calibri"/>
              </a:rPr>
              <a:t>Based</a:t>
            </a:r>
            <a:r>
              <a:rPr dirty="0" sz="1200" spc="-28">
                <a:solidFill>
                  <a:srgbClr val="e46c0a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e46c0a"/>
                </a:solidFill>
                <a:latin typeface="Calibri"/>
                <a:cs typeface="Calibri"/>
              </a:rPr>
              <a:t>on</a:t>
            </a:r>
            <a:r>
              <a:rPr dirty="0" sz="1200" spc="-28">
                <a:solidFill>
                  <a:srgbClr val="e46c0a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e46c0a"/>
                </a:solidFill>
                <a:latin typeface="Calibri"/>
                <a:cs typeface="Calibri"/>
              </a:rPr>
              <a:t>professors</a:t>
            </a:r>
            <a:r>
              <a:rPr dirty="0" sz="1200" spc="-28">
                <a:solidFill>
                  <a:srgbClr val="e46c0a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e46c0a"/>
                </a:solidFill>
                <a:latin typeface="Calibri"/>
                <a:cs typeface="Calibri"/>
              </a:rPr>
              <a:t>feedback</a:t>
            </a:r>
            <a:r>
              <a:rPr dirty="0" sz="1200" spc="-28">
                <a:solidFill>
                  <a:srgbClr val="e46c0a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e46c0a"/>
                </a:solidFill>
                <a:latin typeface="Calibri"/>
                <a:cs typeface="Calibri"/>
              </a:rPr>
              <a:t>this</a:t>
            </a:r>
            <a:r>
              <a:rPr dirty="0" sz="1200" spc="-28">
                <a:solidFill>
                  <a:srgbClr val="e46c0a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e46c0a"/>
                </a:solidFill>
                <a:latin typeface="Calibri"/>
                <a:cs typeface="Calibri"/>
              </a:rPr>
              <a:t>time</a:t>
            </a:r>
            <a:r>
              <a:rPr dirty="0" sz="1200" spc="-28">
                <a:solidFill>
                  <a:srgbClr val="e46c0a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e46c0a"/>
                </a:solidFill>
                <a:latin typeface="Calibri"/>
                <a:cs typeface="Calibri"/>
              </a:rPr>
              <a:t>we</a:t>
            </a:r>
            <a:r>
              <a:rPr dirty="0" sz="1200" spc="-28">
                <a:solidFill>
                  <a:srgbClr val="e46c0a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e46c0a"/>
                </a:solidFill>
                <a:latin typeface="Calibri"/>
                <a:cs typeface="Calibri"/>
              </a:rPr>
              <a:t>create</a:t>
            </a:r>
            <a:r>
              <a:rPr dirty="0" sz="1200" spc="-28">
                <a:solidFill>
                  <a:srgbClr val="e46c0a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e46c0a"/>
                </a:solidFill>
                <a:latin typeface="Calibri"/>
                <a:cs typeface="Calibri"/>
              </a:rPr>
              <a:t>the</a:t>
            </a:r>
            <a:r>
              <a:rPr dirty="0" sz="1200" spc="-28">
                <a:solidFill>
                  <a:srgbClr val="e46c0a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e46c0a"/>
                </a:solidFill>
                <a:latin typeface="Calibri"/>
                <a:cs typeface="Calibri"/>
              </a:rPr>
              <a:t>tables</a:t>
            </a:r>
            <a:r>
              <a:rPr dirty="0" sz="1200" spc="-28">
                <a:solidFill>
                  <a:srgbClr val="e46c0a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e46c0a"/>
                </a:solidFill>
                <a:latin typeface="Calibri"/>
                <a:cs typeface="Calibri"/>
              </a:rPr>
              <a:t>for</a:t>
            </a:r>
            <a:r>
              <a:rPr dirty="0" sz="1200" spc="-28">
                <a:solidFill>
                  <a:srgbClr val="e46c0a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e46c0a"/>
                </a:solidFill>
                <a:latin typeface="Calibri"/>
                <a:cs typeface="Calibri"/>
              </a:rPr>
              <a:t>Product</a:t>
            </a:r>
            <a:r>
              <a:rPr dirty="0" sz="1200" spc="-28">
                <a:solidFill>
                  <a:srgbClr val="e46c0a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e46c0a"/>
                </a:solidFill>
                <a:latin typeface="Calibri"/>
                <a:cs typeface="Calibri"/>
              </a:rPr>
              <a:t>backlog</a:t>
            </a:r>
            <a:r>
              <a:rPr dirty="0" sz="1200" spc="-28">
                <a:solidFill>
                  <a:srgbClr val="e46c0a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e46c0a"/>
                </a:solidFill>
                <a:latin typeface="Calibri"/>
                <a:cs typeface="Calibri"/>
              </a:rPr>
              <a:t>and</a:t>
            </a:r>
            <a:r>
              <a:rPr dirty="0" sz="1200" spc="-28">
                <a:solidFill>
                  <a:srgbClr val="e46c0a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e46c0a"/>
                </a:solidFill>
                <a:latin typeface="Calibri"/>
                <a:cs typeface="Calibri"/>
              </a:rPr>
              <a:t>Sprint</a:t>
            </a:r>
            <a:r>
              <a:rPr dirty="0" sz="1200" spc="-28">
                <a:solidFill>
                  <a:srgbClr val="e46c0a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e46c0a"/>
                </a:solidFill>
                <a:latin typeface="Calibri"/>
                <a:cs typeface="Calibri"/>
              </a:rPr>
              <a:t>backlog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51883" y="1731416"/>
            <a:ext cx="3286227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2.User</a:t>
            </a:r>
            <a:r>
              <a:rPr dirty="0" sz="1200" spc="-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stories</a:t>
            </a:r>
            <a:r>
              <a:rPr dirty="0" sz="1200" spc="-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were</a:t>
            </a:r>
            <a:r>
              <a:rPr dirty="0" sz="1200" spc="-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missing</a:t>
            </a:r>
          </a:p>
          <a:p>
            <a:pPr marL="0" marR="0">
              <a:lnSpc>
                <a:spcPts val="1331"/>
              </a:lnSpc>
              <a:spcBef>
                <a:spcPts val="61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HUUQVV+Wingdings-Regular"/>
                <a:cs typeface="HUUQVV+Wingdings-Regular"/>
              </a:rPr>
              <a:t></a:t>
            </a:r>
            <a:r>
              <a:rPr dirty="0" sz="1200" spc="-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e46c0a"/>
                </a:solidFill>
                <a:latin typeface="Calibri"/>
                <a:cs typeface="Calibri"/>
              </a:rPr>
              <a:t>We</a:t>
            </a:r>
            <a:r>
              <a:rPr dirty="0" sz="1200" spc="-28">
                <a:solidFill>
                  <a:srgbClr val="e46c0a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e46c0a"/>
                </a:solidFill>
                <a:latin typeface="Calibri"/>
                <a:cs typeface="Calibri"/>
              </a:rPr>
              <a:t>have</a:t>
            </a:r>
            <a:r>
              <a:rPr dirty="0" sz="1200" spc="-28">
                <a:solidFill>
                  <a:srgbClr val="e46c0a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e46c0a"/>
                </a:solidFill>
                <a:latin typeface="Calibri"/>
                <a:cs typeface="Calibri"/>
              </a:rPr>
              <a:t>added</a:t>
            </a:r>
            <a:r>
              <a:rPr dirty="0" sz="1200" spc="-28">
                <a:solidFill>
                  <a:srgbClr val="e46c0a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e46c0a"/>
                </a:solidFill>
                <a:latin typeface="Calibri"/>
                <a:cs typeface="Calibri"/>
              </a:rPr>
              <a:t>the</a:t>
            </a:r>
            <a:r>
              <a:rPr dirty="0" sz="1200" spc="-28">
                <a:solidFill>
                  <a:srgbClr val="e46c0a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e46c0a"/>
                </a:solidFill>
                <a:latin typeface="Calibri"/>
                <a:cs typeface="Calibri"/>
              </a:rPr>
              <a:t>user</a:t>
            </a:r>
            <a:r>
              <a:rPr dirty="0" sz="1200" spc="-28">
                <a:solidFill>
                  <a:srgbClr val="e46c0a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e46c0a"/>
                </a:solidFill>
                <a:latin typeface="Calibri"/>
                <a:cs typeface="Calibri"/>
              </a:rPr>
              <a:t>stories</a:t>
            </a:r>
            <a:r>
              <a:rPr dirty="0" sz="1200" spc="-28">
                <a:solidFill>
                  <a:srgbClr val="e46c0a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e46c0a"/>
                </a:solidFill>
                <a:latin typeface="Calibri"/>
                <a:cs typeface="Calibri"/>
              </a:rPr>
              <a:t>for</a:t>
            </a:r>
            <a:r>
              <a:rPr dirty="0" sz="1200" spc="-28">
                <a:solidFill>
                  <a:srgbClr val="e46c0a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e46c0a"/>
                </a:solidFill>
                <a:latin typeface="Calibri"/>
                <a:cs typeface="Calibri"/>
              </a:rPr>
              <a:t>this</a:t>
            </a:r>
            <a:r>
              <a:rPr dirty="0" sz="1200" spc="-28">
                <a:solidFill>
                  <a:srgbClr val="e46c0a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e46c0a"/>
                </a:solidFill>
                <a:latin typeface="Calibri"/>
                <a:cs typeface="Calibri"/>
              </a:rPr>
              <a:t>sprint-4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48640" y="2188318"/>
            <a:ext cx="4294894" cy="37814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50"/>
              </a:lnSpc>
              <a:spcBef>
                <a:spcPts val="50"/>
              </a:spcBef>
              <a:spcAft>
                <a:spcPts val="0"/>
              </a:spcAft>
            </a:pPr>
            <a:r>
              <a:rPr dirty="0" sz="1250">
                <a:solidFill>
                  <a:srgbClr val="000000"/>
                </a:solidFill>
                <a:latin typeface="Calibri"/>
                <a:cs typeface="Calibri"/>
              </a:rPr>
              <a:t>3.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200" spc="-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team</a:t>
            </a:r>
            <a:r>
              <a:rPr dirty="0" sz="1200" spc="-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is</a:t>
            </a:r>
            <a:r>
              <a:rPr dirty="0" sz="1200" spc="-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unable</a:t>
            </a:r>
            <a:r>
              <a:rPr dirty="0" sz="1200" spc="-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1200" spc="-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show</a:t>
            </a:r>
            <a:r>
              <a:rPr dirty="0" sz="1200" spc="-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its</a:t>
            </a:r>
            <a:r>
              <a:rPr dirty="0" sz="1200" spc="-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demo</a:t>
            </a:r>
          </a:p>
          <a:p>
            <a:pPr marL="0" marR="0">
              <a:lnSpc>
                <a:spcPts val="1331"/>
              </a:lnSpc>
              <a:spcBef>
                <a:spcPts val="48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HUUQVV+Wingdings-Regular"/>
                <a:cs typeface="HUUQVV+Wingdings-Regular"/>
              </a:rPr>
              <a:t></a:t>
            </a:r>
            <a:r>
              <a:rPr dirty="0" sz="1200">
                <a:solidFill>
                  <a:srgbClr val="e46c0a"/>
                </a:solidFill>
                <a:latin typeface="Calibri"/>
                <a:cs typeface="Calibri"/>
              </a:rPr>
              <a:t>We</a:t>
            </a:r>
            <a:r>
              <a:rPr dirty="0" sz="1200" spc="-28">
                <a:solidFill>
                  <a:srgbClr val="e46c0a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e46c0a"/>
                </a:solidFill>
                <a:latin typeface="Calibri"/>
                <a:cs typeface="Calibri"/>
              </a:rPr>
              <a:t>have</a:t>
            </a:r>
            <a:r>
              <a:rPr dirty="0" sz="1200" spc="-28">
                <a:solidFill>
                  <a:srgbClr val="e46c0a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e46c0a"/>
                </a:solidFill>
                <a:latin typeface="Calibri"/>
                <a:cs typeface="Calibri"/>
              </a:rPr>
              <a:t>shown</a:t>
            </a:r>
            <a:r>
              <a:rPr dirty="0" sz="1200" spc="-28">
                <a:solidFill>
                  <a:srgbClr val="e46c0a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e46c0a"/>
                </a:solidFill>
                <a:latin typeface="Calibri"/>
                <a:cs typeface="Calibri"/>
              </a:rPr>
              <a:t>our</a:t>
            </a:r>
            <a:r>
              <a:rPr dirty="0" sz="1200" spc="-28">
                <a:solidFill>
                  <a:srgbClr val="e46c0a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e46c0a"/>
                </a:solidFill>
                <a:latin typeface="Calibri"/>
                <a:cs typeface="Calibri"/>
              </a:rPr>
              <a:t>demo</a:t>
            </a:r>
            <a:r>
              <a:rPr dirty="0" sz="1200" spc="-28">
                <a:solidFill>
                  <a:srgbClr val="e46c0a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e46c0a"/>
                </a:solidFill>
                <a:latin typeface="Calibri"/>
                <a:cs typeface="Calibri"/>
              </a:rPr>
              <a:t>for</a:t>
            </a:r>
            <a:r>
              <a:rPr dirty="0" sz="1200" spc="-28">
                <a:solidFill>
                  <a:srgbClr val="e46c0a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e46c0a"/>
                </a:solidFill>
                <a:latin typeface="Calibri"/>
                <a:cs typeface="Calibri"/>
              </a:rPr>
              <a:t>sprint-3</a:t>
            </a:r>
            <a:r>
              <a:rPr dirty="0" sz="1200" spc="-28">
                <a:solidFill>
                  <a:srgbClr val="e46c0a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e46c0a"/>
                </a:solidFill>
                <a:latin typeface="Calibri"/>
                <a:cs typeface="Calibri"/>
              </a:rPr>
              <a:t>lately</a:t>
            </a:r>
            <a:r>
              <a:rPr dirty="0" sz="1200" spc="-28">
                <a:solidFill>
                  <a:srgbClr val="e46c0a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e46c0a"/>
                </a:solidFill>
                <a:latin typeface="Calibri"/>
                <a:cs typeface="Calibri"/>
              </a:rPr>
              <a:t>and</a:t>
            </a:r>
            <a:r>
              <a:rPr dirty="0" sz="1200" spc="-28">
                <a:solidFill>
                  <a:srgbClr val="e46c0a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e46c0a"/>
                </a:solidFill>
                <a:latin typeface="Calibri"/>
                <a:cs typeface="Calibri"/>
              </a:rPr>
              <a:t>sprint-4</a:t>
            </a:r>
            <a:r>
              <a:rPr dirty="0" sz="1200" spc="-28">
                <a:solidFill>
                  <a:srgbClr val="e46c0a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e46c0a"/>
                </a:solidFill>
                <a:latin typeface="Calibri"/>
                <a:cs typeface="Calibri"/>
              </a:rPr>
              <a:t>in-time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48640" y="2654746"/>
            <a:ext cx="6636499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4.Next</a:t>
            </a:r>
            <a:r>
              <a:rPr dirty="0" sz="1200" spc="-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Sprint</a:t>
            </a:r>
            <a:r>
              <a:rPr dirty="0" sz="1200" spc="-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you</a:t>
            </a:r>
            <a:r>
              <a:rPr dirty="0" sz="1200" spc="-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have</a:t>
            </a:r>
            <a:r>
              <a:rPr dirty="0" sz="1200" spc="-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1200" spc="-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show</a:t>
            </a:r>
            <a:r>
              <a:rPr dirty="0" sz="1200" spc="-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dirty="0" sz="1200" spc="-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Demo</a:t>
            </a:r>
            <a:r>
              <a:rPr dirty="0" sz="1200" spc="-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200" spc="-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your</a:t>
            </a:r>
            <a:r>
              <a:rPr dirty="0" sz="1200" spc="-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MVP</a:t>
            </a:r>
            <a:r>
              <a:rPr dirty="0" sz="1200" spc="-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dirty="0" sz="1200" spc="-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which</a:t>
            </a:r>
            <a:r>
              <a:rPr dirty="0" sz="1200" spc="-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just</a:t>
            </a:r>
            <a:r>
              <a:rPr dirty="0" sz="1200" spc="-3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login</a:t>
            </a:r>
            <a:r>
              <a:rPr dirty="0" sz="1200" spc="-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is</a:t>
            </a:r>
            <a:r>
              <a:rPr dirty="0" sz="1200" spc="-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insufficient.</a:t>
            </a:r>
          </a:p>
          <a:p>
            <a:pPr marL="0" marR="0">
              <a:lnSpc>
                <a:spcPts val="1331"/>
              </a:lnSpc>
              <a:spcBef>
                <a:spcPts val="61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HUUQVV+Wingdings-Regular"/>
                <a:cs typeface="HUUQVV+Wingdings-Regular"/>
              </a:rPr>
              <a:t></a:t>
            </a:r>
            <a:r>
              <a:rPr dirty="0" sz="1200">
                <a:solidFill>
                  <a:srgbClr val="e46c0a"/>
                </a:solidFill>
                <a:latin typeface="Calibri"/>
                <a:cs typeface="Calibri"/>
              </a:rPr>
              <a:t>We</a:t>
            </a:r>
            <a:r>
              <a:rPr dirty="0" sz="1200" spc="-28">
                <a:solidFill>
                  <a:srgbClr val="e46c0a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e46c0a"/>
                </a:solidFill>
                <a:latin typeface="Calibri"/>
                <a:cs typeface="Calibri"/>
              </a:rPr>
              <a:t>have</a:t>
            </a:r>
            <a:r>
              <a:rPr dirty="0" sz="1200" spc="-28">
                <a:solidFill>
                  <a:srgbClr val="e46c0a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e46c0a"/>
                </a:solidFill>
                <a:latin typeface="Calibri"/>
                <a:cs typeface="Calibri"/>
              </a:rPr>
              <a:t>showed</a:t>
            </a:r>
            <a:r>
              <a:rPr dirty="0" sz="1200" spc="-28">
                <a:solidFill>
                  <a:srgbClr val="e46c0a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e46c0a"/>
                </a:solidFill>
                <a:latin typeface="Calibri"/>
                <a:cs typeface="Calibri"/>
              </a:rPr>
              <a:t>the</a:t>
            </a:r>
            <a:r>
              <a:rPr dirty="0" sz="1200" spc="-28">
                <a:solidFill>
                  <a:srgbClr val="e46c0a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e46c0a"/>
                </a:solidFill>
                <a:latin typeface="Calibri"/>
                <a:cs typeface="Calibri"/>
              </a:rPr>
              <a:t>demo</a:t>
            </a:r>
            <a:r>
              <a:rPr dirty="0" sz="1200" spc="-28">
                <a:solidFill>
                  <a:srgbClr val="e46c0a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e46c0a"/>
                </a:solidFill>
                <a:latin typeface="Calibri"/>
                <a:cs typeface="Calibri"/>
              </a:rPr>
              <a:t>for</a:t>
            </a:r>
            <a:r>
              <a:rPr dirty="0" sz="1200" spc="-28">
                <a:solidFill>
                  <a:srgbClr val="e46c0a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e46c0a"/>
                </a:solidFill>
                <a:latin typeface="Calibri"/>
                <a:cs typeface="Calibri"/>
              </a:rPr>
              <a:t>covid-19</a:t>
            </a:r>
            <a:r>
              <a:rPr dirty="0" sz="1200" spc="-28">
                <a:solidFill>
                  <a:srgbClr val="e46c0a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e46c0a"/>
                </a:solidFill>
                <a:latin typeface="Calibri"/>
                <a:cs typeface="Calibri"/>
              </a:rPr>
              <a:t>reports</a:t>
            </a:r>
            <a:r>
              <a:rPr dirty="0" sz="1200" spc="-28">
                <a:solidFill>
                  <a:srgbClr val="e46c0a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e46c0a"/>
                </a:solidFill>
                <a:latin typeface="Calibri"/>
                <a:cs typeface="Calibri"/>
              </a:rPr>
              <a:t>feedback</a:t>
            </a:r>
            <a:r>
              <a:rPr dirty="0" sz="1200" spc="-28">
                <a:solidFill>
                  <a:srgbClr val="e46c0a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e46c0a"/>
                </a:solidFill>
                <a:latin typeface="Calibri"/>
                <a:cs typeface="Calibri"/>
              </a:rPr>
              <a:t>for</a:t>
            </a:r>
            <a:r>
              <a:rPr dirty="0" sz="1200" spc="-28">
                <a:solidFill>
                  <a:srgbClr val="e46c0a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e46c0a"/>
                </a:solidFill>
                <a:latin typeface="Calibri"/>
                <a:cs typeface="Calibri"/>
              </a:rPr>
              <a:t>this</a:t>
            </a:r>
            <a:r>
              <a:rPr dirty="0" sz="1200" spc="-28">
                <a:solidFill>
                  <a:srgbClr val="e46c0a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e46c0a"/>
                </a:solidFill>
                <a:latin typeface="Calibri"/>
                <a:cs typeface="Calibri"/>
              </a:rPr>
              <a:t>deliverable</a:t>
            </a:r>
            <a:r>
              <a:rPr dirty="0" sz="1200" spc="-28">
                <a:solidFill>
                  <a:srgbClr val="e46c0a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e46c0a"/>
                </a:solidFill>
                <a:latin typeface="Calibri"/>
                <a:cs typeface="Calibri"/>
              </a:rPr>
              <a:t>we</a:t>
            </a:r>
            <a:r>
              <a:rPr dirty="0" sz="1200" spc="-28">
                <a:solidFill>
                  <a:srgbClr val="e46c0a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e46c0a"/>
                </a:solidFill>
                <a:latin typeface="Calibri"/>
                <a:cs typeface="Calibri"/>
              </a:rPr>
              <a:t>will</a:t>
            </a:r>
            <a:r>
              <a:rPr dirty="0" sz="1200" spc="-28">
                <a:solidFill>
                  <a:srgbClr val="e46c0a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e46c0a"/>
                </a:solidFill>
                <a:latin typeface="Calibri"/>
                <a:cs typeface="Calibri"/>
              </a:rPr>
              <a:t>implement</a:t>
            </a:r>
            <a:r>
              <a:rPr dirty="0" sz="1200" spc="-28">
                <a:solidFill>
                  <a:srgbClr val="e46c0a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e46c0a"/>
                </a:solidFill>
                <a:latin typeface="Calibri"/>
                <a:cs typeface="Calibri"/>
              </a:rPr>
              <a:t>more.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48639" y="3116411"/>
            <a:ext cx="3697345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5.Regarding</a:t>
            </a:r>
            <a:r>
              <a:rPr dirty="0" sz="1200" spc="-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Technical</a:t>
            </a:r>
            <a:r>
              <a:rPr dirty="0" sz="1200" spc="-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Paper</a:t>
            </a:r>
          </a:p>
          <a:p>
            <a:pPr marL="0" marR="0">
              <a:lnSpc>
                <a:spcPts val="1331"/>
              </a:lnSpc>
              <a:spcBef>
                <a:spcPts val="61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HUUQVV+Wingdings-Regular"/>
                <a:cs typeface="HUUQVV+Wingdings-Regular"/>
              </a:rPr>
              <a:t></a:t>
            </a:r>
            <a:r>
              <a:rPr dirty="0" sz="1200">
                <a:solidFill>
                  <a:srgbClr val="e46c0a"/>
                </a:solidFill>
                <a:latin typeface="Calibri"/>
                <a:cs typeface="Calibri"/>
              </a:rPr>
              <a:t>This</a:t>
            </a:r>
            <a:r>
              <a:rPr dirty="0" sz="1200" spc="-28">
                <a:solidFill>
                  <a:srgbClr val="e46c0a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e46c0a"/>
                </a:solidFill>
                <a:latin typeface="Calibri"/>
                <a:cs typeface="Calibri"/>
              </a:rPr>
              <a:t>time</a:t>
            </a:r>
            <a:r>
              <a:rPr dirty="0" sz="1200" spc="-28">
                <a:solidFill>
                  <a:srgbClr val="e46c0a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e46c0a"/>
                </a:solidFill>
                <a:latin typeface="Calibri"/>
                <a:cs typeface="Calibri"/>
              </a:rPr>
              <a:t>all</a:t>
            </a:r>
            <a:r>
              <a:rPr dirty="0" sz="1200" spc="-28">
                <a:solidFill>
                  <a:srgbClr val="e46c0a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e46c0a"/>
                </a:solidFill>
                <a:latin typeface="Calibri"/>
                <a:cs typeface="Calibri"/>
              </a:rPr>
              <a:t>of</a:t>
            </a:r>
            <a:r>
              <a:rPr dirty="0" sz="1200" spc="-28">
                <a:solidFill>
                  <a:srgbClr val="e46c0a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e46c0a"/>
                </a:solidFill>
                <a:latin typeface="Calibri"/>
                <a:cs typeface="Calibri"/>
              </a:rPr>
              <a:t>our</a:t>
            </a:r>
            <a:r>
              <a:rPr dirty="0" sz="1200" spc="-28">
                <a:solidFill>
                  <a:srgbClr val="e46c0a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e46c0a"/>
                </a:solidFill>
                <a:latin typeface="Calibri"/>
                <a:cs typeface="Calibri"/>
              </a:rPr>
              <a:t>team</a:t>
            </a:r>
            <a:r>
              <a:rPr dirty="0" sz="1200" spc="-28">
                <a:solidFill>
                  <a:srgbClr val="e46c0a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e46c0a"/>
                </a:solidFill>
                <a:latin typeface="Calibri"/>
                <a:cs typeface="Calibri"/>
              </a:rPr>
              <a:t>members</a:t>
            </a:r>
            <a:r>
              <a:rPr dirty="0" sz="1200" spc="-28">
                <a:solidFill>
                  <a:srgbClr val="e46c0a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e46c0a"/>
                </a:solidFill>
                <a:latin typeface="Calibri"/>
                <a:cs typeface="Calibri"/>
              </a:rPr>
              <a:t>work</a:t>
            </a:r>
            <a:r>
              <a:rPr dirty="0" sz="1200" spc="-28">
                <a:solidFill>
                  <a:srgbClr val="e46c0a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e46c0a"/>
                </a:solidFill>
                <a:latin typeface="Calibri"/>
                <a:cs typeface="Calibri"/>
              </a:rPr>
              <a:t>on</a:t>
            </a:r>
            <a:r>
              <a:rPr dirty="0" sz="1200" spc="-28">
                <a:solidFill>
                  <a:srgbClr val="e46c0a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e46c0a"/>
                </a:solidFill>
                <a:latin typeface="Calibri"/>
                <a:cs typeface="Calibri"/>
              </a:rPr>
              <a:t>Tech</a:t>
            </a:r>
            <a:r>
              <a:rPr dirty="0" sz="1200" spc="-28">
                <a:solidFill>
                  <a:srgbClr val="e46c0a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e46c0a"/>
                </a:solidFill>
                <a:latin typeface="Calibri"/>
                <a:cs typeface="Calibri"/>
              </a:rPr>
              <a:t>paper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48639" y="3578076"/>
            <a:ext cx="3606964" cy="3733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6.Team</a:t>
            </a:r>
            <a:r>
              <a:rPr dirty="0" sz="1200" spc="-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was</a:t>
            </a:r>
            <a:r>
              <a:rPr dirty="0" sz="1200" spc="-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missing</a:t>
            </a:r>
            <a:r>
              <a:rPr dirty="0" sz="1200" spc="-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200" spc="-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Stories</a:t>
            </a:r>
            <a:r>
              <a:rPr dirty="0" sz="1200" spc="-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Not</a:t>
            </a:r>
            <a:r>
              <a:rPr dirty="0" sz="1200" spc="-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Completed</a:t>
            </a:r>
            <a:r>
              <a:rPr dirty="0" sz="1200" spc="-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slide.</a:t>
            </a:r>
          </a:p>
          <a:p>
            <a:pPr marL="0" marR="0">
              <a:lnSpc>
                <a:spcPts val="1331"/>
              </a:lnSpc>
              <a:spcBef>
                <a:spcPts val="61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HUUQVV+Wingdings-Regular"/>
                <a:cs typeface="HUUQVV+Wingdings-Regular"/>
              </a:rPr>
              <a:t></a:t>
            </a:r>
            <a:r>
              <a:rPr dirty="0" sz="1200">
                <a:solidFill>
                  <a:srgbClr val="e46c0a"/>
                </a:solidFill>
                <a:latin typeface="Calibri"/>
                <a:cs typeface="Calibri"/>
              </a:rPr>
              <a:t>This</a:t>
            </a:r>
            <a:r>
              <a:rPr dirty="0" sz="1200" spc="-28">
                <a:solidFill>
                  <a:srgbClr val="e46c0a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e46c0a"/>
                </a:solidFill>
                <a:latin typeface="Calibri"/>
                <a:cs typeface="Calibri"/>
              </a:rPr>
              <a:t>time</a:t>
            </a:r>
            <a:r>
              <a:rPr dirty="0" sz="1200" spc="-28">
                <a:solidFill>
                  <a:srgbClr val="e46c0a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e46c0a"/>
                </a:solidFill>
                <a:latin typeface="Calibri"/>
                <a:cs typeface="Calibri"/>
              </a:rPr>
              <a:t>we</a:t>
            </a:r>
            <a:r>
              <a:rPr dirty="0" sz="1200" spc="-28">
                <a:solidFill>
                  <a:srgbClr val="e46c0a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e46c0a"/>
                </a:solidFill>
                <a:latin typeface="Calibri"/>
                <a:cs typeface="Calibri"/>
              </a:rPr>
              <a:t>add</a:t>
            </a:r>
            <a:r>
              <a:rPr dirty="0" sz="1200" spc="-21">
                <a:solidFill>
                  <a:srgbClr val="e46c0a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e46c0a"/>
                </a:solidFill>
                <a:latin typeface="Calibri"/>
                <a:cs typeface="Calibri"/>
              </a:rPr>
              <a:t>Stories</a:t>
            </a:r>
            <a:r>
              <a:rPr dirty="0" sz="1200" spc="-28">
                <a:solidFill>
                  <a:srgbClr val="e46c0a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e46c0a"/>
                </a:solidFill>
                <a:latin typeface="Calibri"/>
                <a:cs typeface="Calibri"/>
              </a:rPr>
              <a:t>Not</a:t>
            </a:r>
            <a:r>
              <a:rPr dirty="0" sz="1200" spc="-28">
                <a:solidFill>
                  <a:srgbClr val="e46c0a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e46c0a"/>
                </a:solidFill>
                <a:latin typeface="Calibri"/>
                <a:cs typeface="Calibri"/>
              </a:rPr>
              <a:t>Completed</a:t>
            </a:r>
            <a:r>
              <a:rPr dirty="0" sz="1200" spc="-28">
                <a:solidFill>
                  <a:srgbClr val="e46c0a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e46c0a"/>
                </a:solidFill>
                <a:latin typeface="Calibri"/>
                <a:cs typeface="Calibri"/>
              </a:rPr>
              <a:t>slide</a:t>
            </a:r>
            <a:r>
              <a:rPr dirty="0" sz="1200" spc="-28">
                <a:solidFill>
                  <a:srgbClr val="e46c0a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e46c0a"/>
                </a:solidFill>
                <a:latin typeface="Calibri"/>
                <a:cs typeface="Calibri"/>
              </a:rPr>
              <a:t>as</a:t>
            </a:r>
            <a:r>
              <a:rPr dirty="0" sz="1200" spc="-28">
                <a:solidFill>
                  <a:srgbClr val="e46c0a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e46c0a"/>
                </a:solidFill>
                <a:latin typeface="Calibri"/>
                <a:cs typeface="Calibri"/>
              </a:rPr>
              <a:t>well.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48639" y="4034671"/>
            <a:ext cx="5176539" cy="3733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7.</a:t>
            </a:r>
            <a:r>
              <a:rPr dirty="0" sz="1200" spc="-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Team</a:t>
            </a:r>
            <a:r>
              <a:rPr dirty="0" sz="1200" spc="-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velocity</a:t>
            </a:r>
            <a:r>
              <a:rPr dirty="0" sz="1200" spc="-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report</a:t>
            </a:r>
            <a:r>
              <a:rPr dirty="0" sz="1200" spc="-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200" spc="-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Burn</a:t>
            </a:r>
            <a:r>
              <a:rPr dirty="0" sz="1200" spc="-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down</a:t>
            </a:r>
            <a:r>
              <a:rPr dirty="0" sz="1200" spc="-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chart.</a:t>
            </a:r>
          </a:p>
          <a:p>
            <a:pPr marL="0" marR="0">
              <a:lnSpc>
                <a:spcPts val="1331"/>
              </a:lnSpc>
              <a:spcBef>
                <a:spcPts val="61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HUUQVV+Wingdings-Regular"/>
                <a:cs typeface="HUUQVV+Wingdings-Regular"/>
              </a:rPr>
              <a:t></a:t>
            </a:r>
            <a:r>
              <a:rPr dirty="0" sz="1200">
                <a:solidFill>
                  <a:srgbClr val="e46c0a"/>
                </a:solidFill>
                <a:latin typeface="Calibri"/>
                <a:cs typeface="Calibri"/>
              </a:rPr>
              <a:t>This</a:t>
            </a:r>
            <a:r>
              <a:rPr dirty="0" sz="1200" spc="-28">
                <a:solidFill>
                  <a:srgbClr val="e46c0a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e46c0a"/>
                </a:solidFill>
                <a:latin typeface="Calibri"/>
                <a:cs typeface="Calibri"/>
              </a:rPr>
              <a:t>time</a:t>
            </a:r>
            <a:r>
              <a:rPr dirty="0" sz="1200" spc="-28">
                <a:solidFill>
                  <a:srgbClr val="e46c0a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e46c0a"/>
                </a:solidFill>
                <a:latin typeface="Calibri"/>
                <a:cs typeface="Calibri"/>
              </a:rPr>
              <a:t>we</a:t>
            </a:r>
            <a:r>
              <a:rPr dirty="0" sz="1200" spc="-28">
                <a:solidFill>
                  <a:srgbClr val="e46c0a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e46c0a"/>
                </a:solidFill>
                <a:latin typeface="Calibri"/>
                <a:cs typeface="Calibri"/>
              </a:rPr>
              <a:t>have</a:t>
            </a:r>
            <a:r>
              <a:rPr dirty="0" sz="1200" spc="-28">
                <a:solidFill>
                  <a:srgbClr val="e46c0a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e46c0a"/>
                </a:solidFill>
                <a:latin typeface="Calibri"/>
                <a:cs typeface="Calibri"/>
              </a:rPr>
              <a:t>deliver</a:t>
            </a:r>
            <a:r>
              <a:rPr dirty="0" sz="1200" spc="-28">
                <a:solidFill>
                  <a:srgbClr val="e46c0a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e46c0a"/>
                </a:solidFill>
                <a:latin typeface="Calibri"/>
                <a:cs typeface="Calibri"/>
              </a:rPr>
              <a:t>the</a:t>
            </a:r>
            <a:r>
              <a:rPr dirty="0" sz="1200" spc="-28">
                <a:solidFill>
                  <a:srgbClr val="e46c0a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e46c0a"/>
                </a:solidFill>
                <a:latin typeface="Calibri"/>
                <a:cs typeface="Calibri"/>
              </a:rPr>
              <a:t>stories</a:t>
            </a:r>
            <a:r>
              <a:rPr dirty="0" sz="1200" spc="-28">
                <a:solidFill>
                  <a:srgbClr val="e46c0a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e46c0a"/>
                </a:solidFill>
                <a:latin typeface="Calibri"/>
                <a:cs typeface="Calibri"/>
              </a:rPr>
              <a:t>properly</a:t>
            </a:r>
            <a:r>
              <a:rPr dirty="0" sz="1200" spc="-28">
                <a:solidFill>
                  <a:srgbClr val="e46c0a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e46c0a"/>
                </a:solidFill>
                <a:latin typeface="Calibri"/>
                <a:cs typeface="Calibri"/>
              </a:rPr>
              <a:t>and</a:t>
            </a:r>
            <a:r>
              <a:rPr dirty="0" sz="1200" spc="-28">
                <a:solidFill>
                  <a:srgbClr val="e46c0a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e46c0a"/>
                </a:solidFill>
                <a:latin typeface="Calibri"/>
                <a:cs typeface="Calibri"/>
              </a:rPr>
              <a:t>we</a:t>
            </a:r>
            <a:r>
              <a:rPr dirty="0" sz="1200" spc="-28">
                <a:solidFill>
                  <a:srgbClr val="e46c0a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e46c0a"/>
                </a:solidFill>
                <a:latin typeface="Calibri"/>
                <a:cs typeface="Calibri"/>
              </a:rPr>
              <a:t>took</a:t>
            </a:r>
            <a:r>
              <a:rPr dirty="0" sz="1200" spc="-28">
                <a:solidFill>
                  <a:srgbClr val="e46c0a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e46c0a"/>
                </a:solidFill>
                <a:latin typeface="Calibri"/>
                <a:cs typeface="Calibri"/>
              </a:rPr>
              <a:t>the</a:t>
            </a:r>
            <a:r>
              <a:rPr dirty="0" sz="1200" spc="-28">
                <a:solidFill>
                  <a:srgbClr val="e46c0a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e46c0a"/>
                </a:solidFill>
                <a:latin typeface="Calibri"/>
                <a:cs typeface="Calibri"/>
              </a:rPr>
              <a:t>report</a:t>
            </a:r>
            <a:r>
              <a:rPr dirty="0" sz="1200" spc="-28">
                <a:solidFill>
                  <a:srgbClr val="e46c0a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e46c0a"/>
                </a:solidFill>
                <a:latin typeface="Calibri"/>
                <a:cs typeface="Calibri"/>
              </a:rPr>
              <a:t>correctly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517573" y="4841091"/>
            <a:ext cx="229641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7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89959" y="605926"/>
            <a:ext cx="2749401" cy="120040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94146" marR="0">
              <a:lnSpc>
                <a:spcPts val="4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4400">
                <a:solidFill>
                  <a:srgbClr val="000000"/>
                </a:solidFill>
                <a:latin typeface="Calibri"/>
                <a:cs typeface="Calibri"/>
              </a:rPr>
              <a:t>Project</a:t>
            </a:r>
          </a:p>
          <a:p>
            <a:pPr marL="0" marR="0">
              <a:lnSpc>
                <a:spcPts val="4400"/>
              </a:lnSpc>
              <a:spcBef>
                <a:spcPts val="351"/>
              </a:spcBef>
              <a:spcAft>
                <a:spcPts val="0"/>
              </a:spcAft>
            </a:pPr>
            <a:r>
              <a:rPr dirty="0" sz="4400">
                <a:solidFill>
                  <a:srgbClr val="000000"/>
                </a:solidFill>
                <a:latin typeface="Calibri"/>
                <a:cs typeface="Calibri"/>
              </a:rPr>
              <a:t>Description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517573" y="4841091"/>
            <a:ext cx="229641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8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187440" y="249822"/>
            <a:ext cx="2598411" cy="266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Team</a:t>
            </a:r>
            <a:r>
              <a:rPr dirty="0" sz="1800" spc="-4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Working</a:t>
            </a:r>
            <a:r>
              <a:rPr dirty="0" sz="1800" spc="-4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Agreement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517573" y="4841091"/>
            <a:ext cx="229641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resentationFormat>On-screen Show (4:3)</PresentationFormat>
  <ScaleCrop>false</ScaleCrop>
  <LinksUpToDate>false</LinksUpToDate>
  <SharedDoc>false</SharedDoc>
  <HyperlinksChanged>false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cp:revision>1</cp:revision>
  <dcterms:modified xsi:type="dcterms:W3CDTF">2023-05-03T23:05:37-05:00</dcterms:modified>
</cp:coreProperties>
</file>