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919F89D-B91C-4402-8E97-04692F83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Ross1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E390028-6097-4195-8D42-77F3EFF98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06-03-2020 03:08:20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alesVs,SchoolHoliday,Day">
            <a:extLst>
              <a:ext uri="{FF2B5EF4-FFF2-40B4-BE49-F238E27FC236}">
                <a16:creationId xmlns:a16="http://schemas.microsoft.com/office/drawing/2014/main" id="{6D963ED3-D02A-4B69-A42D-F920DEA1B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9" y="-147510"/>
            <a:ext cx="11575002" cy="588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eTypeVsAsserment">
            <a:extLst>
              <a:ext uri="{FF2B5EF4-FFF2-40B4-BE49-F238E27FC236}">
                <a16:creationId xmlns:a16="http://schemas.microsoft.com/office/drawing/2014/main" id="{D9F85E3E-3AF3-4168-A9FC-CF315B684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7" y="0"/>
            <a:ext cx="3583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VsMonth">
            <a:extLst>
              <a:ext uri="{FF2B5EF4-FFF2-40B4-BE49-F238E27FC236}">
                <a16:creationId xmlns:a16="http://schemas.microsoft.com/office/drawing/2014/main" id="{D74652FA-23B3-4FCD-ADD5-69359D6BB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92" y="0"/>
            <a:ext cx="9721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alesVsPromo">
            <a:extLst>
              <a:ext uri="{FF2B5EF4-FFF2-40B4-BE49-F238E27FC236}">
                <a16:creationId xmlns:a16="http://schemas.microsoft.com/office/drawing/2014/main" id="{7987DBED-34D2-4B1B-B809-490960353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52" y="0"/>
            <a:ext cx="4126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VsPromo2">
            <a:extLst>
              <a:ext uri="{FF2B5EF4-FFF2-40B4-BE49-F238E27FC236}">
                <a16:creationId xmlns:a16="http://schemas.microsoft.com/office/drawing/2014/main" id="{6D628AEF-00D0-4734-B1C9-160F6924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61" y="0"/>
            <a:ext cx="6022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alesVsStoreType">
            <a:extLst>
              <a:ext uri="{FF2B5EF4-FFF2-40B4-BE49-F238E27FC236}">
                <a16:creationId xmlns:a16="http://schemas.microsoft.com/office/drawing/2014/main" id="{677D84E3-3A10-4A34-B020-C0E20930C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86" y="275208"/>
            <a:ext cx="3900257" cy="55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ustomerVsStoretype">
            <a:extLst>
              <a:ext uri="{FF2B5EF4-FFF2-40B4-BE49-F238E27FC236}">
                <a16:creationId xmlns:a16="http://schemas.microsoft.com/office/drawing/2014/main" id="{2CEB5C7E-C1E3-4D1A-8617-FEE911664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38" y="0"/>
            <a:ext cx="3942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verageCustomerSpending">
            <a:extLst>
              <a:ext uri="{FF2B5EF4-FFF2-40B4-BE49-F238E27FC236}">
                <a16:creationId xmlns:a16="http://schemas.microsoft.com/office/drawing/2014/main" id="{7D144059-1E0C-48B6-8187-225A523A9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402" y="0"/>
            <a:ext cx="352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alesVsMonth1">
            <a:extLst>
              <a:ext uri="{FF2B5EF4-FFF2-40B4-BE49-F238E27FC236}">
                <a16:creationId xmlns:a16="http://schemas.microsoft.com/office/drawing/2014/main" id="{6B58FB8E-8189-4B59-A295-CF84F3541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319"/>
            <a:ext cx="12192000" cy="616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Ross1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Ross1</dc:title>
  <dc:creator/>
  <cp:lastModifiedBy>hanitha varsini</cp:lastModifiedBy>
  <cp:revision>2</cp:revision>
  <dcterms:created xsi:type="dcterms:W3CDTF">2020-03-05T21:38:20Z</dcterms:created>
  <dcterms:modified xsi:type="dcterms:W3CDTF">2020-03-05T21:42:42Z</dcterms:modified>
</cp:coreProperties>
</file>