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1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  <p:sldId id="271" r:id="rId17"/>
    <p:sldId id="272" r:id="rId18"/>
    <p:sldId id="278" r:id="rId19"/>
    <p:sldId id="273" r:id="rId20"/>
    <p:sldId id="274" r:id="rId21"/>
    <p:sldId id="279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0F0F0"/>
    <a:srgbClr val="A5A5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123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76124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44211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6" name="Google Shape;3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01551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2" name="Google Shape;4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96565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4" name="Google Shape;4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28334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90255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765973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4" name="Google Shape;4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17880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842249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3" name="Google Shape;5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808621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5" name="Google Shape;5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547028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8" name="Google Shape;6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5454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810615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0" name="Google Shape;7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630613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0" name="Google Shape;7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3895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2708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63637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01097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52415ea6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552415ea6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55013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570811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40" name="Google Shape;3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245703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168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98853" y="156519"/>
            <a:ext cx="1025280" cy="50250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PC.Ver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669390" y="482589"/>
            <a:ext cx="1155518" cy="5370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User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205170" y="1718844"/>
            <a:ext cx="2083957" cy="5223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Main Page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181334" y="3255076"/>
            <a:ext cx="2150100" cy="41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My Page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0039" y="3976069"/>
            <a:ext cx="1106723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회원가입 페이지</a:t>
            </a:r>
            <a:endParaRPr sz="11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992213" y="3976069"/>
            <a:ext cx="1036451" cy="3054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아이디 비밀번호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찾기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20039" y="4414124"/>
            <a:ext cx="1087717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약관 동의</a:t>
            </a:r>
            <a:endParaRPr sz="11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826723" y="3976069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회원정보 수정</a:t>
            </a:r>
            <a:endParaRPr sz="9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826723" y="4477765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비밀번호 변경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755118" y="3989635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사용 내역 확인하기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6483" y="3989635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불만 사항 게시판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101" name="Google Shape;101;p13"/>
          <p:cNvCxnSpPr>
            <a:stCxn id="94" idx="2"/>
            <a:endCxn id="95" idx="0"/>
          </p:cNvCxnSpPr>
          <p:nvPr/>
        </p:nvCxnSpPr>
        <p:spPr>
          <a:xfrm>
            <a:off x="4325458" y="4267969"/>
            <a:ext cx="0" cy="209796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Google Shape;102;p13"/>
          <p:cNvSpPr/>
          <p:nvPr/>
        </p:nvSpPr>
        <p:spPr>
          <a:xfrm>
            <a:off x="220038" y="4852179"/>
            <a:ext cx="1087717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회원정보 입력</a:t>
            </a:r>
            <a:endParaRPr sz="11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220037" y="5290234"/>
            <a:ext cx="1087717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회원가입 완료</a:t>
            </a:r>
            <a:endParaRPr sz="11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32396" y="5728289"/>
            <a:ext cx="1087717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메인 페이지</a:t>
            </a:r>
            <a:endParaRPr sz="11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109" name="Google Shape;109;p13"/>
          <p:cNvCxnSpPr>
            <a:stCxn id="98" idx="2"/>
            <a:endCxn id="110" idx="0"/>
          </p:cNvCxnSpPr>
          <p:nvPr/>
        </p:nvCxnSpPr>
        <p:spPr>
          <a:xfrm>
            <a:off x="7905218" y="4281535"/>
            <a:ext cx="0" cy="21966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Google Shape;110;p13"/>
          <p:cNvSpPr/>
          <p:nvPr/>
        </p:nvSpPr>
        <p:spPr>
          <a:xfrm>
            <a:off x="7406483" y="4501195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내가 쓴 글 모아보기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111" name="Google Shape;111;p13"/>
          <p:cNvCxnSpPr>
            <a:stCxn id="87" idx="2"/>
            <a:endCxn id="88" idx="0"/>
          </p:cNvCxnSpPr>
          <p:nvPr/>
        </p:nvCxnSpPr>
        <p:spPr>
          <a:xfrm flipH="1">
            <a:off x="1701999" y="2241167"/>
            <a:ext cx="3545150" cy="101390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Google Shape;113;p13"/>
          <p:cNvSpPr/>
          <p:nvPr/>
        </p:nvSpPr>
        <p:spPr>
          <a:xfrm>
            <a:off x="2007538" y="4491331"/>
            <a:ext cx="1027180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회원정보 확인</a:t>
            </a:r>
            <a:endParaRPr sz="9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8688423" y="3989635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결제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40" name="Google Shape;111;p13"/>
          <p:cNvCxnSpPr>
            <a:stCxn id="87" idx="2"/>
            <a:endCxn id="89" idx="0"/>
          </p:cNvCxnSpPr>
          <p:nvPr/>
        </p:nvCxnSpPr>
        <p:spPr>
          <a:xfrm>
            <a:off x="5247149" y="2241167"/>
            <a:ext cx="9235" cy="101390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Google Shape;111;p13"/>
          <p:cNvCxnSpPr>
            <a:stCxn id="87" idx="2"/>
            <a:endCxn id="90" idx="0"/>
          </p:cNvCxnSpPr>
          <p:nvPr/>
        </p:nvCxnSpPr>
        <p:spPr>
          <a:xfrm>
            <a:off x="5247149" y="2241167"/>
            <a:ext cx="3234385" cy="101390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Google Shape;111;p13"/>
          <p:cNvCxnSpPr>
            <a:stCxn id="89" idx="2"/>
            <a:endCxn id="94" idx="0"/>
          </p:cNvCxnSpPr>
          <p:nvPr/>
        </p:nvCxnSpPr>
        <p:spPr>
          <a:xfrm flipH="1">
            <a:off x="4325458" y="3666976"/>
            <a:ext cx="930926" cy="309093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Google Shape;111;p13"/>
          <p:cNvCxnSpPr>
            <a:stCxn id="89" idx="2"/>
            <a:endCxn id="96" idx="0"/>
          </p:cNvCxnSpPr>
          <p:nvPr/>
        </p:nvCxnSpPr>
        <p:spPr>
          <a:xfrm>
            <a:off x="5256384" y="3666976"/>
            <a:ext cx="997469" cy="32265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Google Shape;88;p13"/>
          <p:cNvSpPr/>
          <p:nvPr/>
        </p:nvSpPr>
        <p:spPr>
          <a:xfrm>
            <a:off x="626949" y="3255076"/>
            <a:ext cx="2150100" cy="41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Login Page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62" name="Google Shape;111;p13"/>
          <p:cNvCxnSpPr>
            <a:stCxn id="85" idx="2"/>
            <a:endCxn id="87" idx="0"/>
          </p:cNvCxnSpPr>
          <p:nvPr/>
        </p:nvCxnSpPr>
        <p:spPr>
          <a:xfrm>
            <a:off x="5247149" y="1019624"/>
            <a:ext cx="0" cy="69922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Google Shape;111;p13"/>
          <p:cNvCxnSpPr>
            <a:stCxn id="88" idx="2"/>
            <a:endCxn id="91" idx="0"/>
          </p:cNvCxnSpPr>
          <p:nvPr/>
        </p:nvCxnSpPr>
        <p:spPr>
          <a:xfrm flipH="1">
            <a:off x="773401" y="3666976"/>
            <a:ext cx="928598" cy="309093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Google Shape;111;p13"/>
          <p:cNvCxnSpPr>
            <a:endCxn id="88" idx="2"/>
          </p:cNvCxnSpPr>
          <p:nvPr/>
        </p:nvCxnSpPr>
        <p:spPr>
          <a:xfrm flipH="1" flipV="1">
            <a:off x="1701999" y="3666976"/>
            <a:ext cx="796006" cy="240006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Google Shape;111;p13"/>
          <p:cNvCxnSpPr>
            <a:stCxn id="114" idx="0"/>
            <a:endCxn id="90" idx="2"/>
          </p:cNvCxnSpPr>
          <p:nvPr/>
        </p:nvCxnSpPr>
        <p:spPr>
          <a:xfrm flipH="1" flipV="1">
            <a:off x="8481534" y="3666976"/>
            <a:ext cx="705624" cy="32265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Google Shape;90;p13"/>
          <p:cNvSpPr/>
          <p:nvPr/>
        </p:nvSpPr>
        <p:spPr>
          <a:xfrm>
            <a:off x="7406484" y="3255076"/>
            <a:ext cx="2150100" cy="41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Service center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75" name="Google Shape;111;p13"/>
          <p:cNvCxnSpPr>
            <a:stCxn id="98" idx="0"/>
            <a:endCxn id="90" idx="2"/>
          </p:cNvCxnSpPr>
          <p:nvPr/>
        </p:nvCxnSpPr>
        <p:spPr>
          <a:xfrm flipV="1">
            <a:off x="7905218" y="3666976"/>
            <a:ext cx="576316" cy="32265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Google Shape;85;p13"/>
          <p:cNvSpPr/>
          <p:nvPr/>
        </p:nvSpPr>
        <p:spPr>
          <a:xfrm>
            <a:off x="10035212" y="1718844"/>
            <a:ext cx="2156787" cy="5223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사용자 처음 접속 시 보여주는 화면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예약 기능과 지도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API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를 보여주는 구조를 띄며 헤더를 이용해 메뉴 이동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82" name="Google Shape;85;p13"/>
          <p:cNvSpPr/>
          <p:nvPr/>
        </p:nvSpPr>
        <p:spPr>
          <a:xfrm>
            <a:off x="10055318" y="3144653"/>
            <a:ext cx="2156787" cy="5223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헤더로 들어간 후 보여주는 부가기능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 페이지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마이페이지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15" name="Google Shape;87;p13"/>
          <p:cNvSpPr/>
          <p:nvPr/>
        </p:nvSpPr>
        <p:spPr>
          <a:xfrm>
            <a:off x="6651937" y="995048"/>
            <a:ext cx="2083957" cy="5223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800" dirty="0" smtClean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ko-KR" sz="1800" dirty="0" smtClean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romotion</a:t>
            </a:r>
            <a:r>
              <a:rPr lang="en-US" altLang="ko-KR" sz="1800" dirty="0" smtClean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Page</a:t>
            </a:r>
            <a:r>
              <a:rPr lang="ko-KR" altLang="ko-KR" sz="3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Google Shape;85;p13"/>
          <p:cNvSpPr/>
          <p:nvPr/>
        </p:nvSpPr>
        <p:spPr>
          <a:xfrm>
            <a:off x="10061353" y="995047"/>
            <a:ext cx="2156787" cy="5223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사용자에게 소개해주는 페이지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0;p15"/>
          <p:cNvSpPr/>
          <p:nvPr/>
        </p:nvSpPr>
        <p:spPr>
          <a:xfrm>
            <a:off x="6395870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2" name="Google Shape;180;p15"/>
          <p:cNvSpPr/>
          <p:nvPr/>
        </p:nvSpPr>
        <p:spPr>
          <a:xfrm>
            <a:off x="7941622" y="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4" name="Google Shape;180;p15"/>
          <p:cNvSpPr/>
          <p:nvPr/>
        </p:nvSpPr>
        <p:spPr>
          <a:xfrm>
            <a:off x="1266825" y="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5" name="Google Shape;319;p21"/>
          <p:cNvSpPr/>
          <p:nvPr/>
        </p:nvSpPr>
        <p:spPr>
          <a:xfrm>
            <a:off x="1266825" y="843927"/>
            <a:ext cx="9766300" cy="6043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9751016"/>
              </p:ext>
            </p:extLst>
          </p:nvPr>
        </p:nvGraphicFramePr>
        <p:xfrm>
          <a:off x="2230956" y="1630622"/>
          <a:ext cx="8128000" cy="634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2476"/>
                <a:gridCol w="2730500"/>
                <a:gridCol w="2745024"/>
              </a:tblGrid>
              <a:tr h="634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 수정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예약 </a:t>
                      </a: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/ </a:t>
                      </a: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대여 내역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결제관리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Google Shape;180;p15"/>
          <p:cNvSpPr/>
          <p:nvPr/>
        </p:nvSpPr>
        <p:spPr>
          <a:xfrm>
            <a:off x="9487373" y="1"/>
            <a:ext cx="1545752" cy="843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마이페이지</a:t>
            </a:r>
            <a:endParaRPr sz="1800" b="0" i="0" u="none" strike="noStrike" cap="none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5953849"/>
              </p:ext>
            </p:extLst>
          </p:nvPr>
        </p:nvGraphicFramePr>
        <p:xfrm>
          <a:off x="2230956" y="2421470"/>
          <a:ext cx="8128000" cy="2658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/>
                <a:gridCol w="4064000"/>
              </a:tblGrid>
              <a:tr h="2658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카드 정보</a:t>
                      </a:r>
                      <a:endParaRPr lang="ko-KR" altLang="en-US" sz="2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카드 등록</a:t>
                      </a:r>
                      <a:endParaRPr lang="ko-KR" altLang="en-US" sz="2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80;p15"/>
          <p:cNvSpPr/>
          <p:nvPr/>
        </p:nvSpPr>
        <p:spPr>
          <a:xfrm>
            <a:off x="6386345" y="28616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180;p15"/>
          <p:cNvSpPr/>
          <p:nvPr/>
        </p:nvSpPr>
        <p:spPr>
          <a:xfrm>
            <a:off x="9477848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ko-KR" altLang="en-US" sz="1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마이페이지</a:t>
            </a:r>
            <a:endParaRPr lang="ko-KR" altLang="en-US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3" name="Google Shape;180;p15"/>
          <p:cNvSpPr/>
          <p:nvPr/>
        </p:nvSpPr>
        <p:spPr>
          <a:xfrm>
            <a:off x="1257300" y="28618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4" name="Google Shape;319;p21"/>
          <p:cNvSpPr/>
          <p:nvPr/>
        </p:nvSpPr>
        <p:spPr>
          <a:xfrm>
            <a:off x="1257300" y="872543"/>
            <a:ext cx="9766300" cy="6043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1464052"/>
              </p:ext>
            </p:extLst>
          </p:nvPr>
        </p:nvGraphicFramePr>
        <p:xfrm>
          <a:off x="2221431" y="1659238"/>
          <a:ext cx="8128000" cy="634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0069"/>
                <a:gridCol w="4697931"/>
              </a:tblGrid>
              <a:tr h="634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u="none" strike="noStrike" cap="none" dirty="0" smtClean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자주하는 질문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불만 사항 접수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Google Shape;180;p15"/>
          <p:cNvSpPr/>
          <p:nvPr/>
        </p:nvSpPr>
        <p:spPr>
          <a:xfrm>
            <a:off x="7932096" y="0"/>
            <a:ext cx="1545752" cy="843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1236379"/>
              </p:ext>
            </p:extLst>
          </p:nvPr>
        </p:nvGraphicFramePr>
        <p:xfrm>
          <a:off x="2221431" y="2656432"/>
          <a:ext cx="8128000" cy="24775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1769"/>
                <a:gridCol w="7606231"/>
              </a:tblGrid>
              <a:tr h="495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95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5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5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95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80;p15"/>
          <p:cNvSpPr/>
          <p:nvPr/>
        </p:nvSpPr>
        <p:spPr>
          <a:xfrm>
            <a:off x="6472070" y="-29328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0" name="Google Shape;180;p15"/>
          <p:cNvSpPr/>
          <p:nvPr/>
        </p:nvSpPr>
        <p:spPr>
          <a:xfrm>
            <a:off x="1343025" y="-29326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1" name="Google Shape;319;p21"/>
          <p:cNvSpPr/>
          <p:nvPr/>
        </p:nvSpPr>
        <p:spPr>
          <a:xfrm>
            <a:off x="1343025" y="814599"/>
            <a:ext cx="9766300" cy="6043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4185568"/>
              </p:ext>
            </p:extLst>
          </p:nvPr>
        </p:nvGraphicFramePr>
        <p:xfrm>
          <a:off x="2307156" y="1601294"/>
          <a:ext cx="8128000" cy="634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0069"/>
                <a:gridCol w="4697931"/>
              </a:tblGrid>
              <a:tr h="634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자주하는 질문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u="none" strike="noStrike" cap="none" dirty="0" smtClean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불만 사항 접수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0136204"/>
              </p:ext>
            </p:extLst>
          </p:nvPr>
        </p:nvGraphicFramePr>
        <p:xfrm>
          <a:off x="2303857" y="2434571"/>
          <a:ext cx="8128000" cy="26934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1769"/>
                <a:gridCol w="2535410"/>
                <a:gridCol w="2535411"/>
                <a:gridCol w="2535410"/>
              </a:tblGrid>
              <a:tr h="53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53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4592347"/>
              </p:ext>
            </p:extLst>
          </p:nvPr>
        </p:nvGraphicFramePr>
        <p:xfrm>
          <a:off x="4326456" y="5655482"/>
          <a:ext cx="6105401" cy="634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0569"/>
                <a:gridCol w="720391"/>
                <a:gridCol w="1764441"/>
              </a:tblGrid>
              <a:tr h="63485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검색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검색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내가 쓴 글 확인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180;p15"/>
          <p:cNvSpPr/>
          <p:nvPr/>
        </p:nvSpPr>
        <p:spPr>
          <a:xfrm>
            <a:off x="9563573" y="-5794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ko-KR" altLang="en-US" sz="18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마이페이지</a:t>
            </a:r>
            <a:endParaRPr lang="ko-KR" altLang="en-US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57" name="Google Shape;180;p15"/>
          <p:cNvSpPr/>
          <p:nvPr/>
        </p:nvSpPr>
        <p:spPr>
          <a:xfrm>
            <a:off x="8017821" y="-57944"/>
            <a:ext cx="1545752" cy="843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80;p15"/>
          <p:cNvSpPr/>
          <p:nvPr/>
        </p:nvSpPr>
        <p:spPr>
          <a:xfrm>
            <a:off x="6395870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5" name="Google Shape;180;p15"/>
          <p:cNvSpPr/>
          <p:nvPr/>
        </p:nvSpPr>
        <p:spPr>
          <a:xfrm>
            <a:off x="1266825" y="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6" name="Google Shape;319;p21"/>
          <p:cNvSpPr/>
          <p:nvPr/>
        </p:nvSpPr>
        <p:spPr>
          <a:xfrm>
            <a:off x="1266825" y="843927"/>
            <a:ext cx="9766300" cy="6043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6614392"/>
              </p:ext>
            </p:extLst>
          </p:nvPr>
        </p:nvGraphicFramePr>
        <p:xfrm>
          <a:off x="3267075" y="2442824"/>
          <a:ext cx="5765800" cy="2788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5200"/>
                <a:gridCol w="1917700"/>
                <a:gridCol w="2882900"/>
              </a:tblGrid>
              <a:tr h="774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1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12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712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비밀번호 찾기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Google Shape;180;p15"/>
          <p:cNvSpPr/>
          <p:nvPr/>
        </p:nvSpPr>
        <p:spPr>
          <a:xfrm>
            <a:off x="7941622" y="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4" name="Google Shape;180;p15"/>
          <p:cNvSpPr/>
          <p:nvPr/>
        </p:nvSpPr>
        <p:spPr>
          <a:xfrm>
            <a:off x="9487373" y="1"/>
            <a:ext cx="1545752" cy="843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마이페이지</a:t>
            </a:r>
            <a:endParaRPr sz="1800" b="0" i="0" u="none" strike="noStrike" cap="none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0;p15"/>
          <p:cNvSpPr/>
          <p:nvPr/>
        </p:nvSpPr>
        <p:spPr>
          <a:xfrm>
            <a:off x="6367295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2" name="Google Shape;180;p15"/>
          <p:cNvSpPr/>
          <p:nvPr/>
        </p:nvSpPr>
        <p:spPr>
          <a:xfrm>
            <a:off x="7913047" y="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3" name="Google Shape;180;p15"/>
          <p:cNvSpPr/>
          <p:nvPr/>
        </p:nvSpPr>
        <p:spPr>
          <a:xfrm>
            <a:off x="1238250" y="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4" name="Google Shape;319;p21"/>
          <p:cNvSpPr/>
          <p:nvPr/>
        </p:nvSpPr>
        <p:spPr>
          <a:xfrm>
            <a:off x="1238250" y="843927"/>
            <a:ext cx="9766300" cy="6043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5401573"/>
              </p:ext>
            </p:extLst>
          </p:nvPr>
        </p:nvGraphicFramePr>
        <p:xfrm>
          <a:off x="2057400" y="2233582"/>
          <a:ext cx="8128000" cy="32147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3251200"/>
                <a:gridCol w="400050"/>
                <a:gridCol w="1225550"/>
              </a:tblGrid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olidFill>
                            <a:sysClr val="windowText" lastClr="000000"/>
                          </a:solidFill>
                          <a:sym typeface="Malgun Gothic"/>
                        </a:rPr>
                        <a:t>아이디</a:t>
                      </a:r>
                      <a:endParaRPr lang="ko-KR" altLang="en-US" sz="1400" b="0" i="0" u="none" strike="noStrike" cap="none" dirty="0" smtClean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olidFill>
                            <a:sysClr val="windowText" lastClr="000000"/>
                          </a:solidFill>
                          <a:sym typeface="Malgun Gothic"/>
                        </a:rPr>
                        <a:t>아이디</a:t>
                      </a:r>
                      <a:endParaRPr lang="ko-KR" altLang="en-US" sz="1400" b="0" i="0" u="none" strike="noStrike" cap="none" dirty="0" smtClean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smtClean="0">
                          <a:solidFill>
                            <a:sysClr val="windowText" lastClr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중복확인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비밀번호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*******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비밀번호 확인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*******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이름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사용자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핸드폰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010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****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운전면허유무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yes or no</a:t>
                      </a:r>
                      <a:endParaRPr lang="en-US" altLang="ko-KR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464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수정 완료</a:t>
                      </a:r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7524377"/>
              </p:ext>
            </p:extLst>
          </p:nvPr>
        </p:nvGraphicFramePr>
        <p:xfrm>
          <a:off x="2057400" y="1598729"/>
          <a:ext cx="8128000" cy="634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2476"/>
                <a:gridCol w="2730500"/>
                <a:gridCol w="2745024"/>
              </a:tblGrid>
              <a:tr h="634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 수정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예약 </a:t>
                      </a: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/ </a:t>
                      </a: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대여 내역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결제관리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Google Shape;180;p15"/>
          <p:cNvSpPr/>
          <p:nvPr/>
        </p:nvSpPr>
        <p:spPr>
          <a:xfrm>
            <a:off x="9458798" y="1"/>
            <a:ext cx="1545752" cy="843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마이페이지</a:t>
            </a:r>
            <a:endParaRPr sz="1800" b="0" i="0" u="none" strike="noStrike" cap="none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>
            <a:off x="98853" y="156519"/>
            <a:ext cx="1025280" cy="50250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85;p13"/>
          <p:cNvSpPr/>
          <p:nvPr/>
        </p:nvSpPr>
        <p:spPr>
          <a:xfrm>
            <a:off x="4772713" y="217406"/>
            <a:ext cx="1155518" cy="5370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User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166" name="Google Shape;111;p13"/>
          <p:cNvCxnSpPr>
            <a:stCxn id="117" idx="2"/>
          </p:cNvCxnSpPr>
          <p:nvPr/>
        </p:nvCxnSpPr>
        <p:spPr>
          <a:xfrm>
            <a:off x="5350472" y="754441"/>
            <a:ext cx="0" cy="69922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Google Shape;87;p13"/>
          <p:cNvSpPr/>
          <p:nvPr/>
        </p:nvSpPr>
        <p:spPr>
          <a:xfrm>
            <a:off x="6755260" y="729865"/>
            <a:ext cx="2083957" cy="5223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800" dirty="0" smtClean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ko-KR" sz="1800" dirty="0" smtClean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romotion</a:t>
            </a:r>
            <a:r>
              <a:rPr lang="en-US" altLang="ko-KR" sz="1800" dirty="0" smtClean="0">
                <a:solidFill>
                  <a:srgbClr val="21212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Page</a:t>
            </a:r>
            <a:r>
              <a:rPr lang="ko-KR" altLang="ko-KR" sz="3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ko-KR" sz="10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" name="Google Shape;87;p13"/>
          <p:cNvSpPr/>
          <p:nvPr/>
        </p:nvSpPr>
        <p:spPr>
          <a:xfrm>
            <a:off x="4308493" y="1442558"/>
            <a:ext cx="2083957" cy="52232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Main Page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170" name="Google Shape;111;p13"/>
          <p:cNvCxnSpPr>
            <a:stCxn id="168" idx="2"/>
            <a:endCxn id="173" idx="0"/>
          </p:cNvCxnSpPr>
          <p:nvPr/>
        </p:nvCxnSpPr>
        <p:spPr>
          <a:xfrm flipH="1">
            <a:off x="1805322" y="1964881"/>
            <a:ext cx="3545150" cy="101390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1" name="Google Shape;111;p13"/>
          <p:cNvCxnSpPr>
            <a:stCxn id="168" idx="2"/>
          </p:cNvCxnSpPr>
          <p:nvPr/>
        </p:nvCxnSpPr>
        <p:spPr>
          <a:xfrm>
            <a:off x="5350472" y="1964881"/>
            <a:ext cx="9235" cy="101390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2" name="Google Shape;111;p13"/>
          <p:cNvCxnSpPr>
            <a:stCxn id="168" idx="2"/>
            <a:endCxn id="174" idx="0"/>
          </p:cNvCxnSpPr>
          <p:nvPr/>
        </p:nvCxnSpPr>
        <p:spPr>
          <a:xfrm>
            <a:off x="5350472" y="1964881"/>
            <a:ext cx="3234385" cy="101390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3" name="Google Shape;88;p13"/>
          <p:cNvSpPr/>
          <p:nvPr/>
        </p:nvSpPr>
        <p:spPr>
          <a:xfrm>
            <a:off x="730272" y="2978790"/>
            <a:ext cx="2150100" cy="41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Login Page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74" name="Google Shape;90;p13"/>
          <p:cNvSpPr/>
          <p:nvPr/>
        </p:nvSpPr>
        <p:spPr>
          <a:xfrm>
            <a:off x="7509807" y="2978790"/>
            <a:ext cx="2150100" cy="41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Service center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4005" y="3413771"/>
            <a:ext cx="2814681" cy="2353213"/>
            <a:chOff x="216720" y="3637683"/>
            <a:chExt cx="2814681" cy="2353213"/>
          </a:xfrm>
        </p:grpSpPr>
        <p:sp>
          <p:nvSpPr>
            <p:cNvPr id="184" name="Google Shape;91;p13"/>
            <p:cNvSpPr/>
            <p:nvPr/>
          </p:nvSpPr>
          <p:spPr>
            <a:xfrm>
              <a:off x="216722" y="3946776"/>
              <a:ext cx="1106723" cy="291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  <a:sym typeface="Malgun Gothic"/>
                </a:rPr>
                <a:t>회원가입 페이지</a:t>
              </a:r>
              <a:endParaRPr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85" name="Google Shape;92;p13"/>
            <p:cNvSpPr/>
            <p:nvPr/>
          </p:nvSpPr>
          <p:spPr>
            <a:xfrm>
              <a:off x="1988896" y="3946776"/>
              <a:ext cx="1036451" cy="30546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  <a:sym typeface="Malgun Gothic"/>
                </a:rPr>
                <a:t>아이디 비밀번호</a:t>
              </a:r>
              <a:endParaRPr sz="9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  <a:sym typeface="Malgun Gothic"/>
                </a:rPr>
                <a:t>찾기</a:t>
              </a:r>
              <a:endParaRPr sz="9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86" name="Google Shape;93;p13"/>
            <p:cNvSpPr/>
            <p:nvPr/>
          </p:nvSpPr>
          <p:spPr>
            <a:xfrm>
              <a:off x="216722" y="4384831"/>
              <a:ext cx="1087717" cy="291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  <a:sym typeface="Malgun Gothic"/>
                </a:rPr>
                <a:t>약관 동의</a:t>
              </a:r>
              <a:endParaRPr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87" name="Google Shape;102;p13"/>
            <p:cNvSpPr/>
            <p:nvPr/>
          </p:nvSpPr>
          <p:spPr>
            <a:xfrm>
              <a:off x="216721" y="4822886"/>
              <a:ext cx="1087717" cy="291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  <a:sym typeface="Malgun Gothic"/>
                </a:rPr>
                <a:t>회원정보 입력</a:t>
              </a:r>
              <a:endParaRPr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88" name="Google Shape;103;p13"/>
            <p:cNvSpPr/>
            <p:nvPr/>
          </p:nvSpPr>
          <p:spPr>
            <a:xfrm>
              <a:off x="216720" y="5260941"/>
              <a:ext cx="1087717" cy="291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  <a:sym typeface="Malgun Gothic"/>
                </a:rPr>
                <a:t>회원가입 완료</a:t>
              </a:r>
              <a:endParaRPr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89" name="Google Shape;104;p13"/>
            <p:cNvSpPr/>
            <p:nvPr/>
          </p:nvSpPr>
          <p:spPr>
            <a:xfrm>
              <a:off x="229079" y="5698996"/>
              <a:ext cx="1087717" cy="291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1100" b="0" i="0" u="none" strike="noStrike" cap="none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  <a:sym typeface="Malgun Gothic"/>
                </a:rPr>
                <a:t>메인 페이지</a:t>
              </a:r>
              <a:endParaRPr sz="11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90" name="Google Shape;113;p13"/>
            <p:cNvSpPr/>
            <p:nvPr/>
          </p:nvSpPr>
          <p:spPr>
            <a:xfrm>
              <a:off x="2004221" y="4462038"/>
              <a:ext cx="1027180" cy="291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/>
                  <a:sym typeface="Malgun Gothic"/>
                </a:rPr>
                <a:t>회원정보 확인</a:t>
              </a:r>
              <a:endParaRPr sz="9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endParaRPr>
            </a:p>
          </p:txBody>
        </p:sp>
        <p:cxnSp>
          <p:nvCxnSpPr>
            <p:cNvPr id="191" name="Google Shape;111;p13"/>
            <p:cNvCxnSpPr>
              <a:endCxn id="184" idx="0"/>
            </p:cNvCxnSpPr>
            <p:nvPr/>
          </p:nvCxnSpPr>
          <p:spPr>
            <a:xfrm flipH="1">
              <a:off x="770084" y="3637683"/>
              <a:ext cx="928598" cy="309093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2" name="Google Shape;111;p13"/>
            <p:cNvCxnSpPr/>
            <p:nvPr/>
          </p:nvCxnSpPr>
          <p:spPr>
            <a:xfrm flipH="1" flipV="1">
              <a:off x="1698682" y="3637683"/>
              <a:ext cx="796006" cy="240006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93" name="Google Shape;89;p13"/>
          <p:cNvSpPr/>
          <p:nvPr/>
        </p:nvSpPr>
        <p:spPr>
          <a:xfrm>
            <a:off x="4364588" y="2965569"/>
            <a:ext cx="2150100" cy="41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My Page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94" name="Google Shape;94;p13"/>
          <p:cNvSpPr/>
          <p:nvPr/>
        </p:nvSpPr>
        <p:spPr>
          <a:xfrm>
            <a:off x="3809758" y="3687578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회원정보 수정</a:t>
            </a:r>
            <a:endParaRPr sz="9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95" name="Google Shape;95;p13"/>
          <p:cNvSpPr/>
          <p:nvPr/>
        </p:nvSpPr>
        <p:spPr>
          <a:xfrm>
            <a:off x="3809758" y="4189274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비밀번호 변경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96" name="Google Shape;96;p13"/>
          <p:cNvSpPr/>
          <p:nvPr/>
        </p:nvSpPr>
        <p:spPr>
          <a:xfrm>
            <a:off x="6122063" y="3687578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사용 내역 확인하기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197" name="Google Shape;101;p13"/>
          <p:cNvCxnSpPr>
            <a:stCxn id="194" idx="2"/>
            <a:endCxn id="195" idx="0"/>
          </p:cNvCxnSpPr>
          <p:nvPr/>
        </p:nvCxnSpPr>
        <p:spPr>
          <a:xfrm>
            <a:off x="4308493" y="3979478"/>
            <a:ext cx="0" cy="209796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8" name="Google Shape;111;p13"/>
          <p:cNvCxnSpPr>
            <a:stCxn id="193" idx="2"/>
            <a:endCxn id="194" idx="0"/>
          </p:cNvCxnSpPr>
          <p:nvPr/>
        </p:nvCxnSpPr>
        <p:spPr>
          <a:xfrm flipH="1">
            <a:off x="4308493" y="3377469"/>
            <a:ext cx="1131145" cy="31010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9" name="Google Shape;111;p13"/>
          <p:cNvCxnSpPr>
            <a:stCxn id="193" idx="2"/>
            <a:endCxn id="196" idx="0"/>
          </p:cNvCxnSpPr>
          <p:nvPr/>
        </p:nvCxnSpPr>
        <p:spPr>
          <a:xfrm>
            <a:off x="5439638" y="3377469"/>
            <a:ext cx="1181160" cy="310109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2" name="Google Shape;98;p13"/>
          <p:cNvSpPr/>
          <p:nvPr/>
        </p:nvSpPr>
        <p:spPr>
          <a:xfrm>
            <a:off x="8086122" y="3774198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불만 사항 게시판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213" name="Google Shape;109;p13"/>
          <p:cNvCxnSpPr>
            <a:stCxn id="212" idx="2"/>
            <a:endCxn id="214" idx="0"/>
          </p:cNvCxnSpPr>
          <p:nvPr/>
        </p:nvCxnSpPr>
        <p:spPr>
          <a:xfrm flipH="1">
            <a:off x="8584856" y="4066098"/>
            <a:ext cx="1" cy="442864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4" name="Google Shape;110;p13"/>
          <p:cNvSpPr/>
          <p:nvPr/>
        </p:nvSpPr>
        <p:spPr>
          <a:xfrm>
            <a:off x="8086121" y="4508962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내가 쓴 글 모아보기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15" name="Google Shape;114;p13"/>
          <p:cNvSpPr/>
          <p:nvPr/>
        </p:nvSpPr>
        <p:spPr>
          <a:xfrm>
            <a:off x="4940903" y="3679693"/>
            <a:ext cx="997469" cy="2919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결제</a:t>
            </a:r>
            <a:endParaRPr sz="900" b="0" i="0" u="none" strike="noStrike" cap="none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cxnSp>
        <p:nvCxnSpPr>
          <p:cNvPr id="216" name="Google Shape;111;p13"/>
          <p:cNvCxnSpPr>
            <a:stCxn id="215" idx="0"/>
            <a:endCxn id="193" idx="2"/>
          </p:cNvCxnSpPr>
          <p:nvPr/>
        </p:nvCxnSpPr>
        <p:spPr>
          <a:xfrm flipV="1">
            <a:off x="5439638" y="3377469"/>
            <a:ext cx="0" cy="302224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7" name="Google Shape;111;p13"/>
          <p:cNvCxnSpPr>
            <a:stCxn id="212" idx="0"/>
            <a:endCxn id="174" idx="2"/>
          </p:cNvCxnSpPr>
          <p:nvPr/>
        </p:nvCxnSpPr>
        <p:spPr>
          <a:xfrm flipV="1">
            <a:off x="8584857" y="3390690"/>
            <a:ext cx="0" cy="383508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4184972"/>
              </p:ext>
            </p:extLst>
          </p:nvPr>
        </p:nvGraphicFramePr>
        <p:xfrm>
          <a:off x="3701104" y="947209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 </a:t>
                      </a:r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1397334"/>
              </p:ext>
            </p:extLst>
          </p:nvPr>
        </p:nvGraphicFramePr>
        <p:xfrm>
          <a:off x="3701104" y="0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8800658"/>
              </p:ext>
            </p:extLst>
          </p:nvPr>
        </p:nvGraphicFramePr>
        <p:xfrm>
          <a:off x="1208519" y="955832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 </a:t>
                      </a:r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7401405"/>
              </p:ext>
            </p:extLst>
          </p:nvPr>
        </p:nvGraphicFramePr>
        <p:xfrm>
          <a:off x="1208519" y="8623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동구 가양동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2663110"/>
              </p:ext>
            </p:extLst>
          </p:nvPr>
        </p:nvGraphicFramePr>
        <p:xfrm>
          <a:off x="7119141" y="965807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가양동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4800375"/>
              </p:ext>
            </p:extLst>
          </p:nvPr>
        </p:nvGraphicFramePr>
        <p:xfrm>
          <a:off x="7119141" y="18598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동구 가양동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647" y="2174552"/>
            <a:ext cx="110494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정류소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9549102" y="1725498"/>
            <a:ext cx="1104949" cy="6667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정류소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933725" y="3108404"/>
            <a:ext cx="1104949" cy="6667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정류소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8004346" y="3953355"/>
            <a:ext cx="1104949" cy="6667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정류소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053105" y="948066"/>
            <a:ext cx="4458758" cy="5191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6260983"/>
              </p:ext>
            </p:extLst>
          </p:nvPr>
        </p:nvGraphicFramePr>
        <p:xfrm>
          <a:off x="4030819" y="905532"/>
          <a:ext cx="4503330" cy="59524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428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 </a:t>
                      </a:r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4259436"/>
              </p:ext>
            </p:extLst>
          </p:nvPr>
        </p:nvGraphicFramePr>
        <p:xfrm>
          <a:off x="4030819" y="-1"/>
          <a:ext cx="4503330" cy="88223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882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0554024"/>
              </p:ext>
            </p:extLst>
          </p:nvPr>
        </p:nvGraphicFramePr>
        <p:xfrm>
          <a:off x="4053105" y="1188610"/>
          <a:ext cx="4492187" cy="464662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91776"/>
                <a:gridCol w="1100411"/>
              </a:tblGrid>
              <a:tr h="7120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정류소 이름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86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킥보드</a:t>
                      </a:r>
                      <a:r>
                        <a:rPr lang="ko-KR" altLang="en-US" dirty="0" smtClean="0"/>
                        <a:t> 고유번호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배터리 사용가능시간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예약하기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86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킥보드</a:t>
                      </a:r>
                      <a:r>
                        <a:rPr lang="ko-KR" altLang="en-US" dirty="0" smtClean="0"/>
                        <a:t> 고유번호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배터리 사용가능시간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예약하기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86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킥보드</a:t>
                      </a:r>
                      <a:r>
                        <a:rPr lang="ko-KR" altLang="en-US" dirty="0" smtClean="0"/>
                        <a:t> 고유번호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배터리 사용가능시간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예약하기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86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킥보드</a:t>
                      </a:r>
                      <a:r>
                        <a:rPr lang="ko-KR" altLang="en-US" dirty="0" smtClean="0"/>
                        <a:t> 고유번호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배터리 사용가능시간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예약하기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86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킥보드</a:t>
                      </a:r>
                      <a:r>
                        <a:rPr lang="ko-KR" altLang="en-US" dirty="0" smtClean="0"/>
                        <a:t> 고유번호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배터리 사용가능시간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예약하기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40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7371311"/>
              </p:ext>
            </p:extLst>
          </p:nvPr>
        </p:nvGraphicFramePr>
        <p:xfrm>
          <a:off x="5747520" y="930520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5595089"/>
              </p:ext>
            </p:extLst>
          </p:nvPr>
        </p:nvGraphicFramePr>
        <p:xfrm>
          <a:off x="5747520" y="-16689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고유번호 검색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854700" y="1041400"/>
            <a:ext cx="4330700" cy="39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대전 동구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정류소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88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킥보드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54700" y="1739524"/>
            <a:ext cx="1625600" cy="5848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카드사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91200" y="2614452"/>
            <a:ext cx="1079500" cy="5478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번호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48750" y="3454378"/>
            <a:ext cx="1750650" cy="4458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유효기간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99800" y="3446500"/>
            <a:ext cx="1750650" cy="4458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보안카드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09775" y="2614452"/>
            <a:ext cx="1079500" cy="5478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번호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32750" y="2614452"/>
            <a:ext cx="1079500" cy="5478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번호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55725" y="2614452"/>
            <a:ext cx="1079500" cy="5478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번호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87575" y="5560515"/>
            <a:ext cx="1750650" cy="4458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9500" y="889000"/>
            <a:ext cx="1992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그라데이션</a:t>
            </a:r>
            <a:r>
              <a:rPr lang="ko-KR" altLang="en-US" dirty="0" smtClean="0"/>
              <a:t> 색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2baaee -3668ff-6843ff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8700" y="885824"/>
            <a:ext cx="53340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5050" y="1898650"/>
            <a:ext cx="23749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3300" y="2520950"/>
            <a:ext cx="28194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3150" y="3663950"/>
            <a:ext cx="4699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85900" y="381000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#2baaee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85900" y="4714884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f1f3ff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33775" y="4545013"/>
            <a:ext cx="1640602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/>
          <p:nvPr/>
        </p:nvSpPr>
        <p:spPr>
          <a:xfrm>
            <a:off x="599436" y="226468"/>
            <a:ext cx="3250564" cy="49427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lt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모바일. 마이페이지.시안</a:t>
            </a:r>
            <a:endParaRPr sz="1800" b="0" i="0" u="none" strike="noStrike" cap="none">
              <a:solidFill>
                <a:schemeClr val="lt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1724179"/>
              </p:ext>
            </p:extLst>
          </p:nvPr>
        </p:nvGraphicFramePr>
        <p:xfrm>
          <a:off x="4863353" y="947209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4498456"/>
              </p:ext>
            </p:extLst>
          </p:nvPr>
        </p:nvGraphicFramePr>
        <p:xfrm>
          <a:off x="4863353" y="0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마이페이지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5573623" y="3255378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입력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2028083"/>
              </p:ext>
            </p:extLst>
          </p:nvPr>
        </p:nvGraphicFramePr>
        <p:xfrm>
          <a:off x="901125" y="918632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7263137"/>
              </p:ext>
            </p:extLst>
          </p:nvPr>
        </p:nvGraphicFramePr>
        <p:xfrm>
          <a:off x="901125" y="-28577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마이페이지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591242" y="1254412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91242" y="2034485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 기록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91242" y="2952366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카드 정보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4631" y="3819179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ko-KR" altLang="en-US" dirty="0">
                <a:solidFill>
                  <a:schemeClr val="tx1"/>
                </a:solidFill>
                <a:ea typeface="Arial"/>
                <a:cs typeface="Arial"/>
              </a:rPr>
              <a:t>로그아웃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49370" y="5304109"/>
            <a:ext cx="964921" cy="42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ko-KR" altLang="en-US" smtClean="0">
                <a:solidFill>
                  <a:schemeClr val="tx1"/>
                </a:solidFill>
                <a:ea typeface="Arial"/>
                <a:cs typeface="Arial"/>
              </a:rPr>
              <a:t>회원탈퇴</a:t>
            </a:r>
            <a:endParaRPr lang="ko-KR" altLang="en-US" dirty="0">
              <a:solidFill>
                <a:schemeClr val="tx1"/>
              </a:solidFill>
              <a:ea typeface="Arial"/>
              <a:cs typeface="Arial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9780745"/>
              </p:ext>
            </p:extLst>
          </p:nvPr>
        </p:nvGraphicFramePr>
        <p:xfrm>
          <a:off x="6961823" y="947209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6405419"/>
              </p:ext>
            </p:extLst>
          </p:nvPr>
        </p:nvGraphicFramePr>
        <p:xfrm>
          <a:off x="6961823" y="0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회원정보 수정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235654"/>
              </p:ext>
            </p:extLst>
          </p:nvPr>
        </p:nvGraphicFramePr>
        <p:xfrm>
          <a:off x="7091268" y="1062257"/>
          <a:ext cx="4262532" cy="49878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532"/>
                <a:gridCol w="3048000"/>
              </a:tblGrid>
              <a:tr h="71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71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71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 확인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71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최종민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71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핸드폰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71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운전면허 유무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7125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 확인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9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7132361"/>
              </p:ext>
            </p:extLst>
          </p:nvPr>
        </p:nvGraphicFramePr>
        <p:xfrm>
          <a:off x="901125" y="918632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4134878"/>
              </p:ext>
            </p:extLst>
          </p:nvPr>
        </p:nvGraphicFramePr>
        <p:xfrm>
          <a:off x="901125" y="-28577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마이페이지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1591242" y="1254412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수정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591242" y="2034485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 기록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591242" y="2952366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카드 정보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14631" y="3819179"/>
            <a:ext cx="2862614" cy="5901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ko-KR" altLang="en-US" dirty="0">
                <a:solidFill>
                  <a:schemeClr val="tx1"/>
                </a:solidFill>
                <a:ea typeface="Arial"/>
                <a:cs typeface="Arial"/>
              </a:rPr>
              <a:t>로그아웃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649370" y="5304109"/>
            <a:ext cx="964921" cy="42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ko-KR" altLang="en-US" smtClean="0">
                <a:solidFill>
                  <a:schemeClr val="tx1"/>
                </a:solidFill>
                <a:ea typeface="Arial"/>
                <a:cs typeface="Arial"/>
              </a:rPr>
              <a:t>회원탈퇴</a:t>
            </a:r>
            <a:endParaRPr lang="ko-KR" altLang="en-US" dirty="0">
              <a:solidFill>
                <a:schemeClr val="tx1"/>
              </a:solidFill>
              <a:ea typeface="Arial"/>
              <a:cs typeface="Arial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5252958"/>
              </p:ext>
            </p:extLst>
          </p:nvPr>
        </p:nvGraphicFramePr>
        <p:xfrm>
          <a:off x="6412305" y="918632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0823799"/>
              </p:ext>
            </p:extLst>
          </p:nvPr>
        </p:nvGraphicFramePr>
        <p:xfrm>
          <a:off x="6412305" y="-28577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이용기록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4941376"/>
              </p:ext>
            </p:extLst>
          </p:nvPr>
        </p:nvGraphicFramePr>
        <p:xfrm>
          <a:off x="6484459" y="1019248"/>
          <a:ext cx="4280140" cy="3399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5141"/>
                <a:gridCol w="1130300"/>
                <a:gridCol w="962643"/>
                <a:gridCol w="980457"/>
                <a:gridCol w="731599"/>
              </a:tblGrid>
              <a:tr h="42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예약유무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미반납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2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예약유무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미반납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2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반납완료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2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반납완료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2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반납완료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2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반납완료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2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반납완료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2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반납완료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6" name="Google Shape;736;p33"/>
          <p:cNvCxnSpPr/>
          <p:nvPr/>
        </p:nvCxnSpPr>
        <p:spPr>
          <a:xfrm>
            <a:off x="2531489" y="3673849"/>
            <a:ext cx="300611" cy="1186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7" name="Google Shape;737;p33"/>
          <p:cNvCxnSpPr/>
          <p:nvPr/>
        </p:nvCxnSpPr>
        <p:spPr>
          <a:xfrm>
            <a:off x="7386059" y="-4550"/>
            <a:ext cx="302514" cy="45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7774440"/>
              </p:ext>
            </p:extLst>
          </p:nvPr>
        </p:nvGraphicFramePr>
        <p:xfrm>
          <a:off x="175760" y="605099"/>
          <a:ext cx="2335770" cy="308061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778590"/>
                <a:gridCol w="778590"/>
                <a:gridCol w="778590"/>
              </a:tblGrid>
              <a:tr h="276442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47428" marR="47428" marT="23714" marB="2371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마이 페이지</a:t>
                      </a:r>
                      <a:endParaRPr lang="ko-KR" altLang="en-US" sz="700" dirty="0"/>
                    </a:p>
                  </a:txBody>
                  <a:tcPr marL="47428" marR="47428" marT="23714" marB="237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대여하기</a:t>
                      </a:r>
                      <a:endParaRPr lang="ko-KR" altLang="en-US" sz="700" dirty="0"/>
                    </a:p>
                  </a:txBody>
                  <a:tcPr marL="47428" marR="47428" marT="23714" marB="2371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고객센턴</a:t>
                      </a:r>
                      <a:endParaRPr lang="ko-KR" altLang="en-US" sz="700" dirty="0"/>
                    </a:p>
                  </a:txBody>
                  <a:tcPr marL="47428" marR="47428" marT="23714" marB="23714" anchor="ctr"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7361869"/>
              </p:ext>
            </p:extLst>
          </p:nvPr>
        </p:nvGraphicFramePr>
        <p:xfrm>
          <a:off x="148756" y="108453"/>
          <a:ext cx="2362775" cy="49697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47544"/>
                <a:gridCol w="1915231"/>
              </a:tblGrid>
              <a:tr h="496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로고</a:t>
                      </a:r>
                      <a:endParaRPr lang="ko-KR" altLang="en-US" sz="700" dirty="0"/>
                    </a:p>
                  </a:txBody>
                  <a:tcPr marL="47976" marR="47976" marT="23988" marB="2398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700" dirty="0" err="1" smtClean="0"/>
                        <a:t>마이페이지</a:t>
                      </a:r>
                      <a:endParaRPr lang="ko-KR" altLang="en-US" sz="700" dirty="0"/>
                    </a:p>
                  </a:txBody>
                  <a:tcPr marL="47976" marR="47976" marT="23988" marB="239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50446" y="791820"/>
            <a:ext cx="1558133" cy="2423296"/>
            <a:chOff x="1591242" y="1254412"/>
            <a:chExt cx="2886003" cy="4488474"/>
          </a:xfrm>
        </p:grpSpPr>
        <p:sp>
          <p:nvSpPr>
            <p:cNvPr id="40" name="직사각형 39"/>
            <p:cNvSpPr/>
            <p:nvPr/>
          </p:nvSpPr>
          <p:spPr>
            <a:xfrm>
              <a:off x="1591242" y="1254412"/>
              <a:ext cx="2862614" cy="5901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회원정보 수정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591242" y="2034485"/>
              <a:ext cx="2862614" cy="5901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 기록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91242" y="2952366"/>
              <a:ext cx="2862614" cy="5901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 카드 정보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614631" y="3819179"/>
              <a:ext cx="2862614" cy="59015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buSzPts val="1400"/>
              </a:pPr>
              <a:r>
                <a:rPr lang="ko-KR" altLang="en-US" sz="900" dirty="0">
                  <a:solidFill>
                    <a:schemeClr val="tx1"/>
                  </a:solidFill>
                  <a:ea typeface="Arial"/>
                  <a:cs typeface="Arial"/>
                </a:rPr>
                <a:t>로그아웃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96680" y="5304110"/>
              <a:ext cx="1310947" cy="4387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buSzPts val="1400"/>
              </a:pPr>
              <a:r>
                <a:rPr lang="ko-KR" altLang="en-US" sz="900" smtClean="0">
                  <a:solidFill>
                    <a:schemeClr val="tx1"/>
                  </a:solidFill>
                  <a:ea typeface="Arial"/>
                  <a:cs typeface="Arial"/>
                </a:rPr>
                <a:t>회원탈퇴</a:t>
              </a:r>
              <a:endParaRPr lang="ko-KR" altLang="en-US" sz="900" dirty="0">
                <a:solidFill>
                  <a:schemeClr val="tx1"/>
                </a:solidFill>
                <a:ea typeface="Arial"/>
                <a:cs typeface="Arial"/>
              </a:endParaRP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900832"/>
              </p:ext>
            </p:extLst>
          </p:nvPr>
        </p:nvGraphicFramePr>
        <p:xfrm>
          <a:off x="2848387" y="947209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7188720"/>
              </p:ext>
            </p:extLst>
          </p:nvPr>
        </p:nvGraphicFramePr>
        <p:xfrm>
          <a:off x="2848387" y="0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마이페이지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080513" y="1104432"/>
            <a:ext cx="4112236" cy="1790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카드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80513" y="3025328"/>
            <a:ext cx="4112236" cy="17907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80513" y="5095807"/>
            <a:ext cx="4112236" cy="9747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6992630"/>
              </p:ext>
            </p:extLst>
          </p:nvPr>
        </p:nvGraphicFramePr>
        <p:xfrm>
          <a:off x="7688681" y="926831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370945"/>
              </p:ext>
            </p:extLst>
          </p:nvPr>
        </p:nvGraphicFramePr>
        <p:xfrm>
          <a:off x="7688681" y="-20378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 smtClean="0"/>
                        <a:t>마이페이지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7920807" y="1084055"/>
            <a:ext cx="2975793" cy="4475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카드 번호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20807" y="1708535"/>
            <a:ext cx="4112236" cy="467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어디 은행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20807" y="3507399"/>
            <a:ext cx="4112236" cy="442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유효기간 적어줘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920807" y="2306176"/>
            <a:ext cx="4112236" cy="467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계좌 번호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40249" y="2909758"/>
            <a:ext cx="4112236" cy="467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앞자리만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086863" y="5583186"/>
            <a:ext cx="3706965" cy="4423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추가하기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0056625"/>
              </p:ext>
            </p:extLst>
          </p:nvPr>
        </p:nvGraphicFramePr>
        <p:xfrm>
          <a:off x="589467" y="947209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3187397"/>
              </p:ext>
            </p:extLst>
          </p:nvPr>
        </p:nvGraphicFramePr>
        <p:xfrm>
          <a:off x="589467" y="0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고객센터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9371659"/>
              </p:ext>
            </p:extLst>
          </p:nvPr>
        </p:nvGraphicFramePr>
        <p:xfrm>
          <a:off x="708436" y="1091836"/>
          <a:ext cx="4290612" cy="58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306"/>
                <a:gridCol w="2145306"/>
              </a:tblGrid>
              <a:tr h="588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자주하는 질문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불만사항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2999202"/>
              </p:ext>
            </p:extLst>
          </p:nvPr>
        </p:nvGraphicFramePr>
        <p:xfrm>
          <a:off x="696975" y="1790013"/>
          <a:ext cx="4311772" cy="21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21"/>
                <a:gridCol w="1651000"/>
                <a:gridCol w="987508"/>
                <a:gridCol w="1077943"/>
              </a:tblGrid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Google Shape;797;p34"/>
          <p:cNvSpPr/>
          <p:nvPr/>
        </p:nvSpPr>
        <p:spPr>
          <a:xfrm>
            <a:off x="1241500" y="5434874"/>
            <a:ext cx="3103293" cy="54181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검색</a:t>
            </a:r>
            <a:endParaRPr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2845991"/>
              </p:ext>
            </p:extLst>
          </p:nvPr>
        </p:nvGraphicFramePr>
        <p:xfrm>
          <a:off x="6508079" y="918632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3683109"/>
              </p:ext>
            </p:extLst>
          </p:nvPr>
        </p:nvGraphicFramePr>
        <p:xfrm>
          <a:off x="6508079" y="-28577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고객센터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9552840"/>
              </p:ext>
            </p:extLst>
          </p:nvPr>
        </p:nvGraphicFramePr>
        <p:xfrm>
          <a:off x="6627048" y="1063259"/>
          <a:ext cx="4290612" cy="58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306"/>
                <a:gridCol w="2145306"/>
              </a:tblGrid>
              <a:tr h="588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자주하는 질문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불만사항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9098377"/>
              </p:ext>
            </p:extLst>
          </p:nvPr>
        </p:nvGraphicFramePr>
        <p:xfrm>
          <a:off x="6603783" y="2104032"/>
          <a:ext cx="4311772" cy="216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21"/>
                <a:gridCol w="1651000"/>
                <a:gridCol w="987508"/>
                <a:gridCol w="1077943"/>
              </a:tblGrid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3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7" name="Google Shape;797;p34"/>
          <p:cNvSpPr/>
          <p:nvPr/>
        </p:nvSpPr>
        <p:spPr>
          <a:xfrm>
            <a:off x="7160854" y="5424900"/>
            <a:ext cx="3103293" cy="54181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8" name="Google Shape;848;p34"/>
          <p:cNvSpPr/>
          <p:nvPr/>
        </p:nvSpPr>
        <p:spPr>
          <a:xfrm>
            <a:off x="9850705" y="1749466"/>
            <a:ext cx="1009457" cy="23274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불만사항 접수</a:t>
            </a:r>
            <a:endParaRPr sz="10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8655115" y="5005974"/>
            <a:ext cx="1170982" cy="23274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쓴 글 확인</a:t>
            </a:r>
            <a:endParaRPr sz="1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9826097" y="5005974"/>
            <a:ext cx="1009457" cy="23274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불만사항 접수</a:t>
            </a:r>
            <a:endParaRPr sz="10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1548424"/>
              </p:ext>
            </p:extLst>
          </p:nvPr>
        </p:nvGraphicFramePr>
        <p:xfrm>
          <a:off x="2070801" y="947209"/>
          <a:ext cx="4503330" cy="593936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01110"/>
                <a:gridCol w="1501110"/>
                <a:gridCol w="1501110"/>
              </a:tblGrid>
              <a:tr h="5329768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 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고객센턴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9387591"/>
              </p:ext>
            </p:extLst>
          </p:nvPr>
        </p:nvGraphicFramePr>
        <p:xfrm>
          <a:off x="2070801" y="0"/>
          <a:ext cx="4503330" cy="947209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852997"/>
                <a:gridCol w="3650333"/>
              </a:tblGrid>
              <a:tr h="94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고객센터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9762806"/>
              </p:ext>
            </p:extLst>
          </p:nvPr>
        </p:nvGraphicFramePr>
        <p:xfrm>
          <a:off x="2189770" y="1091836"/>
          <a:ext cx="4290612" cy="58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306"/>
                <a:gridCol w="2145306"/>
              </a:tblGrid>
              <a:tr h="588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자주하는 질문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불만사항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7775641"/>
              </p:ext>
            </p:extLst>
          </p:nvPr>
        </p:nvGraphicFramePr>
        <p:xfrm>
          <a:off x="2189770" y="1865339"/>
          <a:ext cx="4185630" cy="399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630"/>
              </a:tblGrid>
              <a:tr h="349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게시글</a:t>
                      </a:r>
                      <a:r>
                        <a:rPr lang="ko-KR" altLang="en-US" dirty="0" smtClean="0"/>
                        <a:t> 제목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49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불만 종료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장비고장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서비스 오류 등등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 anchor="ctr"/>
                </a:tc>
              </a:tr>
              <a:tr h="2904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글 쓰는 곳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0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6319670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80;p15"/>
          <p:cNvSpPr/>
          <p:nvPr/>
        </p:nvSpPr>
        <p:spPr>
          <a:xfrm>
            <a:off x="7865422" y="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80;p15"/>
          <p:cNvSpPr/>
          <p:nvPr/>
        </p:nvSpPr>
        <p:spPr>
          <a:xfrm>
            <a:off x="9411173" y="1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0;p15"/>
          <p:cNvSpPr/>
          <p:nvPr/>
        </p:nvSpPr>
        <p:spPr>
          <a:xfrm>
            <a:off x="1190625" y="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80;p15"/>
          <p:cNvSpPr/>
          <p:nvPr/>
        </p:nvSpPr>
        <p:spPr>
          <a:xfrm>
            <a:off x="1190625" y="843930"/>
            <a:ext cx="9766300" cy="16636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홍보용 페이지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80;p15"/>
          <p:cNvSpPr/>
          <p:nvPr/>
        </p:nvSpPr>
        <p:spPr>
          <a:xfrm>
            <a:off x="1190625" y="2507629"/>
            <a:ext cx="9766300" cy="15944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홍보용 페이지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80;p15"/>
          <p:cNvSpPr/>
          <p:nvPr/>
        </p:nvSpPr>
        <p:spPr>
          <a:xfrm>
            <a:off x="1190625" y="4102104"/>
            <a:ext cx="9766300" cy="1892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홍보용 페이지</a:t>
            </a:r>
            <a:endParaRPr sz="1800" b="0" i="0" u="none" strike="noStrike" cap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9525" y="1414164"/>
            <a:ext cx="332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기능 구상 시 실시할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접속 시 홍보페이지가 뜰 수 있게 설정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9525" y="3077859"/>
            <a:ext cx="332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Full Screen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방식의 페이지 구성을 기획 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80;p15"/>
          <p:cNvSpPr/>
          <p:nvPr/>
        </p:nvSpPr>
        <p:spPr>
          <a:xfrm>
            <a:off x="0" y="851698"/>
            <a:ext cx="12192000" cy="6006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지도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API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Google Shape;180;p15"/>
          <p:cNvSpPr/>
          <p:nvPr/>
        </p:nvSpPr>
        <p:spPr>
          <a:xfrm>
            <a:off x="9766300" y="851698"/>
            <a:ext cx="2425700" cy="600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22" name="Google Shape;180;p15"/>
          <p:cNvSpPr/>
          <p:nvPr/>
        </p:nvSpPr>
        <p:spPr>
          <a:xfrm>
            <a:off x="9766300" y="851699"/>
            <a:ext cx="24257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검색</a:t>
            </a:r>
          </a:p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플레이스홀더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도</a:t>
            </a:r>
          </a:p>
        </p:txBody>
      </p:sp>
      <p:sp>
        <p:nvSpPr>
          <p:cNvPr id="23" name="Google Shape;180;p15"/>
          <p:cNvSpPr/>
          <p:nvPr/>
        </p:nvSpPr>
        <p:spPr>
          <a:xfrm>
            <a:off x="9766300" y="1706723"/>
            <a:ext cx="2425700" cy="6245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검색결과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**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8" name="Google Shape;180;p15"/>
          <p:cNvSpPr/>
          <p:nvPr/>
        </p:nvSpPr>
        <p:spPr>
          <a:xfrm>
            <a:off x="9779000" y="2394818"/>
            <a:ext cx="22098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204" name="Google Shape;204;p17"/>
          <p:cNvSpPr/>
          <p:nvPr/>
        </p:nvSpPr>
        <p:spPr>
          <a:xfrm>
            <a:off x="9109549" y="3426424"/>
            <a:ext cx="771052" cy="6375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활성화 버튼</a:t>
            </a:r>
            <a:endParaRPr sz="14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18" name="Google Shape;180;p15"/>
          <p:cNvSpPr/>
          <p:nvPr/>
        </p:nvSpPr>
        <p:spPr>
          <a:xfrm>
            <a:off x="5129045" y="-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9" name="Google Shape;180;p15"/>
          <p:cNvSpPr/>
          <p:nvPr/>
        </p:nvSpPr>
        <p:spPr>
          <a:xfrm>
            <a:off x="6674797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0" name="Google Shape;180;p15"/>
          <p:cNvSpPr/>
          <p:nvPr/>
        </p:nvSpPr>
        <p:spPr>
          <a:xfrm>
            <a:off x="8220548" y="-3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1" name="Google Shape;180;p15"/>
          <p:cNvSpPr/>
          <p:nvPr/>
        </p:nvSpPr>
        <p:spPr>
          <a:xfrm>
            <a:off x="0" y="-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5" name="Google Shape;180;p15"/>
          <p:cNvSpPr/>
          <p:nvPr/>
        </p:nvSpPr>
        <p:spPr>
          <a:xfrm>
            <a:off x="9779000" y="3235597"/>
            <a:ext cx="22098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26" name="Google Shape;180;p15"/>
          <p:cNvSpPr/>
          <p:nvPr/>
        </p:nvSpPr>
        <p:spPr>
          <a:xfrm>
            <a:off x="9779000" y="4090621"/>
            <a:ext cx="22098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27" name="Google Shape;180;p15"/>
          <p:cNvSpPr/>
          <p:nvPr/>
        </p:nvSpPr>
        <p:spPr>
          <a:xfrm>
            <a:off x="9779000" y="4940873"/>
            <a:ext cx="22098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30" name="Google Shape;180;p15"/>
          <p:cNvSpPr/>
          <p:nvPr/>
        </p:nvSpPr>
        <p:spPr>
          <a:xfrm>
            <a:off x="11988800" y="2394817"/>
            <a:ext cx="203200" cy="4463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스크롤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34" name="Google Shape;180;p15"/>
          <p:cNvSpPr/>
          <p:nvPr/>
        </p:nvSpPr>
        <p:spPr>
          <a:xfrm>
            <a:off x="2792245" y="190935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정류소 이름</a:t>
            </a:r>
            <a:endParaRPr lang="en-US" altLang="ko-KR" sz="1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전동킥보드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갯수</a:t>
            </a:r>
            <a:endParaRPr sz="12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731475" y="3426424"/>
            <a:ext cx="539750" cy="633087"/>
            <a:chOff x="-1317625" y="2394817"/>
            <a:chExt cx="539750" cy="633087"/>
          </a:xfrm>
        </p:grpSpPr>
        <p:sp>
          <p:nvSpPr>
            <p:cNvPr id="48" name="타원 47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34775" y="35351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899375" y="5531078"/>
            <a:ext cx="539750" cy="633087"/>
            <a:chOff x="-1317625" y="2394817"/>
            <a:chExt cx="539750" cy="633087"/>
          </a:xfrm>
        </p:grpSpPr>
        <p:sp>
          <p:nvSpPr>
            <p:cNvPr id="52" name="타원 51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002675" y="563978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285364" y="2902089"/>
            <a:ext cx="539750" cy="633087"/>
            <a:chOff x="-1317625" y="2394817"/>
            <a:chExt cx="539750" cy="633087"/>
          </a:xfrm>
        </p:grpSpPr>
        <p:sp>
          <p:nvSpPr>
            <p:cNvPr id="56" name="타원 55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388664" y="301079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22370" y="3526361"/>
            <a:ext cx="539750" cy="633087"/>
            <a:chOff x="-1317625" y="2394817"/>
            <a:chExt cx="539750" cy="633087"/>
          </a:xfrm>
        </p:grpSpPr>
        <p:sp>
          <p:nvSpPr>
            <p:cNvPr id="60" name="타원 59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625670" y="36350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24120" y="2667588"/>
            <a:ext cx="539750" cy="633087"/>
            <a:chOff x="-1317625" y="2394817"/>
            <a:chExt cx="539750" cy="633087"/>
          </a:xfrm>
        </p:grpSpPr>
        <p:sp>
          <p:nvSpPr>
            <p:cNvPr id="64" name="타원 63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027420" y="277629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45250" y="1217169"/>
            <a:ext cx="332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사용자가 쉽게 접할 수 있도록 메인 페이지에 서비스 배치</a:t>
            </a:r>
            <a:endParaRPr lang="en-US" altLang="ko-KR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지도와 오른쪽 리스트 기능을 동기화</a:t>
            </a:r>
            <a:endParaRPr lang="en-US" altLang="ko-KR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접근성과 편리한 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UI </a:t>
            </a:r>
            <a:r>
              <a:rPr lang="ko-KR" altLang="en-US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B0604000101010101" pitchFamily="50" charset="-127"/>
              </a:rPr>
              <a:t>위주로 제작</a:t>
            </a:r>
            <a:endParaRPr lang="en-US" altLang="ko-KR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66300" y="2360860"/>
            <a:ext cx="2425700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80;p15"/>
          <p:cNvSpPr/>
          <p:nvPr/>
        </p:nvSpPr>
        <p:spPr>
          <a:xfrm>
            <a:off x="0" y="851698"/>
            <a:ext cx="12192000" cy="6006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지도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API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5" name="Google Shape;180;p15"/>
          <p:cNvSpPr/>
          <p:nvPr/>
        </p:nvSpPr>
        <p:spPr>
          <a:xfrm>
            <a:off x="9766300" y="851698"/>
            <a:ext cx="2425700" cy="600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26" name="Google Shape;180;p15"/>
          <p:cNvSpPr/>
          <p:nvPr/>
        </p:nvSpPr>
        <p:spPr>
          <a:xfrm>
            <a:off x="9766300" y="851699"/>
            <a:ext cx="24257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검색</a:t>
            </a:r>
          </a:p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플레이스홀더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도</a:t>
            </a:r>
          </a:p>
        </p:txBody>
      </p:sp>
      <p:sp>
        <p:nvSpPr>
          <p:cNvPr id="27" name="Google Shape;180;p15"/>
          <p:cNvSpPr/>
          <p:nvPr/>
        </p:nvSpPr>
        <p:spPr>
          <a:xfrm>
            <a:off x="9766300" y="1706723"/>
            <a:ext cx="2425700" cy="6245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검색결과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**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8" name="Google Shape;180;p15"/>
          <p:cNvSpPr/>
          <p:nvPr/>
        </p:nvSpPr>
        <p:spPr>
          <a:xfrm>
            <a:off x="9779000" y="2394818"/>
            <a:ext cx="24257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29" name="Google Shape;204;p17"/>
          <p:cNvSpPr/>
          <p:nvPr/>
        </p:nvSpPr>
        <p:spPr>
          <a:xfrm>
            <a:off x="9109549" y="3426424"/>
            <a:ext cx="771052" cy="6375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활성화 버튼</a:t>
            </a:r>
            <a:endParaRPr sz="14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0" name="Google Shape;180;p15"/>
          <p:cNvSpPr/>
          <p:nvPr/>
        </p:nvSpPr>
        <p:spPr>
          <a:xfrm>
            <a:off x="5129045" y="-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1" name="Google Shape;180;p15"/>
          <p:cNvSpPr/>
          <p:nvPr/>
        </p:nvSpPr>
        <p:spPr>
          <a:xfrm>
            <a:off x="6674797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2" name="Google Shape;180;p15"/>
          <p:cNvSpPr/>
          <p:nvPr/>
        </p:nvSpPr>
        <p:spPr>
          <a:xfrm>
            <a:off x="8220548" y="-3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3" name="Google Shape;180;p15"/>
          <p:cNvSpPr/>
          <p:nvPr/>
        </p:nvSpPr>
        <p:spPr>
          <a:xfrm>
            <a:off x="0" y="-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4" name="Google Shape;180;p15"/>
          <p:cNvSpPr/>
          <p:nvPr/>
        </p:nvSpPr>
        <p:spPr>
          <a:xfrm>
            <a:off x="9779000" y="3235597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전동킥보드</a:t>
            </a: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이름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35" name="Google Shape;180;p15"/>
          <p:cNvSpPr/>
          <p:nvPr/>
        </p:nvSpPr>
        <p:spPr>
          <a:xfrm>
            <a:off x="9779000" y="4090621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전동킥보드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이름</a:t>
            </a:r>
          </a:p>
        </p:txBody>
      </p:sp>
      <p:sp>
        <p:nvSpPr>
          <p:cNvPr id="36" name="Google Shape;180;p15"/>
          <p:cNvSpPr/>
          <p:nvPr/>
        </p:nvSpPr>
        <p:spPr>
          <a:xfrm>
            <a:off x="9779000" y="4940873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전동킥보드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 이름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37" name="Google Shape;180;p15"/>
          <p:cNvSpPr/>
          <p:nvPr/>
        </p:nvSpPr>
        <p:spPr>
          <a:xfrm>
            <a:off x="11988800" y="2394817"/>
            <a:ext cx="203200" cy="4463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스크롤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38" name="Google Shape;180;p15"/>
          <p:cNvSpPr/>
          <p:nvPr/>
        </p:nvSpPr>
        <p:spPr>
          <a:xfrm>
            <a:off x="2792245" y="190935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정류소 이름</a:t>
            </a:r>
            <a:endParaRPr lang="en-US" altLang="ko-KR" sz="1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전동킥보드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갯수</a:t>
            </a:r>
            <a:endParaRPr sz="12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731475" y="3426424"/>
            <a:ext cx="539750" cy="633087"/>
            <a:chOff x="-1317625" y="2394817"/>
            <a:chExt cx="539750" cy="633087"/>
          </a:xfrm>
        </p:grpSpPr>
        <p:sp>
          <p:nvSpPr>
            <p:cNvPr id="40" name="타원 39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34775" y="35351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899375" y="5531078"/>
            <a:ext cx="539750" cy="633087"/>
            <a:chOff x="-1317625" y="2394817"/>
            <a:chExt cx="539750" cy="633087"/>
          </a:xfrm>
        </p:grpSpPr>
        <p:sp>
          <p:nvSpPr>
            <p:cNvPr id="44" name="타원 43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02675" y="563978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85364" y="2902089"/>
            <a:ext cx="539750" cy="633087"/>
            <a:chOff x="-1317625" y="2394817"/>
            <a:chExt cx="539750" cy="633087"/>
          </a:xfrm>
        </p:grpSpPr>
        <p:sp>
          <p:nvSpPr>
            <p:cNvPr id="48" name="타원 47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388664" y="301079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522370" y="3526361"/>
            <a:ext cx="539750" cy="633087"/>
            <a:chOff x="-1317625" y="2394817"/>
            <a:chExt cx="539750" cy="633087"/>
          </a:xfrm>
        </p:grpSpPr>
        <p:sp>
          <p:nvSpPr>
            <p:cNvPr id="52" name="타원 51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625670" y="36350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924120" y="2667588"/>
            <a:ext cx="539750" cy="633087"/>
            <a:chOff x="-1317625" y="2394817"/>
            <a:chExt cx="539750" cy="633087"/>
          </a:xfrm>
        </p:grpSpPr>
        <p:sp>
          <p:nvSpPr>
            <p:cNvPr id="56" name="타원 55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27420" y="277629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Google Shape;180;p15"/>
          <p:cNvSpPr/>
          <p:nvPr/>
        </p:nvSpPr>
        <p:spPr>
          <a:xfrm>
            <a:off x="11452225" y="3235597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62" name="Google Shape;180;p15"/>
          <p:cNvSpPr/>
          <p:nvPr/>
        </p:nvSpPr>
        <p:spPr>
          <a:xfrm>
            <a:off x="11452225" y="4092630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63" name="Google Shape;180;p15"/>
          <p:cNvSpPr/>
          <p:nvPr/>
        </p:nvSpPr>
        <p:spPr>
          <a:xfrm>
            <a:off x="11452225" y="4942319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766300" y="2360860"/>
            <a:ext cx="2425700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2013683" y="1633210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예약완료 상태는 비활성화</a:t>
            </a:r>
            <a:endParaRPr sz="1400" b="0" i="0" u="none" strike="noStrike" cap="none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 시 리스트에서 삭제</a:t>
            </a:r>
            <a:endParaRPr sz="1400" b="0" i="0" u="none" strike="noStrike" cap="none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다른</a:t>
            </a:r>
            <a:r>
              <a:rPr lang="en-US" altLang="ko-KR" sz="1400" b="0" i="0" u="none" strike="noStrike" cap="none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곳에 </a:t>
            </a:r>
            <a:r>
              <a:rPr lang="ko-KR" sz="1400" b="0" i="0" u="none" strike="noStrike" cap="none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반납시 다른 정류소에서 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나타나게</a:t>
            </a:r>
            <a:r>
              <a:rPr lang="ko-KR" sz="1400" b="0" i="0" u="none" strike="noStrike" cap="none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4910705" y="2426560"/>
            <a:ext cx="475056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예약하기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눌렀을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때</a:t>
            </a:r>
            <a:endParaRPr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안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했을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시 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–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로그인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팝업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창 </a:t>
            </a:r>
            <a:r>
              <a:rPr lang="ko-KR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띄우기</a:t>
            </a:r>
            <a:endParaRPr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했을</a:t>
            </a:r>
            <a:r>
              <a:rPr lang="en-US" alt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시 </a:t>
            </a:r>
            <a:r>
              <a:rPr lang="ko-KR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카드 결제 창으로 넘김</a:t>
            </a:r>
            <a:endParaRPr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80;p15"/>
          <p:cNvSpPr/>
          <p:nvPr/>
        </p:nvSpPr>
        <p:spPr>
          <a:xfrm>
            <a:off x="0" y="851698"/>
            <a:ext cx="12192000" cy="6006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지도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API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34" name="Google Shape;180;p15"/>
          <p:cNvSpPr/>
          <p:nvPr/>
        </p:nvSpPr>
        <p:spPr>
          <a:xfrm>
            <a:off x="9766300" y="851698"/>
            <a:ext cx="2425700" cy="600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35" name="Google Shape;180;p15"/>
          <p:cNvSpPr/>
          <p:nvPr/>
        </p:nvSpPr>
        <p:spPr>
          <a:xfrm>
            <a:off x="9766300" y="851699"/>
            <a:ext cx="24257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검색</a:t>
            </a:r>
          </a:p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플레이스홀더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도</a:t>
            </a:r>
          </a:p>
        </p:txBody>
      </p:sp>
      <p:sp>
        <p:nvSpPr>
          <p:cNvPr id="36" name="Google Shape;180;p15"/>
          <p:cNvSpPr/>
          <p:nvPr/>
        </p:nvSpPr>
        <p:spPr>
          <a:xfrm>
            <a:off x="9766300" y="1706723"/>
            <a:ext cx="2425700" cy="6245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검색결과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**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37" name="Google Shape;180;p15"/>
          <p:cNvSpPr/>
          <p:nvPr/>
        </p:nvSpPr>
        <p:spPr>
          <a:xfrm>
            <a:off x="9779000" y="2394818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38" name="Google Shape;204;p17"/>
          <p:cNvSpPr/>
          <p:nvPr/>
        </p:nvSpPr>
        <p:spPr>
          <a:xfrm>
            <a:off x="9109549" y="3426424"/>
            <a:ext cx="771052" cy="6375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활성화 버튼</a:t>
            </a:r>
            <a:endParaRPr sz="14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9" name="Google Shape;180;p15"/>
          <p:cNvSpPr/>
          <p:nvPr/>
        </p:nvSpPr>
        <p:spPr>
          <a:xfrm>
            <a:off x="5129045" y="-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0" name="Google Shape;180;p15"/>
          <p:cNvSpPr/>
          <p:nvPr/>
        </p:nvSpPr>
        <p:spPr>
          <a:xfrm>
            <a:off x="6674797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1" name="Google Shape;180;p15"/>
          <p:cNvSpPr/>
          <p:nvPr/>
        </p:nvSpPr>
        <p:spPr>
          <a:xfrm>
            <a:off x="8220548" y="-3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2" name="Google Shape;180;p15"/>
          <p:cNvSpPr/>
          <p:nvPr/>
        </p:nvSpPr>
        <p:spPr>
          <a:xfrm>
            <a:off x="0" y="-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3" name="Google Shape;180;p15"/>
          <p:cNvSpPr/>
          <p:nvPr/>
        </p:nvSpPr>
        <p:spPr>
          <a:xfrm>
            <a:off x="9779000" y="3235597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44" name="Google Shape;180;p15"/>
          <p:cNvSpPr/>
          <p:nvPr/>
        </p:nvSpPr>
        <p:spPr>
          <a:xfrm>
            <a:off x="9779000" y="4090621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45" name="Google Shape;180;p15"/>
          <p:cNvSpPr/>
          <p:nvPr/>
        </p:nvSpPr>
        <p:spPr>
          <a:xfrm>
            <a:off x="9779000" y="4940873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46" name="Google Shape;180;p15"/>
          <p:cNvSpPr/>
          <p:nvPr/>
        </p:nvSpPr>
        <p:spPr>
          <a:xfrm>
            <a:off x="11988800" y="2394817"/>
            <a:ext cx="203200" cy="4463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스크롤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47" name="Google Shape;180;p15"/>
          <p:cNvSpPr/>
          <p:nvPr/>
        </p:nvSpPr>
        <p:spPr>
          <a:xfrm>
            <a:off x="2792245" y="190935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정류소 이름</a:t>
            </a:r>
            <a:endParaRPr lang="en-US" altLang="ko-KR" sz="1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전동킥보드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갯수</a:t>
            </a:r>
            <a:endParaRPr sz="12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731475" y="3426424"/>
            <a:ext cx="539750" cy="633087"/>
            <a:chOff x="-1317625" y="2394817"/>
            <a:chExt cx="539750" cy="633087"/>
          </a:xfrm>
        </p:grpSpPr>
        <p:sp>
          <p:nvSpPr>
            <p:cNvPr id="49" name="타원 48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834775" y="35351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899375" y="5531078"/>
            <a:ext cx="539750" cy="633087"/>
            <a:chOff x="-1317625" y="2394817"/>
            <a:chExt cx="539750" cy="633087"/>
          </a:xfrm>
        </p:grpSpPr>
        <p:sp>
          <p:nvSpPr>
            <p:cNvPr id="53" name="타원 52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02675" y="563978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85364" y="2902089"/>
            <a:ext cx="539750" cy="633087"/>
            <a:chOff x="-1317625" y="2394817"/>
            <a:chExt cx="539750" cy="633087"/>
          </a:xfrm>
        </p:grpSpPr>
        <p:sp>
          <p:nvSpPr>
            <p:cNvPr id="57" name="타원 56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388664" y="301079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522370" y="3526361"/>
            <a:ext cx="539750" cy="633087"/>
            <a:chOff x="-1317625" y="2394817"/>
            <a:chExt cx="539750" cy="633087"/>
          </a:xfrm>
        </p:grpSpPr>
        <p:sp>
          <p:nvSpPr>
            <p:cNvPr id="61" name="타원 60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625670" y="36350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24120" y="2667588"/>
            <a:ext cx="539750" cy="633087"/>
            <a:chOff x="-1317625" y="2394817"/>
            <a:chExt cx="539750" cy="633087"/>
          </a:xfrm>
        </p:grpSpPr>
        <p:sp>
          <p:nvSpPr>
            <p:cNvPr id="65" name="타원 64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27420" y="277629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Google Shape;180;p15"/>
          <p:cNvSpPr/>
          <p:nvPr/>
        </p:nvSpPr>
        <p:spPr>
          <a:xfrm>
            <a:off x="11455400" y="2401143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예약취소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69" name="Google Shape;180;p15"/>
          <p:cNvSpPr/>
          <p:nvPr/>
        </p:nvSpPr>
        <p:spPr>
          <a:xfrm>
            <a:off x="11452225" y="3235597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70" name="Google Shape;180;p15"/>
          <p:cNvSpPr/>
          <p:nvPr/>
        </p:nvSpPr>
        <p:spPr>
          <a:xfrm>
            <a:off x="11452225" y="4092630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71" name="Google Shape;180;p15"/>
          <p:cNvSpPr/>
          <p:nvPr/>
        </p:nvSpPr>
        <p:spPr>
          <a:xfrm>
            <a:off x="11452225" y="4942319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766300" y="2360860"/>
            <a:ext cx="2425700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Google Shape;238;p18"/>
          <p:cNvSpPr txBox="1"/>
          <p:nvPr/>
        </p:nvSpPr>
        <p:spPr>
          <a:xfrm>
            <a:off x="2013683" y="1633210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예약완료 상태는 비활성화</a:t>
            </a:r>
            <a:endParaRPr sz="14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 시 리스트에서 삭제</a:t>
            </a:r>
            <a:endParaRPr sz="14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ko-KR" sz="1400" b="0" i="0" u="none" strike="noStrike" cap="none" dirty="0" smtClean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다른</a:t>
            </a:r>
            <a:r>
              <a:rPr lang="en-US" altLang="ko-KR" sz="1400" b="0" i="0" u="none" strike="noStrike" cap="none" dirty="0" smtClean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smtClean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곳에 </a:t>
            </a: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반납시 다른 정류소에서 </a:t>
            </a:r>
            <a:r>
              <a:rPr lang="ko-KR" sz="1400" b="0" i="0" u="none" strike="noStrike" cap="none" dirty="0" smtClean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나타나게</a:t>
            </a: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74" name="Google Shape;239;p18"/>
          <p:cNvSpPr txBox="1"/>
          <p:nvPr/>
        </p:nvSpPr>
        <p:spPr>
          <a:xfrm>
            <a:off x="4910705" y="2426560"/>
            <a:ext cx="475056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예약하기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눌렀을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때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했을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–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로그인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팝업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창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띄우기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했을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시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카드 결제 창으로 넘김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1443313" y="369295"/>
            <a:ext cx="9357900" cy="5962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10153075" y="542620"/>
            <a:ext cx="40395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X</a:t>
            </a:r>
            <a:endParaRPr sz="14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2292466" y="2106252"/>
            <a:ext cx="2554200" cy="989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등록한 카드가 없습니다.</a:t>
            </a: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카드를 등록해주세요.</a:t>
            </a: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5237262" y="5315141"/>
            <a:ext cx="16671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결제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2293450" y="1490745"/>
            <a:ext cx="76200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대전 동구 ㅇㅇ정류소 88번 킥보드 대여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5058000" y="5149720"/>
            <a:ext cx="361800" cy="378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sz="1400" b="0" i="0" u="none" strike="noStrike" cap="none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2293450" y="3313370"/>
            <a:ext cx="37431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대여시간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2293450" y="3917220"/>
            <a:ext cx="37431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5113895" y="2093492"/>
            <a:ext cx="2554200" cy="989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+카드추가</a:t>
            </a: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10557025" y="2829370"/>
            <a:ext cx="3618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sz="20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4944549" y="2005696"/>
            <a:ext cx="361800" cy="378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sz="1400" b="0" i="0" u="none" strike="noStrike" cap="none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7785196" y="2370847"/>
            <a:ext cx="2899283" cy="241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등록된 카드 없을 시 </a:t>
            </a: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추가</a:t>
            </a: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sz="1400" b="0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시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</a:t>
            </a:r>
            <a:r>
              <a:rPr lang="en-US" alt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en-US" alt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대여</a:t>
            </a:r>
            <a:r>
              <a:rPr lang="en-US" alt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 </a:t>
            </a:r>
            <a:r>
              <a:rPr lang="ko-KR" sz="1400" b="0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/>
          <p:nvPr/>
        </p:nvSpPr>
        <p:spPr>
          <a:xfrm>
            <a:off x="12352425" y="1751275"/>
            <a:ext cx="15105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정보입력후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누를시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결제팝업화면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12352425" y="3494300"/>
            <a:ext cx="15105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팝업시 뒤에 배경화면 회색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80;p15"/>
          <p:cNvSpPr/>
          <p:nvPr/>
        </p:nvSpPr>
        <p:spPr>
          <a:xfrm>
            <a:off x="0" y="851698"/>
            <a:ext cx="12192000" cy="6006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지도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API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34" name="Google Shape;180;p15"/>
          <p:cNvSpPr/>
          <p:nvPr/>
        </p:nvSpPr>
        <p:spPr>
          <a:xfrm>
            <a:off x="9766300" y="851698"/>
            <a:ext cx="2425700" cy="600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35" name="Google Shape;180;p15"/>
          <p:cNvSpPr/>
          <p:nvPr/>
        </p:nvSpPr>
        <p:spPr>
          <a:xfrm>
            <a:off x="9766300" y="851699"/>
            <a:ext cx="24257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검색</a:t>
            </a:r>
          </a:p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플레이스홀더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시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도</a:t>
            </a:r>
          </a:p>
        </p:txBody>
      </p:sp>
      <p:sp>
        <p:nvSpPr>
          <p:cNvPr id="36" name="Google Shape;180;p15"/>
          <p:cNvSpPr/>
          <p:nvPr/>
        </p:nvSpPr>
        <p:spPr>
          <a:xfrm>
            <a:off x="9766300" y="1706723"/>
            <a:ext cx="2425700" cy="6245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검색결과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**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37" name="Google Shape;180;p15"/>
          <p:cNvSpPr/>
          <p:nvPr/>
        </p:nvSpPr>
        <p:spPr>
          <a:xfrm>
            <a:off x="9779000" y="2394818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38" name="Google Shape;204;p17"/>
          <p:cNvSpPr/>
          <p:nvPr/>
        </p:nvSpPr>
        <p:spPr>
          <a:xfrm>
            <a:off x="9109549" y="3426424"/>
            <a:ext cx="771052" cy="6375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활성화 버튼</a:t>
            </a:r>
            <a:endParaRPr sz="14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  <a:sym typeface="Arial"/>
            </a:endParaRPr>
          </a:p>
        </p:txBody>
      </p:sp>
      <p:sp>
        <p:nvSpPr>
          <p:cNvPr id="39" name="Google Shape;180;p15"/>
          <p:cNvSpPr/>
          <p:nvPr/>
        </p:nvSpPr>
        <p:spPr>
          <a:xfrm>
            <a:off x="5129045" y="-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0" name="Google Shape;180;p15"/>
          <p:cNvSpPr/>
          <p:nvPr/>
        </p:nvSpPr>
        <p:spPr>
          <a:xfrm>
            <a:off x="6674797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1" name="Google Shape;180;p15"/>
          <p:cNvSpPr/>
          <p:nvPr/>
        </p:nvSpPr>
        <p:spPr>
          <a:xfrm>
            <a:off x="8220548" y="-3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2" name="Google Shape;180;p15"/>
          <p:cNvSpPr/>
          <p:nvPr/>
        </p:nvSpPr>
        <p:spPr>
          <a:xfrm>
            <a:off x="0" y="-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3" name="Google Shape;180;p15"/>
          <p:cNvSpPr/>
          <p:nvPr/>
        </p:nvSpPr>
        <p:spPr>
          <a:xfrm>
            <a:off x="9779000" y="3235597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44" name="Google Shape;180;p15"/>
          <p:cNvSpPr/>
          <p:nvPr/>
        </p:nvSpPr>
        <p:spPr>
          <a:xfrm>
            <a:off x="9779000" y="4090621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45" name="Google Shape;180;p15"/>
          <p:cNvSpPr/>
          <p:nvPr/>
        </p:nvSpPr>
        <p:spPr>
          <a:xfrm>
            <a:off x="9779000" y="4940873"/>
            <a:ext cx="1676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정류소이름</a:t>
            </a:r>
          </a:p>
        </p:txBody>
      </p:sp>
      <p:sp>
        <p:nvSpPr>
          <p:cNvPr id="46" name="Google Shape;180;p15"/>
          <p:cNvSpPr/>
          <p:nvPr/>
        </p:nvSpPr>
        <p:spPr>
          <a:xfrm>
            <a:off x="11988800" y="2394817"/>
            <a:ext cx="203200" cy="4463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스크롤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47" name="Google Shape;180;p15"/>
          <p:cNvSpPr/>
          <p:nvPr/>
        </p:nvSpPr>
        <p:spPr>
          <a:xfrm>
            <a:off x="2792245" y="190935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정류소 이름</a:t>
            </a:r>
            <a:endParaRPr lang="en-US" altLang="ko-KR" sz="1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전동킥보드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갯수</a:t>
            </a:r>
            <a:endParaRPr sz="12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731475" y="3426424"/>
            <a:ext cx="539750" cy="633087"/>
            <a:chOff x="-1317625" y="2394817"/>
            <a:chExt cx="539750" cy="633087"/>
          </a:xfrm>
        </p:grpSpPr>
        <p:sp>
          <p:nvSpPr>
            <p:cNvPr id="49" name="타원 48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834775" y="35351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899375" y="5531078"/>
            <a:ext cx="539750" cy="633087"/>
            <a:chOff x="-1317625" y="2394817"/>
            <a:chExt cx="539750" cy="633087"/>
          </a:xfrm>
        </p:grpSpPr>
        <p:sp>
          <p:nvSpPr>
            <p:cNvPr id="53" name="타원 52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02675" y="563978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85364" y="2902089"/>
            <a:ext cx="539750" cy="633087"/>
            <a:chOff x="-1317625" y="2394817"/>
            <a:chExt cx="539750" cy="633087"/>
          </a:xfrm>
        </p:grpSpPr>
        <p:sp>
          <p:nvSpPr>
            <p:cNvPr id="57" name="타원 56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388664" y="301079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522370" y="3526361"/>
            <a:ext cx="539750" cy="633087"/>
            <a:chOff x="-1317625" y="2394817"/>
            <a:chExt cx="539750" cy="633087"/>
          </a:xfrm>
        </p:grpSpPr>
        <p:sp>
          <p:nvSpPr>
            <p:cNvPr id="61" name="타원 60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625670" y="36350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24120" y="2667588"/>
            <a:ext cx="539750" cy="633087"/>
            <a:chOff x="-1317625" y="2394817"/>
            <a:chExt cx="539750" cy="633087"/>
          </a:xfrm>
        </p:grpSpPr>
        <p:sp>
          <p:nvSpPr>
            <p:cNvPr id="65" name="타원 64"/>
            <p:cNvSpPr/>
            <p:nvPr/>
          </p:nvSpPr>
          <p:spPr>
            <a:xfrm>
              <a:off x="-1317625" y="2394817"/>
              <a:ext cx="527050" cy="5270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-1304924" y="2658342"/>
              <a:ext cx="527049" cy="36956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27420" y="277629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Google Shape;180;p15"/>
          <p:cNvSpPr/>
          <p:nvPr/>
        </p:nvSpPr>
        <p:spPr>
          <a:xfrm>
            <a:off x="11455400" y="2401143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예약취소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69" name="Google Shape;180;p15"/>
          <p:cNvSpPr/>
          <p:nvPr/>
        </p:nvSpPr>
        <p:spPr>
          <a:xfrm>
            <a:off x="11452225" y="3235597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70" name="Google Shape;180;p15"/>
          <p:cNvSpPr/>
          <p:nvPr/>
        </p:nvSpPr>
        <p:spPr>
          <a:xfrm>
            <a:off x="11452225" y="4092630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71" name="Google Shape;180;p15"/>
          <p:cNvSpPr/>
          <p:nvPr/>
        </p:nvSpPr>
        <p:spPr>
          <a:xfrm>
            <a:off x="11452225" y="4942319"/>
            <a:ext cx="533400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400"/>
            </a:pPr>
            <a:r>
              <a:rPr lang="ko-KR" altLang="en-US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예약하기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766300" y="2360860"/>
            <a:ext cx="2425700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Google Shape;238;p18"/>
          <p:cNvSpPr txBox="1"/>
          <p:nvPr/>
        </p:nvSpPr>
        <p:spPr>
          <a:xfrm>
            <a:off x="2013683" y="1633210"/>
            <a:ext cx="77001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예약완료 상태는 비활성화</a:t>
            </a:r>
            <a:endParaRPr sz="14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 시 리스트에서 삭제</a:t>
            </a:r>
            <a:endParaRPr sz="14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ko-KR" sz="1400" b="0" i="0" u="none" strike="noStrike" cap="none" dirty="0" smtClean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다른</a:t>
            </a:r>
            <a:r>
              <a:rPr lang="en-US" altLang="ko-KR" sz="1400" b="0" i="0" u="none" strike="noStrike" cap="none" dirty="0" smtClean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smtClean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곳에 </a:t>
            </a: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반납시 다른 정류소에서 </a:t>
            </a:r>
            <a:r>
              <a:rPr lang="ko-KR" sz="1400" b="0" i="0" u="none" strike="noStrike" cap="none" dirty="0" smtClean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나타나게</a:t>
            </a:r>
            <a:r>
              <a:rPr lang="ko-KR" sz="1400" b="0" i="0" u="none" strike="noStrike" cap="none" dirty="0">
                <a:solidFill>
                  <a:srgbClr val="CC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74" name="Google Shape;239;p18"/>
          <p:cNvSpPr txBox="1"/>
          <p:nvPr/>
        </p:nvSpPr>
        <p:spPr>
          <a:xfrm>
            <a:off x="4910705" y="2426560"/>
            <a:ext cx="475056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예약하기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눌렀을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때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했을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–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로그인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팝업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창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띄우기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로그인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했을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시 </a:t>
            </a:r>
            <a:r>
              <a:rPr lang="ko-KR" dirty="0"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카드 결제 창으로 넘김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CC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75" name="Google Shape;264;p19"/>
          <p:cNvSpPr/>
          <p:nvPr/>
        </p:nvSpPr>
        <p:spPr>
          <a:xfrm>
            <a:off x="1443313" y="369295"/>
            <a:ext cx="9357900" cy="5962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76" name="Google Shape;265;p19"/>
          <p:cNvSpPr/>
          <p:nvPr/>
        </p:nvSpPr>
        <p:spPr>
          <a:xfrm>
            <a:off x="10153075" y="542620"/>
            <a:ext cx="40395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X</a:t>
            </a:r>
            <a:endParaRPr sz="14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77" name="Google Shape;266;p19"/>
          <p:cNvSpPr/>
          <p:nvPr/>
        </p:nvSpPr>
        <p:spPr>
          <a:xfrm>
            <a:off x="2292466" y="2106252"/>
            <a:ext cx="2554200" cy="989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등록한 카드가 없습니다.</a:t>
            </a: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카드를 등록해주세요.</a:t>
            </a: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Google Shape;267;p19"/>
          <p:cNvSpPr/>
          <p:nvPr/>
        </p:nvSpPr>
        <p:spPr>
          <a:xfrm>
            <a:off x="5237262" y="5315141"/>
            <a:ext cx="16671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결제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79" name="Google Shape;268;p19"/>
          <p:cNvSpPr/>
          <p:nvPr/>
        </p:nvSpPr>
        <p:spPr>
          <a:xfrm>
            <a:off x="2293450" y="1490745"/>
            <a:ext cx="76200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대전 동구 ㅇㅇ정류소 88번 킥보드 대여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80" name="Google Shape;270;p19"/>
          <p:cNvSpPr/>
          <p:nvPr/>
        </p:nvSpPr>
        <p:spPr>
          <a:xfrm>
            <a:off x="5058000" y="5149720"/>
            <a:ext cx="361800" cy="378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sz="1400" b="0" i="0" u="none" strike="noStrike" cap="none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81" name="Google Shape;271;p19"/>
          <p:cNvSpPr/>
          <p:nvPr/>
        </p:nvSpPr>
        <p:spPr>
          <a:xfrm>
            <a:off x="2293450" y="3313370"/>
            <a:ext cx="37431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대여시간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82" name="Google Shape;272;p19"/>
          <p:cNvSpPr/>
          <p:nvPr/>
        </p:nvSpPr>
        <p:spPr>
          <a:xfrm>
            <a:off x="2293450" y="3917220"/>
            <a:ext cx="37431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endParaRPr sz="1400" b="0" i="0" u="none" strike="noStrike" cap="none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83" name="Google Shape;273;p19"/>
          <p:cNvSpPr/>
          <p:nvPr/>
        </p:nvSpPr>
        <p:spPr>
          <a:xfrm>
            <a:off x="5113895" y="2093492"/>
            <a:ext cx="2554200" cy="989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latin typeface="나눔고딕" panose="020D0604000000000000" pitchFamily="50" charset="-127"/>
                <a:ea typeface="나눔고딕" panose="020D0604000000000000" pitchFamily="50" charset="-127"/>
              </a:rPr>
              <a:t>+카드추가</a:t>
            </a:r>
            <a:endParaRPr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Google Shape;274;p19"/>
          <p:cNvSpPr/>
          <p:nvPr/>
        </p:nvSpPr>
        <p:spPr>
          <a:xfrm>
            <a:off x="10557025" y="2829370"/>
            <a:ext cx="361800" cy="440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sz="20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85" name="Google Shape;275;p19"/>
          <p:cNvSpPr/>
          <p:nvPr/>
        </p:nvSpPr>
        <p:spPr>
          <a:xfrm>
            <a:off x="4944549" y="2005696"/>
            <a:ext cx="361800" cy="378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sz="1400" b="0" i="0" u="none" strike="noStrike" cap="none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86" name="Google Shape;269;p19"/>
          <p:cNvSpPr txBox="1"/>
          <p:nvPr/>
        </p:nvSpPr>
        <p:spPr>
          <a:xfrm>
            <a:off x="7785196" y="2370847"/>
            <a:ext cx="2899283" cy="241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 등록된 카드 없을 시 </a:t>
            </a: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추가</a:t>
            </a: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sz="1400" b="0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시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</a:t>
            </a:r>
            <a:r>
              <a:rPr lang="en-US" alt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en-US" alt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대여</a:t>
            </a:r>
            <a:r>
              <a:rPr lang="en-US" alt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 </a:t>
            </a:r>
            <a:r>
              <a:rPr lang="ko-KR" sz="1400" b="0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83670" y="910787"/>
            <a:ext cx="3236170" cy="503127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9177729"/>
              </p:ext>
            </p:extLst>
          </p:nvPr>
        </p:nvGraphicFramePr>
        <p:xfrm>
          <a:off x="4648966" y="1977335"/>
          <a:ext cx="3123821" cy="367485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741750"/>
                <a:gridCol w="556703"/>
                <a:gridCol w="526933"/>
                <a:gridCol w="224721"/>
                <a:gridCol w="536857"/>
                <a:gridCol w="536857"/>
              </a:tblGrid>
              <a:tr h="66376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체크 카드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3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YY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167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25449" y="1109090"/>
            <a:ext cx="2101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결제수단 등록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08586" y="1023576"/>
            <a:ext cx="364342" cy="32945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80;p15"/>
          <p:cNvSpPr/>
          <p:nvPr/>
        </p:nvSpPr>
        <p:spPr>
          <a:xfrm>
            <a:off x="6481595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6" name="Google Shape;180;p15"/>
          <p:cNvSpPr/>
          <p:nvPr/>
        </p:nvSpPr>
        <p:spPr>
          <a:xfrm>
            <a:off x="8027347" y="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8" name="Google Shape;180;p15"/>
          <p:cNvSpPr/>
          <p:nvPr/>
        </p:nvSpPr>
        <p:spPr>
          <a:xfrm>
            <a:off x="1352550" y="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1352550" y="843927"/>
            <a:ext cx="9766300" cy="6043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4061834"/>
              </p:ext>
            </p:extLst>
          </p:nvPr>
        </p:nvGraphicFramePr>
        <p:xfrm>
          <a:off x="2171700" y="2233582"/>
          <a:ext cx="8128000" cy="32147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3251200"/>
                <a:gridCol w="1625600"/>
              </a:tblGrid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olidFill>
                            <a:sysClr val="windowText" lastClr="000000"/>
                          </a:solidFill>
                          <a:sym typeface="Malgun Gothic"/>
                        </a:rPr>
                        <a:t>아이디</a:t>
                      </a:r>
                      <a:endParaRPr lang="ko-KR" altLang="en-US" sz="1400" b="0" i="0" u="none" strike="noStrike" cap="none" dirty="0" smtClean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olidFill>
                            <a:sysClr val="windowText" lastClr="000000"/>
                          </a:solidFill>
                          <a:sym typeface="Malgun Gothic"/>
                        </a:rPr>
                        <a:t>아이디 </a:t>
                      </a:r>
                      <a:r>
                        <a:rPr lang="en-US" altLang="ko-KR" sz="1400" u="none" strike="noStrike" cap="none" dirty="0" smtClean="0">
                          <a:solidFill>
                            <a:sysClr val="windowText" lastClr="000000"/>
                          </a:solidFill>
                          <a:sym typeface="Malgun Gothic"/>
                        </a:rPr>
                        <a:t>(</a:t>
                      </a:r>
                      <a:r>
                        <a:rPr lang="ko-KR" altLang="en-US" sz="1400" u="none" strike="noStrike" cap="none" dirty="0" smtClean="0">
                          <a:solidFill>
                            <a:sysClr val="windowText" lastClr="000000"/>
                          </a:solidFill>
                          <a:sym typeface="Malgun Gothic"/>
                        </a:rPr>
                        <a:t>변경불가</a:t>
                      </a:r>
                      <a:r>
                        <a:rPr lang="en-US" altLang="ko-KR" sz="1400" u="none" strike="noStrike" cap="none" dirty="0" smtClean="0">
                          <a:solidFill>
                            <a:sysClr val="windowText" lastClr="000000"/>
                          </a:solidFill>
                          <a:sym typeface="Malgun Gothic"/>
                        </a:rPr>
                        <a:t>)</a:t>
                      </a:r>
                      <a:endParaRPr lang="ko-KR" altLang="en-US" sz="1400" b="0" i="0" u="none" strike="noStrike" cap="none" dirty="0" smtClean="0">
                        <a:solidFill>
                          <a:sysClr val="windowText" lastClr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비밀번호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*******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비밀번호 확인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*******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이름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사용자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핸드폰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010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****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****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</a:tr>
              <a:tr h="4647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운전면허유무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yes or no</a:t>
                      </a:r>
                      <a:endParaRPr lang="en-US" altLang="ko-KR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6464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수정 완료</a:t>
                      </a:r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0466247"/>
              </p:ext>
            </p:extLst>
          </p:nvPr>
        </p:nvGraphicFramePr>
        <p:xfrm>
          <a:off x="2171700" y="1598729"/>
          <a:ext cx="8128000" cy="634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2476"/>
                <a:gridCol w="2730500"/>
                <a:gridCol w="2745024"/>
              </a:tblGrid>
              <a:tr h="634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 수정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예약 </a:t>
                      </a: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/ </a:t>
                      </a: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대여 내역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결제관리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Google Shape;180;p15"/>
          <p:cNvSpPr/>
          <p:nvPr/>
        </p:nvSpPr>
        <p:spPr>
          <a:xfrm>
            <a:off x="9573098" y="1"/>
            <a:ext cx="1545752" cy="843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마이페이지</a:t>
            </a:r>
            <a:endParaRPr sz="1800" b="0" i="0" u="none" strike="noStrike" cap="none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80;p15"/>
          <p:cNvSpPr/>
          <p:nvPr/>
        </p:nvSpPr>
        <p:spPr>
          <a:xfrm>
            <a:off x="6348245" y="0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대여하기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0" name="Google Shape;180;p15"/>
          <p:cNvSpPr/>
          <p:nvPr/>
        </p:nvSpPr>
        <p:spPr>
          <a:xfrm>
            <a:off x="7893997" y="4"/>
            <a:ext cx="1545752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고객센터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1" name="Google Shape;180;p15"/>
          <p:cNvSpPr/>
          <p:nvPr/>
        </p:nvSpPr>
        <p:spPr>
          <a:xfrm>
            <a:off x="9439748" y="1"/>
            <a:ext cx="1545752" cy="843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마이페이지</a:t>
            </a:r>
            <a:endParaRPr sz="1800" b="0" i="0" u="none" strike="noStrike" cap="none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2" name="Google Shape;180;p15"/>
          <p:cNvSpPr/>
          <p:nvPr/>
        </p:nvSpPr>
        <p:spPr>
          <a:xfrm>
            <a:off x="1219200" y="2"/>
            <a:ext cx="1928263" cy="84392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Logo. IMG</a:t>
            </a:r>
            <a:endParaRPr sz="18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23" name="Google Shape;319;p21"/>
          <p:cNvSpPr/>
          <p:nvPr/>
        </p:nvSpPr>
        <p:spPr>
          <a:xfrm>
            <a:off x="1219200" y="843927"/>
            <a:ext cx="9766300" cy="60434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0686285"/>
              </p:ext>
            </p:extLst>
          </p:nvPr>
        </p:nvGraphicFramePr>
        <p:xfrm>
          <a:off x="2183331" y="1630622"/>
          <a:ext cx="8128000" cy="634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2476"/>
                <a:gridCol w="2730500"/>
                <a:gridCol w="2745024"/>
              </a:tblGrid>
              <a:tr h="634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 수정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예약 </a:t>
                      </a:r>
                      <a:r>
                        <a:rPr lang="en-US" altLang="ko-KR" sz="1400" u="none" strike="noStrike" cap="none" dirty="0" smtClean="0">
                          <a:sym typeface="Malgun Gothic"/>
                        </a:rPr>
                        <a:t>/ </a:t>
                      </a: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대여 내역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 smtClean="0">
                          <a:sym typeface="Malgun Gothic"/>
                        </a:rPr>
                        <a:t>결제관리</a:t>
                      </a:r>
                      <a:endParaRPr lang="ko-KR" altLang="en-US" sz="14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5240877"/>
              </p:ext>
            </p:extLst>
          </p:nvPr>
        </p:nvGraphicFramePr>
        <p:xfrm>
          <a:off x="2183331" y="2250744"/>
          <a:ext cx="8128000" cy="352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2269"/>
                <a:gridCol w="1816100"/>
                <a:gridCol w="1638300"/>
                <a:gridCol w="2057400"/>
                <a:gridCol w="1903931"/>
              </a:tblGrid>
              <a:tr h="44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대여장소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예약 중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~10:30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까지 대여가능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예약취소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44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동구 가양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baseline="0" dirty="0" smtClean="0"/>
                        <a:t>동 </a:t>
                      </a:r>
                      <a:r>
                        <a:rPr lang="ko-KR" altLang="en-US" dirty="0" smtClean="0"/>
                        <a:t>정류소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대여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반납시간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동구 가양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baseline="0" dirty="0" smtClean="0"/>
                        <a:t>동 </a:t>
                      </a:r>
                      <a:r>
                        <a:rPr lang="ko-KR" altLang="en-US" dirty="0" smtClean="0"/>
                        <a:t>정류소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반납시간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동구 가양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baseline="0" dirty="0" smtClean="0"/>
                        <a:t>동 </a:t>
                      </a:r>
                      <a:r>
                        <a:rPr lang="ko-KR" altLang="en-US" dirty="0" smtClean="0"/>
                        <a:t>정류소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반납시간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동구 가양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baseline="0" dirty="0" smtClean="0"/>
                        <a:t>동 </a:t>
                      </a:r>
                      <a:r>
                        <a:rPr lang="ko-KR" altLang="en-US" dirty="0" smtClean="0"/>
                        <a:t>정류소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반납시간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동구 가양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baseline="0" dirty="0" smtClean="0"/>
                        <a:t>동 </a:t>
                      </a:r>
                      <a:r>
                        <a:rPr lang="ko-KR" altLang="en-US" dirty="0" smtClean="0"/>
                        <a:t>정류소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반납시간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동구 가양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baseline="0" dirty="0" smtClean="0"/>
                        <a:t>동 </a:t>
                      </a:r>
                      <a:r>
                        <a:rPr lang="ko-KR" altLang="en-US" dirty="0" smtClean="0"/>
                        <a:t>정류소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반납장소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반납시간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0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7" name="Google Shape;357;p22"/>
          <p:cNvSpPr txBox="1"/>
          <p:nvPr/>
        </p:nvSpPr>
        <p:spPr>
          <a:xfrm>
            <a:off x="5725784" y="5720726"/>
            <a:ext cx="4827915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결제창에서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넘어간 순간부터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30분리미트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30분초과시 자동 캔슬(결제취소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위약금 50%</a:t>
            </a:r>
            <a:r>
              <a:rPr lang="ko-KR" sz="1400" b="0" i="0" u="none" strike="noStrike" cap="none" dirty="0" smtClean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환불</a:t>
            </a:r>
            <a:endParaRPr sz="1400" b="0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1164</Words>
  <Application>Microsoft Office PowerPoint</Application>
  <PresentationFormat>사용자 지정</PresentationFormat>
  <Paragraphs>635</Paragraphs>
  <Slides>25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Registered User</cp:lastModifiedBy>
  <cp:revision>24</cp:revision>
  <dcterms:modified xsi:type="dcterms:W3CDTF">2019-04-03T02:12:04Z</dcterms:modified>
</cp:coreProperties>
</file>