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59" r:id="rId5"/>
    <p:sldId id="266" r:id="rId6"/>
    <p:sldId id="268" r:id="rId7"/>
    <p:sldId id="261" r:id="rId8"/>
    <p:sldId id="269" r:id="rId9"/>
    <p:sldId id="262" r:id="rId10"/>
    <p:sldId id="267" r:id="rId11"/>
    <p:sldId id="263" r:id="rId12"/>
    <p:sldId id="264" r:id="rId13"/>
    <p:sldId id="270" r:id="rId14"/>
    <p:sldId id="265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2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206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24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602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88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70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54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3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277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96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78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38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60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598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3D9F-4359-4782-8E3D-869C12BE6625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241B944-13F0-4E17-B1ED-1D8C81A49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600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CDIO – Autumn 2015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47" y="893891"/>
            <a:ext cx="791638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9141"/>
          </a:xfrm>
        </p:spPr>
        <p:txBody>
          <a:bodyPr/>
          <a:lstStyle/>
          <a:p>
            <a:r>
              <a:rPr lang="sv-SE" dirty="0" smtClean="0"/>
              <a:t>Post 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568741"/>
            <a:ext cx="8596668" cy="3880773"/>
          </a:xfrm>
        </p:spPr>
        <p:txBody>
          <a:bodyPr/>
          <a:lstStyle/>
          <a:p>
            <a:r>
              <a:rPr lang="sv-SE" dirty="0" err="1" smtClean="0"/>
              <a:t>ProcessG</a:t>
            </a:r>
            <a:endParaRPr lang="sv-SE" dirty="0" smtClean="0"/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3" y="2650921"/>
            <a:ext cx="2869035" cy="2869035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65" y="2650921"/>
            <a:ext cx="2869035" cy="286903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77" y="2650921"/>
            <a:ext cx="2869035" cy="28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28"/>
          </a:xfrm>
        </p:spPr>
        <p:txBody>
          <a:bodyPr/>
          <a:lstStyle/>
          <a:p>
            <a:r>
              <a:rPr lang="sv-SE" dirty="0" err="1" smtClean="0"/>
              <a:t>Result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26128"/>
            <a:ext cx="2193226" cy="2193226"/>
          </a:xfr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7" y="1426128"/>
            <a:ext cx="2189527" cy="2189527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62462"/>
            <a:ext cx="2193226" cy="219322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8" y="3762463"/>
            <a:ext cx="2193226" cy="21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455913"/>
            <a:ext cx="8596668" cy="3880773"/>
          </a:xfrm>
        </p:spPr>
        <p:txBody>
          <a:bodyPr/>
          <a:lstStyle/>
          <a:p>
            <a:r>
              <a:rPr lang="en-US" dirty="0" smtClean="0"/>
              <a:t>Trees</a:t>
            </a:r>
          </a:p>
          <a:p>
            <a:r>
              <a:rPr lang="en-US" dirty="0" smtClean="0"/>
              <a:t>Road width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14" y="1455913"/>
            <a:ext cx="5306135" cy="4940195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14" y="1455912"/>
            <a:ext cx="5306135" cy="49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494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401464"/>
            <a:ext cx="8596668" cy="3880773"/>
          </a:xfrm>
        </p:spPr>
        <p:txBody>
          <a:bodyPr/>
          <a:lstStyle/>
          <a:p>
            <a:r>
              <a:rPr lang="en-US" dirty="0" smtClean="0"/>
              <a:t>Trees as 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0614" y="2329343"/>
            <a:ext cx="8596668" cy="1320800"/>
          </a:xfrm>
        </p:spPr>
        <p:txBody>
          <a:bodyPr/>
          <a:lstStyle/>
          <a:p>
            <a:pPr algn="ctr"/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72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029"/>
          </a:xfrm>
        </p:spPr>
        <p:txBody>
          <a:bodyPr/>
          <a:lstStyle/>
          <a:p>
            <a:r>
              <a:rPr lang="sv-SE" dirty="0" err="1" smtClean="0"/>
              <a:t>Content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426128"/>
            <a:ext cx="8596668" cy="5066951"/>
          </a:xfrm>
        </p:spPr>
        <p:txBody>
          <a:bodyPr/>
          <a:lstStyle/>
          <a:p>
            <a:r>
              <a:rPr lang="en-US" dirty="0" smtClean="0"/>
              <a:t>Project members</a:t>
            </a:r>
          </a:p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Flow chart </a:t>
            </a:r>
          </a:p>
          <a:p>
            <a:pPr lvl="1"/>
            <a:r>
              <a:rPr lang="en-US" dirty="0" err="1" smtClean="0"/>
              <a:t>OpenStreetMap</a:t>
            </a:r>
            <a:endParaRPr lang="en-US" dirty="0" smtClean="0"/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Post processing</a:t>
            </a:r>
          </a:p>
          <a:p>
            <a:r>
              <a:rPr lang="en-US" dirty="0" smtClean="0"/>
              <a:t>Result 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</a:t>
            </a:r>
            <a:r>
              <a:rPr lang="sv-SE" dirty="0" err="1" smtClean="0"/>
              <a:t>members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98" y="2771290"/>
            <a:ext cx="1943083" cy="2916446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1" y="236492"/>
            <a:ext cx="3888962" cy="2586312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25" y="1287435"/>
            <a:ext cx="2303054" cy="3070738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49" y="3758434"/>
            <a:ext cx="3101211" cy="2209310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2" y="1453832"/>
            <a:ext cx="2651659" cy="193532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3" y="3829119"/>
            <a:ext cx="1475682" cy="2278426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95" y="4103597"/>
            <a:ext cx="1905049" cy="25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r>
              <a:rPr lang="sv-SE" dirty="0" smtClean="0"/>
              <a:t>Project </a:t>
            </a:r>
            <a:r>
              <a:rPr lang="sv-SE" dirty="0" err="1" smtClean="0"/>
              <a:t>goal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513608"/>
            <a:ext cx="8596668" cy="3880773"/>
          </a:xfrm>
        </p:spPr>
        <p:txBody>
          <a:bodyPr/>
          <a:lstStyle/>
          <a:p>
            <a:r>
              <a:rPr lang="sv-SE" dirty="0" err="1" smtClean="0"/>
              <a:t>Background</a:t>
            </a:r>
            <a:endParaRPr lang="sv-SE" dirty="0" smtClean="0"/>
          </a:p>
          <a:p>
            <a:pPr lvl="1"/>
            <a:r>
              <a:rPr lang="sv-SE" dirty="0" err="1" smtClean="0"/>
              <a:t>Vricon</a:t>
            </a:r>
            <a:endParaRPr lang="sv-SE" dirty="0"/>
          </a:p>
          <a:p>
            <a:endParaRPr lang="sv-SE" dirty="0" smtClean="0"/>
          </a:p>
          <a:p>
            <a:pPr lvl="1"/>
            <a:endParaRPr lang="sv-SE" dirty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06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747"/>
          </a:xfrm>
        </p:spPr>
        <p:txBody>
          <a:bodyPr/>
          <a:lstStyle/>
          <a:p>
            <a:r>
              <a:rPr lang="sv-SE" dirty="0" smtClean="0"/>
              <a:t>System – </a:t>
            </a:r>
            <a:r>
              <a:rPr lang="sv-SE" dirty="0" err="1" smtClean="0"/>
              <a:t>flow</a:t>
            </a:r>
            <a:r>
              <a:rPr lang="sv-SE" dirty="0" smtClean="0"/>
              <a:t> </a:t>
            </a:r>
            <a:r>
              <a:rPr lang="sv-SE" dirty="0" err="1" smtClean="0"/>
              <a:t>chart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1715"/>
            <a:ext cx="8596312" cy="3514565"/>
          </a:xfrm>
        </p:spPr>
      </p:pic>
    </p:spTree>
    <p:extLst>
      <p:ext uri="{BB962C8B-B14F-4D97-AF65-F5344CB8AC3E}">
        <p14:creationId xmlns:p14="http://schemas.microsoft.com/office/powerpoint/2010/main" val="1526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306"/>
          </a:xfrm>
        </p:spPr>
        <p:txBody>
          <a:bodyPr/>
          <a:lstStyle/>
          <a:p>
            <a:r>
              <a:rPr lang="sv-SE" dirty="0" smtClean="0"/>
              <a:t>System - </a:t>
            </a:r>
            <a:r>
              <a:rPr lang="sv-SE" dirty="0" err="1" smtClean="0"/>
              <a:t>OpenStreetMap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442906"/>
            <a:ext cx="8596668" cy="3880773"/>
          </a:xfrm>
        </p:spPr>
        <p:txBody>
          <a:bodyPr/>
          <a:lstStyle/>
          <a:p>
            <a:r>
              <a:rPr lang="sv-SE" dirty="0" err="1" smtClean="0"/>
              <a:t>Ground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22" y="2567031"/>
            <a:ext cx="3171038" cy="3171038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67031"/>
            <a:ext cx="3171038" cy="31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752"/>
          </a:xfrm>
        </p:spPr>
        <p:txBody>
          <a:bodyPr/>
          <a:lstStyle/>
          <a:p>
            <a:r>
              <a:rPr lang="sv-SE" dirty="0" smtClean="0"/>
              <a:t>System - Features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398921"/>
            <a:ext cx="8596668" cy="5278716"/>
          </a:xfrm>
        </p:spPr>
        <p:txBody>
          <a:bodyPr/>
          <a:lstStyle/>
          <a:p>
            <a:r>
              <a:rPr lang="en-US" dirty="0" smtClean="0"/>
              <a:t>Gray level co-occurrence matrix</a:t>
            </a:r>
          </a:p>
          <a:p>
            <a:pPr lvl="1"/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Dissimilarity</a:t>
            </a:r>
          </a:p>
          <a:p>
            <a:pPr lvl="1"/>
            <a:r>
              <a:rPr lang="en-US" dirty="0" smtClean="0"/>
              <a:t>ASM </a:t>
            </a:r>
          </a:p>
          <a:p>
            <a:r>
              <a:rPr lang="en-US" dirty="0" smtClean="0"/>
              <a:t>Mean value</a:t>
            </a:r>
          </a:p>
          <a:p>
            <a:r>
              <a:rPr lang="en-US" dirty="0" smtClean="0"/>
              <a:t>Height map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35" y="1624027"/>
            <a:ext cx="1538624" cy="1538624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10" y="1627311"/>
            <a:ext cx="1538625" cy="1538625"/>
          </a:xfrm>
          <a:prstGeom prst="rect">
            <a:avLst/>
          </a:prstGeom>
        </p:spPr>
      </p:pic>
      <p:pic>
        <p:nvPicPr>
          <p:cNvPr id="14" name="Bildobjekt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86" y="1624027"/>
            <a:ext cx="1538624" cy="1538624"/>
          </a:xfrm>
          <a:prstGeom prst="rect">
            <a:avLst/>
          </a:prstGeom>
        </p:spPr>
      </p:pic>
      <p:pic>
        <p:nvPicPr>
          <p:cNvPr id="15" name="Bildobjekt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35" y="3339308"/>
            <a:ext cx="1538624" cy="1538624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10" y="3339308"/>
            <a:ext cx="1538625" cy="1538625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86" y="3339308"/>
            <a:ext cx="1538624" cy="15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sv-SE" dirty="0" smtClean="0"/>
              <a:t>System – features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3880773"/>
          </a:xfrm>
        </p:spPr>
        <p:txBody>
          <a:bodyPr/>
          <a:lstStyle/>
          <a:p>
            <a:r>
              <a:rPr lang="sv-SE" dirty="0" smtClean="0"/>
              <a:t>Approach 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565069"/>
            <a:ext cx="4025179" cy="2420132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56" y="2565069"/>
            <a:ext cx="4030046" cy="24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752"/>
          </a:xfrm>
        </p:spPr>
        <p:txBody>
          <a:bodyPr/>
          <a:lstStyle/>
          <a:p>
            <a:r>
              <a:rPr lang="sv-SE" dirty="0" smtClean="0"/>
              <a:t>System – Neural </a:t>
            </a:r>
            <a:r>
              <a:rPr lang="sv-SE" dirty="0" err="1" smtClean="0"/>
              <a:t>Network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560352"/>
            <a:ext cx="8596668" cy="3880773"/>
          </a:xfrm>
        </p:spPr>
        <p:txBody>
          <a:bodyPr/>
          <a:lstStyle/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Approach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6" y="2724983"/>
            <a:ext cx="4623180" cy="28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gränsningsaspekten">
  <a:themeElements>
    <a:clrScheme name="Begränsningsaspekte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Begränsningsaspekten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gränsningsaspekte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76</Words>
  <Application>Microsoft Office PowerPoint</Application>
  <PresentationFormat>Bredbild</PresentationFormat>
  <Paragraphs>48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Begränsningsaspekten</vt:lpstr>
      <vt:lpstr>PowerPoint-presentation</vt:lpstr>
      <vt:lpstr>Content</vt:lpstr>
      <vt:lpstr>Project members</vt:lpstr>
      <vt:lpstr>Project goal</vt:lpstr>
      <vt:lpstr>System – flow chart</vt:lpstr>
      <vt:lpstr>System - OpenStreetMap</vt:lpstr>
      <vt:lpstr>System - Features</vt:lpstr>
      <vt:lpstr>System – features </vt:lpstr>
      <vt:lpstr>System – Neural Network</vt:lpstr>
      <vt:lpstr>Post processing</vt:lpstr>
      <vt:lpstr>Result</vt:lpstr>
      <vt:lpstr>Discussion</vt:lpstr>
      <vt:lpstr>Discussion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Sara Shimekaw</dc:creator>
  <cp:lastModifiedBy>Sara Shimekaw</cp:lastModifiedBy>
  <cp:revision>19</cp:revision>
  <dcterms:created xsi:type="dcterms:W3CDTF">2015-12-14T07:21:08Z</dcterms:created>
  <dcterms:modified xsi:type="dcterms:W3CDTF">2015-12-14T09:36:19Z</dcterms:modified>
</cp:coreProperties>
</file>