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Jia [DATACOM]" initials="HJ[" lastIdx="1" clrIdx="0">
    <p:extLst>
      <p:ext uri="{19B8F6BF-5375-455C-9EA6-DF929625EA0E}">
        <p15:presenceInfo xmlns:p15="http://schemas.microsoft.com/office/powerpoint/2012/main" userId="S-1-5-21-1782762834-1739101085-2838007821-14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9679" autoAdjust="0"/>
  </p:normalViewPr>
  <p:slideViewPr>
    <p:cSldViewPr snapToGrid="0">
      <p:cViewPr varScale="1">
        <p:scale>
          <a:sx n="60" d="100"/>
          <a:sy n="60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97A1-5740-48C4-BBB8-C5D8F94E005F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9C24-F0E8-4D37-BCBE-75261BA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theory, you never write native </a:t>
            </a:r>
            <a:r>
              <a:rPr lang="en-US" baseline="0" dirty="0" err="1" smtClean="0"/>
              <a:t>javascripts</a:t>
            </a:r>
            <a:r>
              <a:rPr lang="en-US" baseline="0" dirty="0" smtClean="0"/>
              <a:t> anymore, you just write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</a:t>
            </a:r>
            <a:r>
              <a:rPr lang="en-US" dirty="0" smtClean="0"/>
              <a:t>Because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has so many benefits (such as type safety, module, object oriented, so it is really good for large scale application development,, and it is complied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For example, the heritage, and select committee we developed before, they were really complex projects, angular code was written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a lots redundant variables and functions, and it is really hard to maintain by other developers, even myself, sometimes hard to follow my own code, which was written few days ago.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A9C24-F0E8-4D37-BCBE-75261BA72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123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typescript</a:t>
            </a:r>
          </a:p>
          <a:p>
            <a:r>
              <a:rPr lang="en-US" dirty="0" smtClean="0"/>
              <a:t>Why we need typescript</a:t>
            </a:r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is a </a:t>
            </a:r>
            <a:r>
              <a:rPr lang="en-US" smtClean="0"/>
              <a:t>frontend programming language, it </a:t>
            </a:r>
            <a:r>
              <a:rPr lang="en-US" dirty="0"/>
              <a:t>lets you write JavaScript the way you really want to.</a:t>
            </a:r>
            <a:br>
              <a:rPr lang="en-US" dirty="0"/>
            </a:b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  <a:br>
              <a:rPr lang="en-US" dirty="0"/>
            </a:br>
            <a:r>
              <a:rPr lang="en-US" dirty="0"/>
              <a:t>Any browser. Any host. Any OS. Open Source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Developed and maintained by Microsoft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is free and open source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compiles to </a:t>
            </a:r>
            <a:r>
              <a:rPr lang="en-US" dirty="0" err="1" smtClean="0"/>
              <a:t>javascript</a:t>
            </a:r>
            <a:r>
              <a:rPr lang="en-US" dirty="0" smtClean="0"/>
              <a:t>, any existing </a:t>
            </a:r>
            <a:r>
              <a:rPr lang="en-US" dirty="0" err="1" smtClean="0"/>
              <a:t>javascript</a:t>
            </a:r>
            <a:r>
              <a:rPr lang="en-US" dirty="0" smtClean="0"/>
              <a:t> programs are also valid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71889"/>
            <a:ext cx="38671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62" y="19050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do we need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IDE support with autocomplete and code navigation features</a:t>
            </a:r>
          </a:p>
          <a:p>
            <a:r>
              <a:rPr lang="en-US" dirty="0"/>
              <a:t>Safe automatic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dirty="0" smtClean="0"/>
              <a:t>Typo discovered when it is compiled</a:t>
            </a:r>
          </a:p>
          <a:p>
            <a:r>
              <a:rPr lang="en-US" dirty="0"/>
              <a:t>Class-based OO, with inheritance, private </a:t>
            </a:r>
            <a:r>
              <a:rPr lang="en-US" dirty="0" smtClean="0"/>
              <a:t>members, interfaces and </a:t>
            </a:r>
            <a:r>
              <a:rPr lang="en-US" dirty="0"/>
              <a:t>Generics </a:t>
            </a:r>
            <a:endParaRPr lang="en-US" dirty="0" smtClean="0"/>
          </a:p>
          <a:p>
            <a:r>
              <a:rPr lang="en-US" dirty="0" smtClean="0"/>
              <a:t>Module support (namespace in c#)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javascript</a:t>
            </a:r>
            <a:r>
              <a:rPr lang="en-US" dirty="0" smtClean="0"/>
              <a:t> code is a valid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Work with </a:t>
            </a:r>
            <a:r>
              <a:rPr lang="en-US" dirty="0" err="1" smtClean="0"/>
              <a:t>javascript</a:t>
            </a:r>
            <a:r>
              <a:rPr lang="en-US" dirty="0" smtClean="0"/>
              <a:t> libraries. (angular, typescript, react, </a:t>
            </a:r>
            <a:r>
              <a:rPr lang="en-US" dirty="0" err="1" smtClean="0"/>
              <a:t>vue</a:t>
            </a:r>
            <a:r>
              <a:rPr lang="en-US" dirty="0" smtClean="0"/>
              <a:t>, backbones)</a:t>
            </a:r>
          </a:p>
        </p:txBody>
      </p:sp>
    </p:spTree>
    <p:extLst>
      <p:ext uri="{BB962C8B-B14F-4D97-AF65-F5344CB8AC3E}">
        <p14:creationId xmlns:p14="http://schemas.microsoft.com/office/powerpoint/2010/main" val="106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change the way to develop traditional </a:t>
            </a:r>
            <a:r>
              <a:rPr lang="en-US" dirty="0" err="1" smtClean="0"/>
              <a:t>javascript</a:t>
            </a:r>
            <a:r>
              <a:rPr lang="en-US" smtClean="0"/>
              <a:t>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12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230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TypeScript</vt:lpstr>
      <vt:lpstr>Agenda</vt:lpstr>
      <vt:lpstr>What is TypeScript</vt:lpstr>
      <vt:lpstr>TypeScript</vt:lpstr>
      <vt:lpstr>Why do we need typescript</vt:lpstr>
      <vt:lpstr>Demo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Employee</dc:creator>
  <cp:lastModifiedBy>Han Jia [DATACOM]</cp:lastModifiedBy>
  <cp:revision>23</cp:revision>
  <dcterms:created xsi:type="dcterms:W3CDTF">2016-02-16T05:45:22Z</dcterms:created>
  <dcterms:modified xsi:type="dcterms:W3CDTF">2016-02-25T21:47:00Z</dcterms:modified>
</cp:coreProperties>
</file>