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Jia [DATACOM]" initials="HJ[" lastIdx="1" clrIdx="0">
    <p:extLst>
      <p:ext uri="{19B8F6BF-5375-455C-9EA6-DF929625EA0E}">
        <p15:presenceInfo xmlns:p15="http://schemas.microsoft.com/office/powerpoint/2012/main" userId="S-1-5-21-1782762834-1739101085-2838007821-14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9679" autoAdjust="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B97A1-5740-48C4-BBB8-C5D8F94E005F}" type="datetimeFigureOut">
              <a:rPr lang="en-US" smtClean="0"/>
              <a:t>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9C24-F0E8-4D37-BCBE-75261BA7258A}" type="slidenum">
              <a:rPr lang="en-US" smtClean="0"/>
              <a:t>‹#›</a:t>
            </a:fld>
            <a:endParaRPr lang="en-US"/>
          </a:p>
        </p:txBody>
      </p:sp>
    </p:spTree>
    <p:extLst>
      <p:ext uri="{BB962C8B-B14F-4D97-AF65-F5344CB8AC3E}">
        <p14:creationId xmlns:p14="http://schemas.microsoft.com/office/powerpoint/2010/main" val="306223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introduces the notion of class-based object-oriented programming. This makes it fairly simple to structure code into classes, create class hierarchies, and manage the scope and visibility of methods and data throughout the system.</a:t>
            </a:r>
          </a:p>
          <a:p>
            <a:endParaRPr lang="en-NZ"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Modules:</a:t>
            </a:r>
            <a:r>
              <a:rPr lang="en-US" sz="1200" b="1" i="0" u="none" strike="noStrike"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TypeScript’s</a:t>
            </a:r>
            <a:r>
              <a:rPr lang="en-US" sz="1200" b="0" i="0" kern="1200" dirty="0" smtClean="0">
                <a:solidFill>
                  <a:schemeClr val="tx1"/>
                </a:solidFill>
                <a:effectLst/>
                <a:latin typeface="+mn-lt"/>
                <a:ea typeface="+mn-ea"/>
                <a:cs typeface="+mn-cs"/>
              </a:rPr>
              <a:t> modules are similar to namespaces in C#, allow defining variables, functions, classes off of the global scope.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also uses modules to declare the API that third-party libraries expose. It’s done through so called “ambient internal or external modules,” which contain only declarations and interfaces, but no implementation. This way it’s possible to provide the same level of IDE / type checker support for code that is available in pure JavaScript as if it was written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Such ambient declarations are stored in “.</a:t>
            </a:r>
            <a:r>
              <a:rPr lang="en-US" sz="1200" b="0" i="0" kern="1200" dirty="0" err="1" smtClean="0">
                <a:solidFill>
                  <a:schemeClr val="tx1"/>
                </a:solidFill>
                <a:effectLst/>
                <a:latin typeface="+mn-lt"/>
                <a:ea typeface="+mn-ea"/>
                <a:cs typeface="+mn-cs"/>
              </a:rPr>
              <a:t>d.ts</a:t>
            </a:r>
            <a:r>
              <a:rPr lang="en-US" sz="1200" b="0" i="0" kern="1200" dirty="0" smtClean="0">
                <a:solidFill>
                  <a:schemeClr val="tx1"/>
                </a:solidFill>
                <a:effectLst/>
                <a:latin typeface="+mn-lt"/>
                <a:ea typeface="+mn-ea"/>
                <a:cs typeface="+mn-cs"/>
              </a:rPr>
              <a:t>” files.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1" i="0" u="none" strike="noStrike" kern="1200" dirty="0" smtClean="0">
                <a:solidFill>
                  <a:schemeClr val="tx1"/>
                </a:solidFill>
                <a:effectLst/>
                <a:latin typeface="+mn-lt"/>
                <a:ea typeface="+mn-ea"/>
                <a:cs typeface="+mn-cs"/>
              </a:rPr>
              <a:t>IDE: </a:t>
            </a:r>
            <a:r>
              <a:rPr lang="en-US" sz="1200" b="0" i="0" kern="1200" dirty="0" smtClean="0">
                <a:solidFill>
                  <a:schemeClr val="tx1"/>
                </a:solidFill>
                <a:effectLst/>
                <a:latin typeface="+mn-lt"/>
                <a:ea typeface="+mn-ea"/>
                <a:cs typeface="+mn-cs"/>
              </a:rPr>
              <a:t>Typos caught at compilation time, </a:t>
            </a:r>
            <a:r>
              <a:rPr lang="en-US" sz="1200" b="0" i="0" kern="1200" dirty="0" err="1" smtClean="0">
                <a:solidFill>
                  <a:schemeClr val="tx1"/>
                </a:solidFill>
                <a:effectLst/>
                <a:latin typeface="+mn-lt"/>
                <a:ea typeface="+mn-ea"/>
                <a:cs typeface="+mn-cs"/>
              </a:rPr>
              <a:t>intellisense</a:t>
            </a:r>
            <a:r>
              <a:rPr lang="en-US" sz="1200" b="0" i="0" kern="1200" dirty="0" smtClean="0">
                <a:solidFill>
                  <a:schemeClr val="tx1"/>
                </a:solidFill>
                <a:effectLst/>
                <a:latin typeface="+mn-lt"/>
                <a:ea typeface="+mn-ea"/>
                <a:cs typeface="+mn-cs"/>
              </a:rPr>
              <a:t>, and code navigation.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4A9C24-F0E8-4D37-BCBE-75261BA7258A}" type="slidenum">
              <a:rPr lang="en-US" smtClean="0"/>
              <a:t>5</a:t>
            </a:fld>
            <a:endParaRPr lang="en-US"/>
          </a:p>
        </p:txBody>
      </p:sp>
    </p:spTree>
    <p:extLst>
      <p:ext uri="{BB962C8B-B14F-4D97-AF65-F5344CB8AC3E}">
        <p14:creationId xmlns:p14="http://schemas.microsoft.com/office/powerpoint/2010/main" val="56553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TypeScript</a:t>
            </a:r>
            <a:endParaRPr lang="en-US" dirty="0"/>
          </a:p>
        </p:txBody>
      </p:sp>
      <p:sp>
        <p:nvSpPr>
          <p:cNvPr id="3" name="Subtitle 2"/>
          <p:cNvSpPr>
            <a:spLocks noGrp="1"/>
          </p:cNvSpPr>
          <p:nvPr>
            <p:ph type="subTitle" idx="1"/>
          </p:nvPr>
        </p:nvSpPr>
        <p:spPr/>
        <p:txBody>
          <a:bodyPr/>
          <a:lstStyle/>
          <a:p>
            <a:r>
              <a:rPr lang="en-US" dirty="0" smtClean="0"/>
              <a:t>Evolution of front-end development</a:t>
            </a:r>
          </a:p>
        </p:txBody>
      </p:sp>
    </p:spTree>
    <p:extLst>
      <p:ext uri="{BB962C8B-B14F-4D97-AF65-F5344CB8AC3E}">
        <p14:creationId xmlns:p14="http://schemas.microsoft.com/office/powerpoint/2010/main" val="6123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the typescript</a:t>
            </a:r>
          </a:p>
          <a:p>
            <a:r>
              <a:rPr lang="en-US" dirty="0" smtClean="0"/>
              <a:t>Why we need typescript</a:t>
            </a:r>
          </a:p>
          <a:p>
            <a:r>
              <a:rPr lang="en-US" dirty="0" smtClean="0"/>
              <a:t>Sample code</a:t>
            </a:r>
            <a:endParaRPr lang="en-US" dirty="0"/>
          </a:p>
        </p:txBody>
      </p:sp>
    </p:spTree>
    <p:extLst>
      <p:ext uri="{BB962C8B-B14F-4D97-AF65-F5344CB8AC3E}">
        <p14:creationId xmlns:p14="http://schemas.microsoft.com/office/powerpoint/2010/main" val="399223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TypeScript</a:t>
            </a:r>
            <a:endParaRPr lang="en-US" dirty="0"/>
          </a:p>
        </p:txBody>
      </p:sp>
      <p:sp>
        <p:nvSpPr>
          <p:cNvPr id="3" name="Content Placeholder 2"/>
          <p:cNvSpPr>
            <a:spLocks noGrp="1"/>
          </p:cNvSpPr>
          <p:nvPr>
            <p:ph idx="1"/>
          </p:nvPr>
        </p:nvSpPr>
        <p:spPr/>
        <p:txBody>
          <a:bodyPr>
            <a:normAutofit lnSpcReduction="10000"/>
          </a:bodyPr>
          <a:lstStyle/>
          <a:p>
            <a:pPr fontAlgn="base">
              <a:buFont typeface="Wingdings" panose="05000000000000000000" pitchFamily="2" charset="2"/>
              <a:buChar char="§"/>
            </a:pPr>
            <a:r>
              <a:rPr lang="en-US" dirty="0" err="1"/>
              <a:t>TypeScript</a:t>
            </a:r>
            <a:r>
              <a:rPr lang="en-US" dirty="0"/>
              <a:t> lets you write JavaScript the way you really want to.</a:t>
            </a:r>
            <a:br>
              <a:rPr lang="en-US" dirty="0"/>
            </a:br>
            <a:r>
              <a:rPr lang="en-US" dirty="0" err="1"/>
              <a:t>TypeScript</a:t>
            </a:r>
            <a:r>
              <a:rPr lang="en-US" dirty="0"/>
              <a:t> is a typed superset of JavaScript that compiles to plain JavaScript.</a:t>
            </a:r>
            <a:br>
              <a:rPr lang="en-US" dirty="0"/>
            </a:br>
            <a:r>
              <a:rPr lang="en-US" dirty="0"/>
              <a:t>Any browser. Any host. Any OS. Open Source</a:t>
            </a:r>
            <a:r>
              <a:rPr lang="en-US" dirty="0" smtClean="0"/>
              <a:t>.</a:t>
            </a:r>
            <a:endParaRPr lang="en-US" dirty="0"/>
          </a:p>
          <a:p>
            <a:pPr fontAlgn="base">
              <a:buFont typeface="Wingdings" panose="05000000000000000000" pitchFamily="2" charset="2"/>
              <a:buChar char="§"/>
            </a:pPr>
            <a:endParaRPr lang="en-US" dirty="0" smtClean="0"/>
          </a:p>
          <a:p>
            <a:pPr fontAlgn="base">
              <a:buFont typeface="Wingdings" panose="05000000000000000000" pitchFamily="2" charset="2"/>
              <a:buChar char="§"/>
            </a:pPr>
            <a:r>
              <a:rPr lang="en-US" dirty="0" smtClean="0"/>
              <a:t>Developed and maintained by Microsoft</a:t>
            </a:r>
          </a:p>
          <a:p>
            <a:pPr fontAlgn="base">
              <a:buFont typeface="Wingdings" panose="05000000000000000000" pitchFamily="2" charset="2"/>
              <a:buChar char="§"/>
            </a:pPr>
            <a:r>
              <a:rPr lang="en-US" dirty="0" smtClean="0"/>
              <a:t>It is free and open source</a:t>
            </a:r>
          </a:p>
          <a:p>
            <a:pPr fontAlgn="base">
              <a:buFont typeface="Wingdings" panose="05000000000000000000" pitchFamily="2" charset="2"/>
              <a:buChar char="§"/>
            </a:pPr>
            <a:r>
              <a:rPr lang="en-US" dirty="0" smtClean="0"/>
              <a:t>It compiles to </a:t>
            </a:r>
            <a:r>
              <a:rPr lang="en-US" dirty="0" err="1" smtClean="0"/>
              <a:t>javascript</a:t>
            </a:r>
            <a:r>
              <a:rPr lang="en-US" dirty="0" smtClean="0"/>
              <a:t>, any existing </a:t>
            </a:r>
            <a:r>
              <a:rPr lang="en-US" dirty="0" err="1" smtClean="0"/>
              <a:t>javascript</a:t>
            </a:r>
            <a:r>
              <a:rPr lang="en-US" dirty="0" smtClean="0"/>
              <a:t> programs are also valid </a:t>
            </a:r>
            <a:r>
              <a:rPr lang="en-US" dirty="0" err="1" smtClean="0"/>
              <a:t>javascript</a:t>
            </a:r>
            <a:r>
              <a:rPr lang="en-US" dirty="0" smtClean="0"/>
              <a:t> programs</a:t>
            </a:r>
            <a:br>
              <a:rPr lang="en-US"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15828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TypeScript</a:t>
            </a:r>
            <a:endParaRPr lang="en-US" dirty="0"/>
          </a:p>
        </p:txBody>
      </p:sp>
      <p:pic>
        <p:nvPicPr>
          <p:cNvPr id="4" name="Content Placeholder 3"/>
          <p:cNvPicPr>
            <a:picLocks noGrp="1" noChangeAspect="1"/>
          </p:cNvPicPr>
          <p:nvPr>
            <p:ph idx="1"/>
          </p:nvPr>
        </p:nvPicPr>
        <p:blipFill>
          <a:blip r:embed="rId2"/>
          <a:stretch>
            <a:fillRect/>
          </a:stretch>
        </p:blipFill>
        <p:spPr>
          <a:xfrm>
            <a:off x="2592925" y="1971889"/>
            <a:ext cx="3867150" cy="1762125"/>
          </a:xfrm>
          <a:prstGeom prst="rect">
            <a:avLst/>
          </a:prstGeom>
        </p:spPr>
      </p:pic>
      <p:pic>
        <p:nvPicPr>
          <p:cNvPr id="5" name="Picture 4"/>
          <p:cNvPicPr>
            <a:picLocks noChangeAspect="1"/>
          </p:cNvPicPr>
          <p:nvPr/>
        </p:nvPicPr>
        <p:blipFill>
          <a:blip r:embed="rId3"/>
          <a:stretch>
            <a:fillRect/>
          </a:stretch>
        </p:blipFill>
        <p:spPr>
          <a:xfrm>
            <a:off x="7008062" y="1905000"/>
            <a:ext cx="4124325" cy="2543175"/>
          </a:xfrm>
          <a:prstGeom prst="rect">
            <a:avLst/>
          </a:prstGeom>
        </p:spPr>
      </p:pic>
    </p:spTree>
    <p:extLst>
      <p:ext uri="{BB962C8B-B14F-4D97-AF65-F5344CB8AC3E}">
        <p14:creationId xmlns:p14="http://schemas.microsoft.com/office/powerpoint/2010/main" val="1849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do we need typescript</a:t>
            </a:r>
            <a:endParaRPr lang="en-US" dirty="0"/>
          </a:p>
        </p:txBody>
      </p:sp>
      <p:sp>
        <p:nvSpPr>
          <p:cNvPr id="3" name="Content Placeholder 2"/>
          <p:cNvSpPr>
            <a:spLocks noGrp="1"/>
          </p:cNvSpPr>
          <p:nvPr>
            <p:ph idx="1"/>
          </p:nvPr>
        </p:nvSpPr>
        <p:spPr/>
        <p:txBody>
          <a:bodyPr/>
          <a:lstStyle/>
          <a:p>
            <a:r>
              <a:rPr lang="en-NZ" dirty="0" smtClean="0"/>
              <a:t>Classes (parent, child, abstract)</a:t>
            </a:r>
            <a:endParaRPr lang="en-NZ" dirty="0" smtClean="0"/>
          </a:p>
          <a:p>
            <a:r>
              <a:rPr lang="en-US" dirty="0" smtClean="0"/>
              <a:t>Modules</a:t>
            </a:r>
          </a:p>
          <a:p>
            <a:r>
              <a:rPr lang="en-US" dirty="0" smtClean="0"/>
              <a:t>Interfaces</a:t>
            </a:r>
          </a:p>
          <a:p>
            <a:r>
              <a:rPr lang="en-US" smtClean="0"/>
              <a:t>Generics</a:t>
            </a:r>
            <a:endParaRPr lang="en-US" dirty="0" smtClean="0"/>
          </a:p>
          <a:p>
            <a:r>
              <a:rPr lang="en-NZ" dirty="0" smtClean="0"/>
              <a:t>Rich IDE support</a:t>
            </a:r>
            <a:endParaRPr lang="en-US" dirty="0"/>
          </a:p>
          <a:p>
            <a:endParaRPr lang="en-US" dirty="0"/>
          </a:p>
        </p:txBody>
      </p:sp>
    </p:spTree>
    <p:extLst>
      <p:ext uri="{BB962C8B-B14F-4D97-AF65-F5344CB8AC3E}">
        <p14:creationId xmlns:p14="http://schemas.microsoft.com/office/powerpoint/2010/main" val="268862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Typescript compiles to </a:t>
            </a:r>
            <a:r>
              <a:rPr lang="en-US" dirty="0" err="1" smtClean="0"/>
              <a:t>javascript</a:t>
            </a:r>
            <a:endParaRPr lang="en-US" dirty="0" smtClean="0"/>
          </a:p>
          <a:p>
            <a:r>
              <a:rPr lang="en-US" dirty="0" smtClean="0"/>
              <a:t>Debug typescript</a:t>
            </a:r>
          </a:p>
          <a:p>
            <a:r>
              <a:rPr lang="en-US" dirty="0" smtClean="0"/>
              <a:t>IDE support, code navigation</a:t>
            </a:r>
          </a:p>
          <a:p>
            <a:r>
              <a:rPr lang="en-US" dirty="0" err="1" smtClean="0"/>
              <a:t>Intellisense</a:t>
            </a:r>
            <a:endParaRPr lang="en-US" dirty="0" smtClean="0"/>
          </a:p>
          <a:p>
            <a:r>
              <a:rPr lang="en-US" dirty="0" smtClean="0"/>
              <a:t>Typo discovered when it is compiled</a:t>
            </a:r>
          </a:p>
          <a:p>
            <a:r>
              <a:rPr lang="en-US" dirty="0" smtClean="0"/>
              <a:t>Object oriented, inheritance, interfaces.</a:t>
            </a:r>
          </a:p>
          <a:p>
            <a:r>
              <a:rPr lang="en-US" dirty="0" smtClean="0"/>
              <a:t>Module</a:t>
            </a:r>
          </a:p>
          <a:p>
            <a:r>
              <a:rPr lang="en-US" dirty="0" smtClean="0"/>
              <a:t>Generics </a:t>
            </a:r>
          </a:p>
          <a:p>
            <a:r>
              <a:rPr lang="en-US" dirty="0" smtClean="0"/>
              <a:t>Work with </a:t>
            </a:r>
            <a:r>
              <a:rPr lang="en-US" dirty="0" err="1" smtClean="0"/>
              <a:t>javascript</a:t>
            </a:r>
            <a:r>
              <a:rPr lang="en-US" dirty="0" smtClean="0"/>
              <a:t> libraries. (angular, typescript, react, </a:t>
            </a:r>
            <a:r>
              <a:rPr lang="en-US" dirty="0" err="1" smtClean="0"/>
              <a:t>vue</a:t>
            </a:r>
            <a:r>
              <a:rPr lang="en-US" smtClean="0"/>
              <a:t>, backbones)</a:t>
            </a:r>
            <a:endParaRPr lang="en-US" dirty="0" smtClean="0"/>
          </a:p>
        </p:txBody>
      </p:sp>
    </p:spTree>
    <p:extLst>
      <p:ext uri="{BB962C8B-B14F-4D97-AF65-F5344CB8AC3E}">
        <p14:creationId xmlns:p14="http://schemas.microsoft.com/office/powerpoint/2010/main" val="1069605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138</TotalTime>
  <Words>102</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Wisp</vt:lpstr>
      <vt:lpstr>TypeScript</vt:lpstr>
      <vt:lpstr>Agenda</vt:lpstr>
      <vt:lpstr>What is TypeScript</vt:lpstr>
      <vt:lpstr>TypeScript</vt:lpstr>
      <vt:lpstr>Why do we need typescript</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Employee</dc:creator>
  <cp:lastModifiedBy>Employee</cp:lastModifiedBy>
  <cp:revision>16</cp:revision>
  <dcterms:created xsi:type="dcterms:W3CDTF">2016-02-16T05:45:22Z</dcterms:created>
  <dcterms:modified xsi:type="dcterms:W3CDTF">2016-02-20T02:03:39Z</dcterms:modified>
</cp:coreProperties>
</file>