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6123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typescript</a:t>
            </a:r>
          </a:p>
          <a:p>
            <a:r>
              <a:rPr lang="en-US" dirty="0" smtClean="0"/>
              <a:t>Why we need typescript</a:t>
            </a:r>
          </a:p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/>
              <a:t>TypeScript</a:t>
            </a:r>
            <a:r>
              <a:rPr lang="en-US" dirty="0"/>
              <a:t> lets you write JavaScript the way you really want to.</a:t>
            </a:r>
            <a:br>
              <a:rPr lang="en-US" dirty="0"/>
            </a:b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  <a:br>
              <a:rPr lang="en-US" dirty="0"/>
            </a:br>
            <a:r>
              <a:rPr lang="en-US" dirty="0"/>
              <a:t>Any browser. Any host. Any OS. Open Source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Developed and maintained by Microsoft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is free and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smtClean="0"/>
              <a:t>It compiles to </a:t>
            </a:r>
            <a:r>
              <a:rPr lang="en-US" dirty="0" err="1" smtClean="0"/>
              <a:t>javascript</a:t>
            </a:r>
            <a:r>
              <a:rPr lang="en-US" dirty="0" smtClean="0"/>
              <a:t>, any existing </a:t>
            </a:r>
            <a:r>
              <a:rPr lang="en-US" dirty="0" err="1" smtClean="0"/>
              <a:t>javascript</a:t>
            </a:r>
            <a:r>
              <a:rPr lang="en-US" dirty="0" smtClean="0"/>
              <a:t> programs are also valid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compiles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Debug typescript</a:t>
            </a:r>
          </a:p>
          <a:p>
            <a:r>
              <a:rPr lang="en-US" dirty="0" smtClean="0"/>
              <a:t>IDE support, code navigation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Typo discovered when it is compiled</a:t>
            </a:r>
          </a:p>
          <a:p>
            <a:r>
              <a:rPr lang="en-US" dirty="0" smtClean="0"/>
              <a:t>Object oriented, inheritance, interfaces.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Generics </a:t>
            </a:r>
          </a:p>
          <a:p>
            <a:r>
              <a:rPr lang="en-US" dirty="0" smtClean="0"/>
              <a:t>Work with </a:t>
            </a:r>
            <a:r>
              <a:rPr lang="en-US" dirty="0" err="1" smtClean="0"/>
              <a:t>javascript</a:t>
            </a:r>
            <a:r>
              <a:rPr lang="en-US" dirty="0" smtClean="0"/>
              <a:t> libraries. (angular, typescript, react, </a:t>
            </a:r>
            <a:r>
              <a:rPr lang="en-US" dirty="0" err="1" smtClean="0"/>
              <a:t>vue</a:t>
            </a:r>
            <a:r>
              <a:rPr lang="en-US" smtClean="0"/>
              <a:t>, backbones)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605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TypeScript</vt:lpstr>
      <vt:lpstr>Agenda</vt:lpstr>
      <vt:lpstr>What is TypeScript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Employee</dc:creator>
  <cp:lastModifiedBy>Employee</cp:lastModifiedBy>
  <cp:revision>6</cp:revision>
  <dcterms:created xsi:type="dcterms:W3CDTF">2016-02-16T05:45:22Z</dcterms:created>
  <dcterms:modified xsi:type="dcterms:W3CDTF">2016-02-16T07:34:23Z</dcterms:modified>
</cp:coreProperties>
</file>