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7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647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20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3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3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1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5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1CA4-02E2-4821-BE45-78BEDAD0366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82257-C79C-44E5-9356-8CA0C703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R2bHSJ_ec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volutionanalytics.com/what-r" TargetMode="External"/><Relationship Id="rId7" Type="http://schemas.openxmlformats.org/officeDocument/2006/relationships/hyperlink" Target="http://www.johndcook.com/blog/r_language_for_programmers/#introduction" TargetMode="External"/><Relationship Id="rId2" Type="http://schemas.openxmlformats.org/officeDocument/2006/relationships/hyperlink" Target="http://www.r-project.org/ab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books.org/wiki/R_Programming" TargetMode="External"/><Relationship Id="rId5" Type="http://schemas.openxmlformats.org/officeDocument/2006/relationships/hyperlink" Target="http://en.wikipedia.org/wiki/R_(programming_language)" TargetMode="External"/><Relationship Id="rId4" Type="http://schemas.openxmlformats.org/officeDocument/2006/relationships/hyperlink" Target="http://www.inside-r.org/why-use-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Muhammad Omer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063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and why we use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3411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One of the reason why we use R is because it promotes experiment and exploration, which means it can improve data analysis.</a:t>
            </a:r>
          </a:p>
          <a:p>
            <a:r>
              <a:rPr lang="en-US" sz="2400" dirty="0" smtClean="0"/>
              <a:t>R users can do their data analyses in a fraction of the time.</a:t>
            </a:r>
          </a:p>
          <a:p>
            <a:r>
              <a:rPr lang="en-US" sz="2400" dirty="0" smtClean="0"/>
              <a:t>With R, pre-defined set of routines are not limited which means you can use or developed codes through open source community.</a:t>
            </a:r>
          </a:p>
          <a:p>
            <a:r>
              <a:rPr lang="en-US" sz="2400" dirty="0" smtClean="0"/>
              <a:t>R is excellent to work with or combine with different application like MYSQL database, Google Maps API and GIS analysis toolkit.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87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and why we use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reason that we can use R is that the users can able to create 3-D surfaces which makes the data more effective.</a:t>
            </a:r>
          </a:p>
          <a:p>
            <a:r>
              <a:rPr lang="en-US" sz="2400" dirty="0" smtClean="0"/>
              <a:t>In function, the syntax of R is similar to somewhat JavaScript.</a:t>
            </a:r>
          </a:p>
          <a:p>
            <a:r>
              <a:rPr lang="en-US" sz="2400" dirty="0" smtClean="0"/>
              <a:t>The primary data type in R is the Vector which is called a container vector.</a:t>
            </a:r>
          </a:p>
          <a:p>
            <a:r>
              <a:rPr lang="en-US" sz="2400" dirty="0" smtClean="0"/>
              <a:t>Vector elements can be express using []. For example p[3] is 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49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</a:t>
            </a:r>
            <a:br>
              <a:rPr lang="en-US" dirty="0" smtClean="0"/>
            </a:br>
            <a:r>
              <a:rPr lang="en-US" sz="2400" dirty="0" smtClean="0"/>
              <a:t>Video </a:t>
            </a:r>
            <a:br>
              <a:rPr lang="en-US" sz="2400" dirty="0" smtClean="0"/>
            </a:br>
            <a:r>
              <a:rPr lang="en-US" sz="2400" dirty="0" smtClean="0"/>
              <a:t>(source YouTube)</a:t>
            </a:r>
            <a:endParaRPr lang="en-US" sz="2400" dirty="0"/>
          </a:p>
        </p:txBody>
      </p:sp>
      <p:pic>
        <p:nvPicPr>
          <p:cNvPr id="4" name="TR2bHSJ_ec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6518" y="2034861"/>
            <a:ext cx="8797484" cy="40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8" y="1017432"/>
            <a:ext cx="8878790" cy="4457924"/>
          </a:xfrm>
        </p:spPr>
      </p:pic>
    </p:spTree>
    <p:extLst>
      <p:ext uri="{BB962C8B-B14F-4D97-AF65-F5344CB8AC3E}">
        <p14:creationId xmlns:p14="http://schemas.microsoft.com/office/powerpoint/2010/main" val="5359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75008"/>
            <a:ext cx="8596668" cy="5241701"/>
          </a:xfrm>
        </p:spPr>
      </p:pic>
    </p:spTree>
    <p:extLst>
      <p:ext uri="{BB962C8B-B14F-4D97-AF65-F5344CB8AC3E}">
        <p14:creationId xmlns:p14="http://schemas.microsoft.com/office/powerpoint/2010/main" val="327134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6524"/>
            <a:ext cx="8596668" cy="5151549"/>
          </a:xfrm>
        </p:spPr>
      </p:pic>
    </p:spTree>
    <p:extLst>
      <p:ext uri="{BB962C8B-B14F-4D97-AF65-F5344CB8AC3E}">
        <p14:creationId xmlns:p14="http://schemas.microsoft.com/office/powerpoint/2010/main" val="333503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5314"/>
            <a:ext cx="8788638" cy="4906850"/>
          </a:xfrm>
        </p:spPr>
      </p:pic>
    </p:spTree>
    <p:extLst>
      <p:ext uri="{BB962C8B-B14F-4D97-AF65-F5344CB8AC3E}">
        <p14:creationId xmlns:p14="http://schemas.microsoft.com/office/powerpoint/2010/main" val="83963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29556"/>
            <a:ext cx="9419703" cy="4612470"/>
          </a:xfrm>
        </p:spPr>
      </p:pic>
    </p:spTree>
    <p:extLst>
      <p:ext uri="{BB962C8B-B14F-4D97-AF65-F5344CB8AC3E}">
        <p14:creationId xmlns:p14="http://schemas.microsoft.com/office/powerpoint/2010/main" val="428555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www.r-project.org/about.html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www.revolutionanalytics.com/what-r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www.inside-r.org/why-use-r</a:t>
            </a:r>
            <a:endParaRPr lang="en-US" dirty="0" smtClean="0"/>
          </a:p>
          <a:p>
            <a:r>
              <a:rPr lang="en-US" dirty="0">
                <a:hlinkClick r:id="rId5"/>
              </a:rPr>
              <a:t>http://en.wikipedia.org/wiki/R_(programming_language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en.wikibooks.org/wiki/R_Programming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http://www.johndcook.com/blog/r_language_for_programmers/#</a:t>
            </a:r>
            <a:r>
              <a:rPr lang="en-US" dirty="0" smtClean="0">
                <a:hlinkClick r:id="rId7"/>
              </a:rPr>
              <a:t>introduction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21228"/>
            <a:ext cx="8596668" cy="4436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 is the programing language software for statistical computing and data analysis</a:t>
            </a:r>
          </a:p>
          <a:p>
            <a:r>
              <a:rPr lang="en-US" sz="2400" dirty="0" smtClean="0"/>
              <a:t>The R language is extensively used between data miners and statisticians for a  data analysis and statistical software.</a:t>
            </a:r>
          </a:p>
          <a:p>
            <a:r>
              <a:rPr lang="en-US" sz="2400" dirty="0" smtClean="0"/>
              <a:t>R is also an implementation S programing language which is combine with lexical scoping and which was created by John Chambers at Bell Labs.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11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46987"/>
            <a:ext cx="8596668" cy="41212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 programing language was created by Ross </a:t>
            </a:r>
            <a:r>
              <a:rPr lang="en-US" sz="2400" dirty="0" err="1" smtClean="0"/>
              <a:t>Ihaka</a:t>
            </a:r>
            <a:r>
              <a:rPr lang="en-US" sz="2400" dirty="0" smtClean="0"/>
              <a:t> and Robert Gentleman</a:t>
            </a:r>
          </a:p>
          <a:p>
            <a:r>
              <a:rPr lang="en-US" sz="2400" dirty="0" smtClean="0"/>
              <a:t>R programming language was created at University of Auckland, New Zealand and it is developed by the R Development Core Team lately.</a:t>
            </a:r>
          </a:p>
          <a:p>
            <a:r>
              <a:rPr lang="en-US" sz="2400" dirty="0" smtClean="0"/>
              <a:t>R was named partly under the first name of two creators and author and somewhat as a on the name of 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5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 is also a static graphics, which means it can produce really high quality graphs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 programming language is really wide through the practice of user-submitted package for particular functions or particular area of study.</a:t>
            </a:r>
          </a:p>
          <a:p>
            <a:r>
              <a:rPr lang="en-US" sz="2400" dirty="0" smtClean="0"/>
              <a:t>The additional features of R, which is Dynamic and interactive graphics are available through additional package.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641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47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programming, R language  is an  integrated language which means that R users characteristically access it through a command-line interpreter.</a:t>
            </a:r>
          </a:p>
          <a:p>
            <a:r>
              <a:rPr lang="en-US" sz="2400" dirty="0" smtClean="0"/>
              <a:t>In programming R, language supports matrix athematic which is likely similar to other languages such as APL and MATLAB.</a:t>
            </a:r>
          </a:p>
          <a:p>
            <a:r>
              <a:rPr lang="en-US" sz="2400" dirty="0" smtClean="0"/>
              <a:t>In programming R language also supports procedural programming and object-oriented programming.</a:t>
            </a:r>
          </a:p>
          <a:p>
            <a:r>
              <a:rPr lang="en-US" sz="2400" dirty="0" smtClean="0"/>
              <a:t>In addition, In R programming language C</a:t>
            </a:r>
            <a:r>
              <a:rPr lang="en-US" sz="2400" dirty="0"/>
              <a:t>, C++ and Fortran code can be </a:t>
            </a:r>
            <a:r>
              <a:rPr lang="en-US" sz="2400" dirty="0" smtClean="0"/>
              <a:t>related </a:t>
            </a:r>
            <a:r>
              <a:rPr lang="en-US" sz="2400" dirty="0"/>
              <a:t>and used in </a:t>
            </a:r>
            <a:r>
              <a:rPr lang="en-US" sz="2400" dirty="0" smtClean="0"/>
              <a:t>advanced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421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1726"/>
          </a:xfrm>
        </p:spPr>
        <p:txBody>
          <a:bodyPr>
            <a:normAutofit/>
          </a:bodyPr>
          <a:lstStyle/>
          <a:p>
            <a:r>
              <a:rPr lang="en-US" sz="2400" dirty="0"/>
              <a:t>R </a:t>
            </a:r>
            <a:r>
              <a:rPr lang="en-US" sz="2400" dirty="0" smtClean="0"/>
              <a:t>contains </a:t>
            </a:r>
            <a:r>
              <a:rPr lang="en-US" sz="2400" dirty="0"/>
              <a:t>virtually every data manipulation, statistical model, and chart that the modern data </a:t>
            </a:r>
            <a:r>
              <a:rPr lang="en-US" sz="2400" dirty="0" smtClean="0"/>
              <a:t>scientist much have.</a:t>
            </a:r>
          </a:p>
          <a:p>
            <a:r>
              <a:rPr lang="en-US" sz="2400" dirty="0" smtClean="0"/>
              <a:t>R programming language has designed specifically for data analysis, which means R programing can process data analyses faster then any other statistical software.</a:t>
            </a:r>
          </a:p>
          <a:p>
            <a:r>
              <a:rPr lang="en-US" sz="2400" dirty="0"/>
              <a:t>R is to </a:t>
            </a:r>
            <a:r>
              <a:rPr lang="en-US" sz="2400" dirty="0" smtClean="0"/>
              <a:t>use </a:t>
            </a:r>
            <a:r>
              <a:rPr lang="en-US" sz="2400" dirty="0"/>
              <a:t>to develop the latest methods in statistics, machine learning, and predictive </a:t>
            </a:r>
            <a:r>
              <a:rPr lang="en-US" sz="2400" dirty="0" smtClean="0"/>
              <a:t>modeling around the world.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45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377"/>
          </a:xfrm>
        </p:spPr>
        <p:txBody>
          <a:bodyPr>
            <a:normAutofit fontScale="90000"/>
          </a:bodyPr>
          <a:lstStyle/>
          <a:p>
            <a:r>
              <a:rPr lang="en-US" dirty="0"/>
              <a:t>The 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1977"/>
            <a:ext cx="8596668" cy="5512158"/>
          </a:xfrm>
        </p:spPr>
        <p:txBody>
          <a:bodyPr>
            <a:noAutofit/>
          </a:bodyPr>
          <a:lstStyle/>
          <a:p>
            <a:r>
              <a:rPr lang="en-US" sz="2400" dirty="0"/>
              <a:t>R </a:t>
            </a:r>
            <a:r>
              <a:rPr lang="en-US" sz="2400" dirty="0" smtClean="0"/>
              <a:t> integrated programming language software facilities for data manipulation and graphics displays, some of the R important environment are as follows. </a:t>
            </a:r>
          </a:p>
          <a:p>
            <a:r>
              <a:rPr lang="en-US" sz="2400" dirty="0" smtClean="0"/>
              <a:t>It gives an </a:t>
            </a:r>
            <a:r>
              <a:rPr lang="en-US" sz="2400" dirty="0"/>
              <a:t>effective data handling and storage </a:t>
            </a:r>
            <a:r>
              <a:rPr lang="en-US" sz="2400" dirty="0" smtClean="0"/>
              <a:t>facility.</a:t>
            </a:r>
          </a:p>
          <a:p>
            <a:r>
              <a:rPr lang="en-US" sz="2400" dirty="0" smtClean="0"/>
              <a:t>It also gives the operators </a:t>
            </a:r>
            <a:r>
              <a:rPr lang="en-US" sz="2400" dirty="0"/>
              <a:t>for calculations on arrays, in particular </a:t>
            </a:r>
            <a:r>
              <a:rPr lang="en-US" sz="2400" dirty="0" smtClean="0"/>
              <a:t>matrices</a:t>
            </a:r>
          </a:p>
          <a:p>
            <a:r>
              <a:rPr lang="en-US" sz="2400" dirty="0" smtClean="0"/>
              <a:t>It also gives a </a:t>
            </a:r>
            <a:r>
              <a:rPr lang="en-US" sz="2400" dirty="0"/>
              <a:t>large, </a:t>
            </a:r>
            <a:r>
              <a:rPr lang="en-US" sz="2400" dirty="0" smtClean="0"/>
              <a:t>clear, </a:t>
            </a:r>
            <a:r>
              <a:rPr lang="en-US" sz="2400" dirty="0"/>
              <a:t>integrated collection of intermediate tools for data graphical facilities for data analysis and display either on-screen or on </a:t>
            </a:r>
            <a:r>
              <a:rPr lang="en-US" sz="2400" dirty="0" smtClean="0"/>
              <a:t>hardcopy.</a:t>
            </a:r>
          </a:p>
          <a:p>
            <a:r>
              <a:rPr lang="en-US" sz="2400" dirty="0"/>
              <a:t>In addition it also gives a well-developed, simple and effective programming language which includes conditionals, loops, user-defined recursive functions and input and output facilities.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024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57082"/>
          </a:xfrm>
        </p:spPr>
        <p:txBody>
          <a:bodyPr/>
          <a:lstStyle/>
          <a:p>
            <a:r>
              <a:rPr lang="en-US" dirty="0" smtClean="0"/>
              <a:t>What is 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and its basic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75775"/>
            <a:ext cx="8596668" cy="40697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 of the basic functions that R programming language can implement </a:t>
            </a:r>
          </a:p>
          <a:p>
            <a:r>
              <a:rPr lang="en-US" sz="2400" dirty="0"/>
              <a:t>Clustering</a:t>
            </a:r>
          </a:p>
          <a:p>
            <a:r>
              <a:rPr lang="en-US" sz="2400" dirty="0"/>
              <a:t>Classical statistical tests</a:t>
            </a:r>
          </a:p>
          <a:p>
            <a:r>
              <a:rPr lang="en-US" sz="2400" dirty="0" smtClean="0"/>
              <a:t>Classification</a:t>
            </a:r>
            <a:endParaRPr lang="en-US" sz="2400" dirty="0"/>
          </a:p>
          <a:p>
            <a:r>
              <a:rPr lang="en-US" sz="2400" dirty="0" smtClean="0"/>
              <a:t>R </a:t>
            </a:r>
            <a:r>
              <a:rPr lang="en-US" sz="2400" dirty="0"/>
              <a:t>Linear modeling</a:t>
            </a:r>
          </a:p>
          <a:p>
            <a:r>
              <a:rPr lang="en-US" sz="2400" dirty="0" smtClean="0"/>
              <a:t>Nonlinear </a:t>
            </a:r>
            <a:r>
              <a:rPr lang="en-US" sz="2400" dirty="0"/>
              <a:t>modeling</a:t>
            </a:r>
          </a:p>
          <a:p>
            <a:r>
              <a:rPr lang="en-US" sz="2400" dirty="0" smtClean="0"/>
              <a:t>Time-series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1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 and why we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9561"/>
            <a:ext cx="8596668" cy="4095481"/>
          </a:xfrm>
        </p:spPr>
        <p:txBody>
          <a:bodyPr/>
          <a:lstStyle/>
          <a:p>
            <a:r>
              <a:rPr lang="en-US" sz="2400" dirty="0" smtClean="0"/>
              <a:t>First we use R it is because its free and it’s a open source project, which means you can hands-on on R for free.</a:t>
            </a:r>
          </a:p>
          <a:p>
            <a:r>
              <a:rPr lang="en-US" sz="2400" dirty="0" smtClean="0"/>
              <a:t>Because of R is open, so you can inspect the code and tinker with it as much as you like which is provided to you by GNU General Public License Version 2.</a:t>
            </a:r>
          </a:p>
          <a:p>
            <a:r>
              <a:rPr lang="en-US" sz="2400" dirty="0" smtClean="0"/>
              <a:t>In R, all the programming or the data analysis done by writing codes, scripts and functions not by pointing and clicking.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3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767</Words>
  <Application>Microsoft Office PowerPoint</Application>
  <PresentationFormat>Widescreen</PresentationFormat>
  <Paragraphs>65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What is R</vt:lpstr>
      <vt:lpstr>What is R</vt:lpstr>
      <vt:lpstr>What is R</vt:lpstr>
      <vt:lpstr>What is R</vt:lpstr>
      <vt:lpstr>What is R</vt:lpstr>
      <vt:lpstr>What is R</vt:lpstr>
      <vt:lpstr>The R environment</vt:lpstr>
      <vt:lpstr>What is R  and its basic functions</vt:lpstr>
      <vt:lpstr>What is R and why we use R</vt:lpstr>
      <vt:lpstr>What is R and why we use R</vt:lpstr>
      <vt:lpstr>What is R and why we use R</vt:lpstr>
      <vt:lpstr>What is R Video  (source YouTube)</vt:lpstr>
      <vt:lpstr>What is R</vt:lpstr>
      <vt:lpstr>What is R</vt:lpstr>
      <vt:lpstr>What is R</vt:lpstr>
      <vt:lpstr>What is R</vt:lpstr>
      <vt:lpstr>What is R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</dc:title>
  <dc:creator>Omer-baba</dc:creator>
  <cp:lastModifiedBy>Omer-baba</cp:lastModifiedBy>
  <cp:revision>16</cp:revision>
  <dcterms:created xsi:type="dcterms:W3CDTF">2015-03-24T00:40:39Z</dcterms:created>
  <dcterms:modified xsi:type="dcterms:W3CDTF">2015-03-24T03:47:41Z</dcterms:modified>
</cp:coreProperties>
</file>