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0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1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0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523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77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6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3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3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2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4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8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4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0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4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1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FAQ/R-FAQ.html#Why-is-R-named-R_003f" TargetMode="External"/><Relationship Id="rId7" Type="http://schemas.openxmlformats.org/officeDocument/2006/relationships/hyperlink" Target="http://manuals.bioinformatics.ucr.edu/home/programming-in-r#TOC-R-Basics" TargetMode="External"/><Relationship Id="rId2" Type="http://schemas.openxmlformats.org/officeDocument/2006/relationships/hyperlink" Target="http://www.r-project.org/abou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volutionanalytics.com/r-language-features-applications-and-extensions" TargetMode="External"/><Relationship Id="rId5" Type="http://schemas.openxmlformats.org/officeDocument/2006/relationships/hyperlink" Target="http://www.inside-r.org/what-is-r" TargetMode="External"/><Relationship Id="rId4" Type="http://schemas.openxmlformats.org/officeDocument/2006/relationships/hyperlink" Target="https://www.stat.auckland.ac.nz/~ihaka/downloads/Interface9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“R”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By Jacob Grogan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55" y="1122363"/>
            <a:ext cx="1500995" cy="113512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941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304" y="1725283"/>
            <a:ext cx="9343390" cy="4710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84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“R” </a:t>
            </a:r>
            <a:r>
              <a:rPr lang="en-US" dirty="0" smtClean="0"/>
              <a:t>is a widely used statistical programming language used on multiple platforms for data analysis</a:t>
            </a:r>
          </a:p>
          <a:p>
            <a:r>
              <a:rPr lang="en-US" dirty="0"/>
              <a:t>“R” </a:t>
            </a:r>
            <a:r>
              <a:rPr lang="en-US" dirty="0" smtClean="0"/>
              <a:t>was created in 1993 and is an open source software that is available to users in source code format</a:t>
            </a:r>
          </a:p>
          <a:p>
            <a:r>
              <a:rPr lang="en-US" dirty="0" smtClean="0"/>
              <a:t>Object oriented programming language</a:t>
            </a:r>
          </a:p>
          <a:p>
            <a:r>
              <a:rPr lang="en-US" dirty="0" smtClean="0"/>
              <a:t>“R” is most importantly an </a:t>
            </a:r>
            <a:r>
              <a:rPr lang="en-US" dirty="0"/>
              <a:t>environment within which statistical techniques are </a:t>
            </a:r>
            <a:r>
              <a:rPr lang="en-US" dirty="0" smtClean="0"/>
              <a:t>implemented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0977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www.r-project.org/about.html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cran.r-project.org/doc/FAQ/R-FAQ.html#Why-is-R-named-R_003f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https://www.stat.auckland.ac.nz/~</a:t>
            </a:r>
            <a:r>
              <a:rPr lang="en-US" dirty="0" smtClean="0">
                <a:hlinkClick r:id="rId4"/>
              </a:rPr>
              <a:t>ihaka/downloads/Interface98.pdf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www.inside-r.org/what-is-r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www.revolutionanalytics.com/r-language-features-applications-and-extensions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manuals.bioinformatics.ucr.edu/home/programming-in-r#TOC-R-Basics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“R”?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13291"/>
          </a:xfrm>
        </p:spPr>
        <p:txBody>
          <a:bodyPr>
            <a:normAutofit/>
          </a:bodyPr>
          <a:lstStyle/>
          <a:p>
            <a:r>
              <a:rPr lang="en-US" dirty="0"/>
              <a:t>“R” </a:t>
            </a:r>
            <a:r>
              <a:rPr lang="en-US" dirty="0"/>
              <a:t>is a language and environment for statistical computing and </a:t>
            </a:r>
            <a:r>
              <a:rPr lang="en-US" dirty="0" smtClean="0"/>
              <a:t>graphics</a:t>
            </a:r>
            <a:endParaRPr lang="en-US" dirty="0" smtClean="0"/>
          </a:p>
          <a:p>
            <a:r>
              <a:rPr lang="en-US" dirty="0"/>
              <a:t>“R” </a:t>
            </a:r>
            <a:r>
              <a:rPr lang="en-US" dirty="0" smtClean="0"/>
              <a:t>is an </a:t>
            </a:r>
            <a:r>
              <a:rPr lang="en-US" dirty="0"/>
              <a:t>Open Source </a:t>
            </a:r>
            <a:r>
              <a:rPr lang="en-US" dirty="0" smtClean="0"/>
              <a:t>software for research in statistical methodology</a:t>
            </a:r>
          </a:p>
          <a:p>
            <a:r>
              <a:rPr lang="en-US" dirty="0"/>
              <a:t>One of R’s strengths is the ease with which well-designed publication-quality plots can be produced, including mathematical symbols and formulae where </a:t>
            </a:r>
            <a:r>
              <a:rPr lang="en-US" dirty="0" smtClean="0"/>
              <a:t>needed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sed among statisticians and data miners</a:t>
            </a:r>
          </a:p>
          <a:p>
            <a:r>
              <a:rPr lang="en-US" dirty="0"/>
              <a:t>“R” </a:t>
            </a:r>
            <a:r>
              <a:rPr lang="en-US" dirty="0"/>
              <a:t>is available as Free Software </a:t>
            </a:r>
            <a:r>
              <a:rPr lang="en-US" dirty="0" smtClean="0"/>
              <a:t>in </a:t>
            </a:r>
            <a:r>
              <a:rPr lang="en-US" dirty="0"/>
              <a:t>source code form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History of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2084"/>
          </a:xfrm>
        </p:spPr>
        <p:txBody>
          <a:bodyPr>
            <a:normAutofit/>
          </a:bodyPr>
          <a:lstStyle/>
          <a:p>
            <a:r>
              <a:rPr lang="en-US" dirty="0" smtClean="0"/>
              <a:t>“R </a:t>
            </a:r>
            <a:r>
              <a:rPr lang="en-US" dirty="0"/>
              <a:t>was initially written by Ross Ihaka and Robert Gentleman at the Department of Statistics of the University of Auckland in Auckland, New Zealand. In addition, a large group of individuals has contributed to R by sending code and bug reports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R was posted on Statlib </a:t>
            </a:r>
            <a:r>
              <a:rPr lang="en-US" dirty="0"/>
              <a:t>and </a:t>
            </a:r>
            <a:r>
              <a:rPr lang="en-US" dirty="0" smtClean="0"/>
              <a:t>announced on </a:t>
            </a:r>
            <a:r>
              <a:rPr lang="en-US" dirty="0"/>
              <a:t>the s–news mailing list in August of 1993</a:t>
            </a:r>
            <a:endParaRPr lang="en-US" dirty="0" smtClean="0"/>
          </a:p>
          <a:p>
            <a:r>
              <a:rPr lang="en-US" dirty="0"/>
              <a:t>Since mid-1997 there has been a core group (the “R Core Team”) who can modify the R source code </a:t>
            </a:r>
            <a:r>
              <a:rPr lang="en-US" dirty="0" smtClean="0"/>
              <a:t>archive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Functions of </a:t>
            </a:r>
            <a:r>
              <a:rPr lang="en-US" dirty="0"/>
              <a:t>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“R” </a:t>
            </a:r>
            <a:r>
              <a:rPr lang="en-US" sz="2800" dirty="0"/>
              <a:t>is an integrated suite of software facilities for data manipulation, calculation and graphical </a:t>
            </a:r>
            <a:r>
              <a:rPr lang="en-US" sz="2800" dirty="0" smtClean="0"/>
              <a:t>display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core of </a:t>
            </a:r>
            <a:r>
              <a:rPr lang="en-US" sz="2800" dirty="0"/>
              <a:t>“R” </a:t>
            </a:r>
            <a:r>
              <a:rPr lang="en-US" sz="2800" dirty="0"/>
              <a:t>is an interpreted computer language which allows branching and looping as well as modular programming using </a:t>
            </a:r>
            <a:r>
              <a:rPr lang="en-US" sz="2800" dirty="0" smtClean="0"/>
              <a:t>functions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functions of </a:t>
            </a:r>
            <a:r>
              <a:rPr lang="en-US" dirty="0"/>
              <a:t>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2922"/>
            <a:ext cx="9905999" cy="4761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“R” is:</a:t>
            </a:r>
          </a:p>
          <a:p>
            <a:r>
              <a:rPr lang="en-US" dirty="0"/>
              <a:t>an effective data handling and storage </a:t>
            </a:r>
            <a:r>
              <a:rPr lang="en-US" dirty="0" smtClean="0"/>
              <a:t>facility</a:t>
            </a:r>
            <a:endParaRPr lang="en-US" dirty="0" smtClean="0"/>
          </a:p>
          <a:p>
            <a:r>
              <a:rPr lang="en-US" dirty="0"/>
              <a:t>a suite of operators for calculations on arrays, in particular </a:t>
            </a:r>
            <a:r>
              <a:rPr lang="en-US" dirty="0" smtClean="0"/>
              <a:t>matrices</a:t>
            </a:r>
            <a:endParaRPr lang="en-US" dirty="0"/>
          </a:p>
          <a:p>
            <a:r>
              <a:rPr lang="en-US" dirty="0"/>
              <a:t>a large, coherent, integrated collection of intermediate tools for data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/>
              <a:t>graphical facilities for data analysis and display either on-screen or on </a:t>
            </a:r>
            <a:r>
              <a:rPr lang="en-US" dirty="0" smtClean="0"/>
              <a:t>hardcopy</a:t>
            </a:r>
          </a:p>
          <a:p>
            <a:r>
              <a:rPr lang="en-US" dirty="0" smtClean="0"/>
              <a:t>a </a:t>
            </a:r>
            <a:r>
              <a:rPr lang="en-US" dirty="0"/>
              <a:t>well-developed, simple and effective programming language which includes conditionals, loops, user-defined recursive functions and input and output facilities.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Features of </a:t>
            </a:r>
            <a:r>
              <a:rPr lang="en-US" dirty="0" smtClean="0"/>
              <a:t>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“R” </a:t>
            </a:r>
            <a:r>
              <a:rPr lang="en-US" dirty="0"/>
              <a:t>is an environment for statistical analysis: Available in the R language are functions for virtually every data manipulation, statistical model, or chart that the data analyst could ever need. </a:t>
            </a:r>
            <a:endParaRPr lang="en-US" dirty="0" smtClean="0"/>
          </a:p>
          <a:p>
            <a:r>
              <a:rPr lang="en-US" dirty="0" smtClean="0"/>
              <a:t>Statistical uses in many different fields which include but are not limited to:</a:t>
            </a:r>
          </a:p>
          <a:p>
            <a:pPr lvl="1"/>
            <a:r>
              <a:rPr lang="en-US" dirty="0"/>
              <a:t>Empirical Finance, Statistical Genetics, </a:t>
            </a:r>
            <a:r>
              <a:rPr lang="en-US" dirty="0" smtClean="0"/>
              <a:t>Chemo metrics </a:t>
            </a:r>
            <a:r>
              <a:rPr lang="en-US" dirty="0"/>
              <a:t>and Computational </a:t>
            </a:r>
            <a:r>
              <a:rPr lang="en-US" dirty="0" smtClean="0"/>
              <a:t>Physics, </a:t>
            </a:r>
            <a:r>
              <a:rPr lang="en-US" dirty="0"/>
              <a:t>Data Mining and Machine Learning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Features of </a:t>
            </a:r>
            <a:r>
              <a:rPr lang="en-US" dirty="0" smtClean="0"/>
              <a:t>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“R” </a:t>
            </a:r>
            <a:r>
              <a:rPr lang="en-US" dirty="0"/>
              <a:t>is a complete, interactive, object-oriented language: designed by statisticians, for statisticians</a:t>
            </a:r>
            <a:r>
              <a:rPr lang="en-US" dirty="0" smtClean="0"/>
              <a:t>.</a:t>
            </a:r>
          </a:p>
          <a:p>
            <a:r>
              <a:rPr lang="en-US" dirty="0"/>
              <a:t>The language provides objects, operators and functions that make the process of exploring, modeling, and visualizing data a natural one</a:t>
            </a:r>
            <a:r>
              <a:rPr lang="en-US" dirty="0" smtClean="0"/>
              <a:t>.</a:t>
            </a:r>
          </a:p>
          <a:p>
            <a:r>
              <a:rPr lang="en-US" dirty="0"/>
              <a:t>Complete data analyses can often be represented in just a few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2328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 of code editors for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116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Basic code editors provided by Rguis</a:t>
            </a:r>
          </a:p>
          <a:p>
            <a:r>
              <a:rPr lang="en-US" dirty="0"/>
              <a:t>RStudio: GUI-based IDE for R</a:t>
            </a:r>
          </a:p>
          <a:p>
            <a:r>
              <a:rPr lang="en-US" dirty="0"/>
              <a:t>Vim-R-Tmux: R working environment based on vim and tmux</a:t>
            </a:r>
          </a:p>
          <a:p>
            <a:r>
              <a:rPr lang="en-US" dirty="0"/>
              <a:t>Emacs (ESS add-on package)</a:t>
            </a:r>
          </a:p>
          <a:p>
            <a:r>
              <a:rPr lang="en-US" dirty="0"/>
              <a:t>gedit and Rgedit</a:t>
            </a:r>
          </a:p>
          <a:p>
            <a:r>
              <a:rPr lang="en-US" dirty="0"/>
              <a:t>RKWard</a:t>
            </a:r>
          </a:p>
          <a:p>
            <a:r>
              <a:rPr lang="en-US" dirty="0"/>
              <a:t>Eclipse</a:t>
            </a:r>
          </a:p>
          <a:p>
            <a:r>
              <a:rPr lang="en-US" dirty="0"/>
              <a:t>Tinn-R</a:t>
            </a:r>
          </a:p>
          <a:p>
            <a:r>
              <a:rPr lang="en-US" dirty="0"/>
              <a:t>Notepad++ (NppToR)</a:t>
            </a:r>
          </a:p>
        </p:txBody>
      </p:sp>
    </p:spTree>
    <p:extLst>
      <p:ext uri="{BB962C8B-B14F-4D97-AF65-F5344CB8AC3E}">
        <p14:creationId xmlns:p14="http://schemas.microsoft.com/office/powerpoint/2010/main" val="27022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Operating systems that are “r”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compiles and runs on a wide variety of UNIX platforms and similar systems (including FreeBSD and </a:t>
            </a:r>
            <a:r>
              <a:rPr lang="en-US" sz="2800" dirty="0" smtClean="0"/>
              <a:t>Linux)</a:t>
            </a:r>
          </a:p>
          <a:p>
            <a:r>
              <a:rPr lang="en-US" sz="2800" dirty="0" smtClean="0"/>
              <a:t>Windows </a:t>
            </a:r>
            <a:r>
              <a:rPr lang="en-US" sz="2800" dirty="0"/>
              <a:t>and </a:t>
            </a:r>
            <a:r>
              <a:rPr lang="en-US" sz="2800" dirty="0" smtClean="0"/>
              <a:t>MacOS</a:t>
            </a:r>
            <a:endParaRPr lang="en-US" sz="2800" dirty="0" smtClean="0"/>
          </a:p>
          <a:p>
            <a:r>
              <a:rPr lang="en-US" sz="2800" dirty="0"/>
              <a:t>There is only one version of R for Mac OS </a:t>
            </a:r>
            <a:r>
              <a:rPr lang="en-US" sz="2800" dirty="0" smtClean="0"/>
              <a:t>X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65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261</TotalTime>
  <Words>603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What Is “R” Programming</vt:lpstr>
      <vt:lpstr>What Is “R”?</vt:lpstr>
      <vt:lpstr>History of “r”</vt:lpstr>
      <vt:lpstr>Primary Functions of “R”</vt:lpstr>
      <vt:lpstr>More functions of “R”</vt:lpstr>
      <vt:lpstr>Statistical Features of “R”</vt:lpstr>
      <vt:lpstr>Programming Features of “R”</vt:lpstr>
      <vt:lpstr>List of code editors for “R”</vt:lpstr>
      <vt:lpstr>Operating systems that are “r” supported</vt:lpstr>
      <vt:lpstr>Example Code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“R” Programming</dc:title>
  <dc:creator>Microsoft account</dc:creator>
  <cp:lastModifiedBy>Microsoft account</cp:lastModifiedBy>
  <cp:revision>18</cp:revision>
  <dcterms:created xsi:type="dcterms:W3CDTF">2015-03-21T21:08:49Z</dcterms:created>
  <dcterms:modified xsi:type="dcterms:W3CDTF">2015-03-23T02:57:15Z</dcterms:modified>
</cp:coreProperties>
</file>