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281" r:id="rId5"/>
    <p:sldId id="282" r:id="rId6"/>
    <p:sldId id="287" r:id="rId7"/>
    <p:sldId id="288" r:id="rId8"/>
    <p:sldId id="286" r:id="rId9"/>
    <p:sldId id="276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PyCrypto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Advanced #10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Serialization </a:t>
            </a:r>
            <a:r>
              <a:rPr lang="en-US" smtClean="0"/>
              <a:t>with </a:t>
            </a:r>
            <a:r>
              <a:rPr lang="en-US" smtClean="0"/>
              <a:t>Pickle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tutorial is about using Cryptographic algorithms to encrypt data with python. Having a basic understanding of python is required.</a:t>
            </a:r>
          </a:p>
          <a:p>
            <a:r>
              <a:rPr lang="en-US" dirty="0" smtClean="0"/>
              <a:t>Having some knowledge of Cryptography will be helpful but not necessary to follow along.</a:t>
            </a:r>
          </a:p>
          <a:p>
            <a:r>
              <a:rPr lang="en-US" dirty="0" smtClean="0"/>
              <a:t>If you are running on Windows, pyCrypto is available on the python package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PyCrypto?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Python’s go to package for Cryptographic modules.</a:t>
            </a:r>
          </a:p>
          <a:p>
            <a:r>
              <a:rPr lang="en-US" dirty="0" smtClean="0"/>
              <a:t>Contains Symmetric and Asymmetric Ciphers, Hashing algorithms, Cryptographic Protocols, Public-key encryption and signature algorithms and it’s own crypto-strong random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Cryptography?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Typically Cryptography refers to encryption of plaintext(readable) into ciphertext(unreadable)</a:t>
            </a:r>
            <a:br>
              <a:rPr lang="en-US" dirty="0" smtClean="0"/>
            </a:br>
            <a:r>
              <a:rPr lang="en-US" dirty="0" smtClean="0"/>
              <a:t>And the reverse, decryption of ciphertext into plaintext. </a:t>
            </a:r>
          </a:p>
          <a:p>
            <a:r>
              <a:rPr lang="en-US" dirty="0" smtClean="0"/>
              <a:t>A Cipher is used with a Key which will produce what looks like a random output. The strength of an algorithm is measured in how easily an adversary can break the encryption.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</a:p>
          <a:p>
            <a:r>
              <a:rPr lang="en-US" dirty="0" smtClean="0"/>
              <a:t>Symmetric Cipher</a:t>
            </a:r>
          </a:p>
          <a:p>
            <a:r>
              <a:rPr lang="en-US" dirty="0" smtClean="0"/>
              <a:t>16 byte block size</a:t>
            </a:r>
          </a:p>
          <a:p>
            <a:r>
              <a:rPr lang="en-US" dirty="0" smtClean="0"/>
              <a:t>The keys can be 128, 192 or 256 bits long</a:t>
            </a:r>
          </a:p>
          <a:p>
            <a:r>
              <a:rPr lang="en-US" dirty="0" smtClean="0"/>
              <a:t>Has many block cipher modes. </a:t>
            </a:r>
            <a:br>
              <a:rPr lang="en-US" dirty="0" smtClean="0"/>
            </a:br>
            <a:r>
              <a:rPr lang="en-US" sz="2400" dirty="0" smtClean="0"/>
              <a:t>http://en.wikipedia.org/wiki/Block_cipher_mode_of_operation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Stands for Initialization Vector</a:t>
            </a:r>
          </a:p>
          <a:p>
            <a:r>
              <a:rPr lang="en-US" dirty="0" smtClean="0"/>
              <a:t>Used to randomize and produce distinct ciphertext’s for certain cipher modes.</a:t>
            </a:r>
          </a:p>
          <a:p>
            <a:r>
              <a:rPr lang="en-US" dirty="0" smtClean="0"/>
              <a:t>You should not reuse the same IV for two separate encryptions with the same key/password!</a:t>
            </a:r>
          </a:p>
          <a:p>
            <a:r>
              <a:rPr lang="en-US" dirty="0" smtClean="0"/>
              <a:t>The IV can be known for most modes.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Hashing a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Because a cipher requires a key of certain length it’s useful to hash the users password to produce the same length key every time.</a:t>
            </a:r>
          </a:p>
          <a:p>
            <a:r>
              <a:rPr lang="en-US" dirty="0" smtClean="0"/>
              <a:t>SHA256 produces a 16 byte output and works great with AES-256.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File Encrypt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file encrypting and decrypting program. </a:t>
            </a:r>
          </a:p>
          <a:p>
            <a:r>
              <a:rPr lang="en-US" dirty="0" smtClean="0"/>
              <a:t>Lets call it encrypt.py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Not all of the ciphers and hashes in the pyCrypto library are considered safe. Make sure you at least look up the correct algorithm to be using for your situation.</a:t>
            </a:r>
          </a:p>
          <a:p>
            <a:r>
              <a:rPr lang="en-US" sz="2800" dirty="0" smtClean="0"/>
              <a:t>All of the algorithms are open source and you can read them.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Never</a:t>
            </a:r>
            <a:r>
              <a:rPr lang="en-US" sz="2800" dirty="0" smtClean="0"/>
              <a:t> try to create your own algorithm unless you know what you are doing and have a team of experts.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317</Words>
  <Application>Microsoft Office PowerPoint</Application>
  <PresentationFormat>On-screen Show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PyCrypto</vt:lpstr>
      <vt:lpstr>Preamble</vt:lpstr>
      <vt:lpstr>What is PyCrypto?</vt:lpstr>
      <vt:lpstr>What is Cryptography?</vt:lpstr>
      <vt:lpstr>AES</vt:lpstr>
      <vt:lpstr>IV</vt:lpstr>
      <vt:lpstr>Hashing a Password</vt:lpstr>
      <vt:lpstr>File Encrypt Program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392</cp:revision>
  <dcterms:created xsi:type="dcterms:W3CDTF">2013-09-22T18:12:34Z</dcterms:created>
  <dcterms:modified xsi:type="dcterms:W3CDTF">2015-02-14T15:04:19Z</dcterms:modified>
</cp:coreProperties>
</file>