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Ubuntu Condensed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UbuntuCondense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70000" l="77000" r="1999" t="1999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Decorators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/>
              <a:t>Python3 Advanced #12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are Decorators?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Decorators change or add a behavior to a function.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Fancy word for overwriting functions with a newer better one.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Decorator Parameters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You can also pass parameters into your decorator function to modify what your decorator does.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is done by adding another nested function.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essentially double wrapping the one function.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Decorator Parameters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49"/>
            <a:ext cx="8229600" cy="36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None/>
            </a:pP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def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first(dec_paramer):</a:t>
            </a:r>
            <a:b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</a:t>
            </a: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def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second(</a:t>
            </a:r>
            <a:r>
              <a:rPr i="1" lang="en-US" sz="3000">
                <a:solidFill>
                  <a:srgbClr val="0000FF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oldFunc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):</a:t>
            </a:r>
            <a:b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    </a:t>
            </a: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def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third():</a:t>
            </a:r>
            <a:br>
              <a:rPr i="1" lang="en-US" sz="3000">
                <a:solidFill>
                  <a:srgbClr val="0000FF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        </a:t>
            </a: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return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result + dec_parameter</a:t>
            </a:r>
            <a:b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    </a:t>
            </a: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return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third</a:t>
            </a:r>
            <a:b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</a:t>
            </a: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return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second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640"/>
              </a:spcBef>
            </a:pPr>
            <a:r>
              <a:rPr lang="en-US"/>
              <a:t>If you wish you can use </a:t>
            </a:r>
            <a:r>
              <a:rPr lang="en-US">
                <a:highlight>
                  <a:srgbClr val="FFF2CC"/>
                </a:highlight>
              </a:rPr>
              <a:t>*args</a:t>
            </a:r>
            <a:r>
              <a:rPr lang="en-US"/>
              <a:t> and </a:t>
            </a:r>
            <a:r>
              <a:rPr lang="en-US">
                <a:highlight>
                  <a:srgbClr val="FFF2CC"/>
                </a:highlight>
              </a:rPr>
              <a:t>**kwargs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Decorator with Parameters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49"/>
            <a:ext cx="8229600" cy="360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Let’s build a decorator that wraps strings in HTML tags ready for placing onto a webpage.</a:t>
            </a: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We will pass in what tags we want to add into the decorator like so:</a:t>
            </a:r>
            <a:br>
              <a:rPr lang="en-US" sz="3000"/>
            </a:br>
            <a:r>
              <a:rPr lang="en-US" sz="3000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@AddTags(“p”,”b”)</a:t>
            </a: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Thus wrapping as string like:</a:t>
            </a:r>
            <a:br>
              <a:rPr lang="en-US" sz="3000"/>
            </a:br>
            <a:r>
              <a:rPr lang="en-US" sz="3000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“&lt;p&gt;&lt;b&gt;blah blah&lt;/b&gt;&lt;p&gt;”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Final Notes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640"/>
              </a:spcBef>
            </a:pPr>
            <a:r>
              <a:rPr lang="en-US"/>
              <a:t>Python’s functools library provides useful tools for debugging decorators as well as in-built decorators you can use.</a:t>
            </a:r>
          </a:p>
          <a:p>
            <a:pPr indent="-228600" lvl="0" marL="457200" marR="0" rtl="0" algn="l">
              <a:spcBef>
                <a:spcPts val="640"/>
              </a:spcBef>
            </a:pPr>
            <a:r>
              <a:rPr lang="en-US"/>
              <a:t>You can also make whole classes decorate a function by implementing the __call__ special method.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Final Notes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640"/>
              </a:spcBef>
            </a:pPr>
            <a:r>
              <a:rPr lang="en-US"/>
              <a:t>A decorator class looks like the following:</a:t>
            </a:r>
          </a:p>
          <a:p>
            <a:pPr indent="0" lvl="0" marL="0" marR="0" rtl="0" algn="l">
              <a:spcBef>
                <a:spcPts val="640"/>
              </a:spcBef>
              <a:buNone/>
            </a:pPr>
            <a:r>
              <a:rPr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class aDecorator:</a:t>
            </a:r>
            <a:br>
              <a:rPr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</a:t>
            </a:r>
            <a:r>
              <a:rPr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def __init__(self, func):</a:t>
            </a:r>
            <a:br>
              <a:rPr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    </a:t>
            </a:r>
            <a:r>
              <a:rPr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print("When Decorated Function Defined")</a:t>
            </a:r>
            <a:br>
              <a:rPr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</a:t>
            </a:r>
            <a:r>
              <a:rPr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def __call__(self):</a:t>
            </a:r>
            <a:br>
              <a:rPr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    </a:t>
            </a:r>
            <a:r>
              <a:rPr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print(“When Decorated Function Called”)</a:t>
            </a:r>
          </a:p>
          <a:p>
            <a:pPr indent="0" lvl="0" marL="0" marR="0" rtl="0" algn="l">
              <a:spcBef>
                <a:spcPts val="64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Next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Using DLL’s with Python ctypes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 free to leave any questions in the comments.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Nesting Functions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Python we can nest functions inside other functions.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functions without their () are treated like pointers to that function. Really in the background Python just stores everything as an object.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Nesting Functions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49"/>
            <a:ext cx="8229600" cy="36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None/>
            </a:pPr>
            <a:r>
              <a:rPr i="1" lang="en-US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def</a:t>
            </a:r>
            <a: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first():</a:t>
            </a:r>
            <a:b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</a:t>
            </a:r>
            <a: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x = “Hello World”</a:t>
            </a:r>
            <a:r>
              <a:rPr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lang="en-US"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lang="en-US"/>
              <a:t>#Does X go out of scope?</a:t>
            </a:r>
            <a:b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    </a:t>
            </a:r>
            <a:r>
              <a:rPr i="1" lang="en-US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def</a:t>
            </a:r>
            <a: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second():</a:t>
            </a:r>
            <a:b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    </a:t>
            </a:r>
            <a: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print(x)</a:t>
            </a:r>
            <a:b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</a:t>
            </a:r>
            <a:r>
              <a:rPr i="1" lang="en-US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return</a:t>
            </a:r>
            <a: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second</a:t>
            </a:r>
            <a:b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func = first()</a:t>
            </a:r>
            <a:b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func() </a:t>
            </a:r>
            <a:r>
              <a:rPr lang="en-US"/>
              <a:t>#second()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None/>
            </a:pPr>
            <a:r>
              <a:t/>
            </a:r>
            <a:endParaRPr i="1">
              <a:highlight>
                <a:srgbClr val="FFF2CC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Function Closure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000">
                <a:solidFill>
                  <a:srgbClr val="000000"/>
                </a:solidFill>
              </a:rPr>
              <a:t>When a function is defined in non global scope like our </a:t>
            </a:r>
            <a:r>
              <a:rPr b="1" lang="en-US" sz="3000">
                <a:solidFill>
                  <a:srgbClr val="000000"/>
                </a:solidFill>
              </a:rPr>
              <a:t>second</a:t>
            </a:r>
            <a:r>
              <a:rPr lang="en-US" sz="3000">
                <a:solidFill>
                  <a:srgbClr val="000000"/>
                </a:solidFill>
              </a:rPr>
              <a:t> function. 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The function stores the value of the variables it used at the time of definition.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You can check if a function has closure variables by outputting a functions __closure__ info.</a:t>
            </a:r>
            <a:br>
              <a:rPr lang="en-US" sz="3000">
                <a:solidFill>
                  <a:srgbClr val="000000"/>
                </a:solidFill>
              </a:rPr>
            </a:br>
            <a:r>
              <a:rPr lang="en-US" sz="3000">
                <a:solidFill>
                  <a:srgbClr val="000000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print(myFunc.__closure__)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Decorators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In order to make a decorator, we simply return add onto the end of the original function, add something before the original or make a choice to do something completely different.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There is a shorthand for declaring a decorator by using the </a:t>
            </a:r>
            <a:r>
              <a:rPr lang="en-US" sz="3000">
                <a:solidFill>
                  <a:srgbClr val="000000"/>
                </a:solidFill>
                <a:highlight>
                  <a:srgbClr val="FFE599"/>
                </a:highlight>
              </a:rPr>
              <a:t>@decoratorName</a:t>
            </a:r>
            <a:r>
              <a:rPr lang="en-US" sz="3000">
                <a:solidFill>
                  <a:srgbClr val="000000"/>
                </a:solidFill>
              </a:rPr>
              <a:t> syntax before a function.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Decorators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49"/>
            <a:ext cx="8229600" cy="36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None/>
            </a:pP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def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first(</a:t>
            </a:r>
            <a:r>
              <a:rPr i="1" lang="en-US" sz="3000">
                <a:solidFill>
                  <a:srgbClr val="0000FF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oldFunc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):</a:t>
            </a:r>
            <a:b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</a:t>
            </a: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def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second():</a:t>
            </a:r>
            <a:b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    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result = </a:t>
            </a:r>
            <a:r>
              <a:rPr i="1" lang="en-US" sz="3000">
                <a:solidFill>
                  <a:srgbClr val="0000FF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oldFunc()</a:t>
            </a:r>
            <a:br>
              <a:rPr i="1" lang="en-US" sz="3000">
                <a:solidFill>
                  <a:srgbClr val="0000FF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    </a:t>
            </a: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return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result + 1</a:t>
            </a:r>
            <a:b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   </a:t>
            </a:r>
            <a:r>
              <a:rPr i="1" lang="en-US" sz="3000">
                <a:solidFill>
                  <a:srgbClr val="38761D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return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second</a:t>
            </a:r>
            <a:b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solidFill>
                  <a:srgbClr val="980000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func 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= first(someFunc)</a:t>
            </a:r>
            <a:r>
              <a:rPr i="1" lang="en-US" sz="3000"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lang="en-US" sz="3000"/>
              <a:t>#Adds onto the old function</a:t>
            </a:r>
            <a:br>
              <a:rPr i="1" lang="en-US" sz="3000">
                <a:highlight>
                  <a:srgbClr val="FFE599"/>
                </a:highlight>
              </a:rPr>
            </a:b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trueResult = </a:t>
            </a:r>
            <a:r>
              <a:rPr i="1" lang="en-US" sz="3000">
                <a:solidFill>
                  <a:srgbClr val="980000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func()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None/>
            </a:pPr>
            <a:r>
              <a:t/>
            </a:r>
            <a:endParaRPr i="1">
              <a:highlight>
                <a:srgbClr val="FFF2CC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FileExists Example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/>
              <a:t>Let’s build a nested function that will decorate our function that we pass in to check if a file exists before trying to run our function.</a:t>
            </a:r>
          </a:p>
          <a:p>
            <a:pPr indent="-228600" lvl="0" marL="457200" marR="0" rtl="0" algn="l">
              <a:spcBef>
                <a:spcPts val="640"/>
              </a:spcBef>
              <a:spcAft>
                <a:spcPts val="0"/>
              </a:spcAft>
            </a:pPr>
            <a:r>
              <a:rPr lang="en-US"/>
              <a:t>It’s a very simple and hopefully easy to follow example. </a:t>
            </a:r>
          </a:p>
          <a:p>
            <a:pPr indent="-228600" lvl="0" marL="457200" marR="0" rtl="0" algn="l">
              <a:spcBef>
                <a:spcPts val="640"/>
              </a:spcBef>
              <a:spcAft>
                <a:spcPts val="0"/>
              </a:spcAft>
            </a:pPr>
            <a:r>
              <a:rPr lang="en-US"/>
              <a:t>Decorators can be confusing!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Taking unknown parameters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Sometimes you may want to take an unknown amount of parameters.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Functions come in all shapes and sizes</a:t>
            </a:r>
            <a:br>
              <a:rPr lang="en-US"/>
            </a:b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myFunc(*args, **kwargs)</a:t>
            </a:r>
            <a:r>
              <a:rPr lang="en-US">
                <a:highlight>
                  <a:srgbClr val="FFE599"/>
                </a:highlight>
              </a:rPr>
              <a:t> 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Takes a tuple of any length or a dictionary of keywords.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Output Parameters For Tests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Let’s create a simple decorator that prints out all the arguments passed into a function we create.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