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5" r:id="rId3"/>
    <p:sldId id="281" r:id="rId4"/>
    <p:sldId id="282" r:id="rId5"/>
    <p:sldId id="290" r:id="rId6"/>
    <p:sldId id="287" r:id="rId7"/>
    <p:sldId id="288" r:id="rId8"/>
    <p:sldId id="286" r:id="rId9"/>
    <p:sldId id="276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Serialization with Pickle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Advanced #11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Core </a:t>
            </a:r>
            <a:r>
              <a:rPr lang="en-US" dirty="0" smtClean="0"/>
              <a:t>Section.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Pickle?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“Pickling” is the process of converting a python object hierarchy into a byte stream to be written to file. Also know as Serialization.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Unpickling</a:t>
            </a:r>
            <a:r>
              <a:rPr lang="en-US" dirty="0" smtClean="0"/>
              <a:t>” is the process in reverse turning a byte stream back into a working python object.</a:t>
            </a:r>
          </a:p>
          <a:p>
            <a:r>
              <a:rPr lang="en-US" dirty="0" smtClean="0"/>
              <a:t>Has a </a:t>
            </a:r>
            <a:r>
              <a:rPr lang="en-US" dirty="0" smtClean="0"/>
              <a:t>transparent C </a:t>
            </a:r>
            <a:r>
              <a:rPr lang="en-US" dirty="0" smtClean="0"/>
              <a:t>counter-part </a:t>
            </a:r>
            <a:r>
              <a:rPr lang="en-US" dirty="0" smtClean="0"/>
              <a:t>will be used if possible that </a:t>
            </a:r>
            <a:r>
              <a:rPr lang="en-US" dirty="0" smtClean="0"/>
              <a:t>can be up to 1000 times faster.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can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Pickle can store and reproduce dictionaries and lists very easily.</a:t>
            </a:r>
          </a:p>
          <a:p>
            <a:r>
              <a:rPr lang="en-US" dirty="0" smtClean="0"/>
              <a:t>Stores object attributes and restores them back to the same State.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can’t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It does not save an objects code! Only it’s attributes values.</a:t>
            </a:r>
          </a:p>
          <a:p>
            <a:r>
              <a:rPr lang="en-US" dirty="0" smtClean="0"/>
              <a:t>It cannot store file handles or connection sockets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dump(object, file, </a:t>
            </a:r>
            <a:r>
              <a:rPr lang="en-US" i="1" dirty="0" smtClean="0"/>
              <a:t>protocol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Saves the object to the file stream with the optional parameter of protocol </a:t>
            </a:r>
            <a:r>
              <a:rPr lang="en-US" sz="2800" dirty="0" smtClean="0"/>
              <a:t>(use </a:t>
            </a:r>
            <a:r>
              <a:rPr lang="en-US" sz="2800" dirty="0" err="1" smtClean="0"/>
              <a:t>pickle.HIGHEST_PROTOCOL</a:t>
            </a:r>
            <a:r>
              <a:rPr lang="en-US" sz="2800" dirty="0" smtClean="0"/>
              <a:t> if you can.)</a:t>
            </a:r>
            <a:endParaRPr lang="en-US" sz="2800" dirty="0" smtClean="0"/>
          </a:p>
          <a:p>
            <a:r>
              <a:rPr lang="en-US" dirty="0" smtClean="0"/>
              <a:t>load(file)</a:t>
            </a:r>
            <a:br>
              <a:rPr lang="en-US" dirty="0" smtClean="0"/>
            </a:br>
            <a:r>
              <a:rPr lang="en-US" dirty="0" smtClean="0"/>
              <a:t>Loads the next object in the file stream and returns the object</a:t>
            </a:r>
            <a:r>
              <a:rPr lang="en-US" dirty="0" smtClean="0"/>
              <a:t>. (Will detect the protocol)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Let’s create a program called pickling.py</a:t>
            </a:r>
          </a:p>
          <a:p>
            <a:r>
              <a:rPr lang="en-US" dirty="0" smtClean="0"/>
              <a:t>We will create a dictionary and a list print them out and then save them to a file called save.pkl</a:t>
            </a:r>
          </a:p>
          <a:p>
            <a:r>
              <a:rPr lang="en-US" dirty="0" smtClean="0"/>
              <a:t>We will then re load them into new objects and print them out and see if they are the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 custom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You can save an object of a custom class that you made into a file and load it in any of your programs so long as the program can access your class to import it when loading the data in.</a:t>
            </a:r>
          </a:p>
          <a:p>
            <a:r>
              <a:rPr lang="en-US" dirty="0" smtClean="0"/>
              <a:t>Make sure your class is in the same directory or installed to your python lib folder.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Player state save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Lets create a custom class called Player, it will store an id, name, health and a list of items.</a:t>
            </a:r>
          </a:p>
          <a:p>
            <a:r>
              <a:rPr lang="en-US" dirty="0" smtClean="0"/>
              <a:t>Then we will save it and load it up into a separate object.</a:t>
            </a:r>
          </a:p>
          <a:p>
            <a:r>
              <a:rPr lang="en-US" dirty="0" smtClean="0"/>
              <a:t>Lets call it Player.py and savedata.py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Pickle is cross-platform, but can have issues with different </a:t>
            </a:r>
            <a:r>
              <a:rPr lang="en-US" sz="2800" dirty="0" smtClean="0"/>
              <a:t>python versions</a:t>
            </a:r>
            <a:r>
              <a:rPr lang="en-US" sz="2800" dirty="0" smtClean="0"/>
              <a:t>!</a:t>
            </a:r>
          </a:p>
          <a:p>
            <a:r>
              <a:rPr lang="en-US" sz="2800" dirty="0" smtClean="0"/>
              <a:t>If you use the dump function more than once on one file, you must use the load function just as many times.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Never</a:t>
            </a:r>
            <a:r>
              <a:rPr lang="en-US" sz="2800" dirty="0" smtClean="0"/>
              <a:t> trust pickled data from an un-trusted source! Malicious objects can Unpicked and cause havoc 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4953</TotalTime>
  <Words>363</Words>
  <Application>Microsoft Office PowerPoint</Application>
  <PresentationFormat>On-screen Show (16:9)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Serialization with Pickle</vt:lpstr>
      <vt:lpstr>What is Pickle?</vt:lpstr>
      <vt:lpstr>What can it do?</vt:lpstr>
      <vt:lpstr>What can’t it do?</vt:lpstr>
      <vt:lpstr>Methods</vt:lpstr>
      <vt:lpstr>Example</vt:lpstr>
      <vt:lpstr>A custom class</vt:lpstr>
      <vt:lpstr>Player state save</vt:lpstr>
      <vt:lpstr>Notes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420</cp:revision>
  <dcterms:created xsi:type="dcterms:W3CDTF">2013-09-22T18:12:34Z</dcterms:created>
  <dcterms:modified xsi:type="dcterms:W3CDTF">2015-07-23T06:53:20Z</dcterms:modified>
</cp:coreProperties>
</file>