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8" r:id="rId6"/>
    <p:sldId id="269" r:id="rId7"/>
    <p:sldId id="266" r:id="rId8"/>
    <p:sldId id="258" r:id="rId9"/>
    <p:sldId id="267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Advanced #2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Template?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Part of the String module</a:t>
            </a:r>
          </a:p>
          <a:p>
            <a:r>
              <a:rPr lang="en-US" dirty="0" smtClean="0"/>
              <a:t>Allows for data to change without having to edit the application.</a:t>
            </a:r>
          </a:p>
          <a:p>
            <a:r>
              <a:rPr lang="en-US" dirty="0" smtClean="0"/>
              <a:t>Can be modified with subclasses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Takes a string as a template with placeholder variables to be over written.</a:t>
            </a:r>
          </a:p>
          <a:p>
            <a:r>
              <a:rPr lang="en-US" dirty="0" smtClean="0"/>
              <a:t>You then </a:t>
            </a:r>
            <a:r>
              <a:rPr lang="en-US" b="1" dirty="0" smtClean="0"/>
              <a:t>substitute</a:t>
            </a:r>
            <a:r>
              <a:rPr lang="en-US" dirty="0" smtClean="0"/>
              <a:t> the values in with a dictionary. The key being the placeholder name</a:t>
            </a:r>
          </a:p>
          <a:p>
            <a:r>
              <a:rPr lang="en-US" dirty="0" smtClean="0"/>
              <a:t>Placeholder names follow the same rules as variable naming in python.</a:t>
            </a:r>
          </a:p>
          <a:p>
            <a:r>
              <a:rPr lang="en-US" dirty="0" smtClean="0"/>
              <a:t>Template(“$name is friends with $friend”)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Item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make a simple data output program. It will output all the items in a users e-cart.</a:t>
            </a:r>
          </a:p>
          <a:p>
            <a:r>
              <a:rPr lang="en-US" dirty="0" smtClean="0"/>
              <a:t>We will Create a template for that output then fill it with the cart info.</a:t>
            </a:r>
          </a:p>
          <a:p>
            <a:r>
              <a:rPr lang="en-US" dirty="0" smtClean="0"/>
              <a:t>Let’s create a Cart.py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Template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Placeholder match, will result in a </a:t>
            </a:r>
            <a:r>
              <a:rPr lang="en-US" dirty="0" err="1" smtClean="0"/>
              <a:t>KeyError</a:t>
            </a:r>
            <a:r>
              <a:rPr lang="en-US" dirty="0" smtClean="0"/>
              <a:t> in which the template wasn’t given a value for a placeholder.</a:t>
            </a:r>
          </a:p>
          <a:p>
            <a:r>
              <a:rPr lang="en-US" dirty="0" smtClean="0"/>
              <a:t>Bad placeholder, will result in a Value Error. The placeholder started </a:t>
            </a:r>
            <a:r>
              <a:rPr lang="en-US" smtClean="0"/>
              <a:t>with an </a:t>
            </a:r>
            <a:r>
              <a:rPr lang="en-US" dirty="0" smtClean="0"/>
              <a:t>invalid character. (usually a number)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safe_substitute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Templates can handle these errors and give us back a string still if we use the method </a:t>
            </a:r>
            <a:r>
              <a:rPr lang="en-US" b="1" dirty="0" err="1" smtClean="0"/>
              <a:t>safe_substitute</a:t>
            </a:r>
            <a:r>
              <a:rPr lang="en-US" b="1" dirty="0" smtClean="0"/>
              <a:t>(). </a:t>
            </a:r>
            <a:endParaRPr lang="en-US" dirty="0" smtClean="0"/>
          </a:p>
          <a:p>
            <a:r>
              <a:rPr lang="en-US" dirty="0" smtClean="0"/>
              <a:t>You also get the placeholders in the returned string if there is an error with it. </a:t>
            </a:r>
            <a:r>
              <a:rPr lang="en-US" dirty="0" err="1" smtClean="0"/>
              <a:t>Eg:Template</a:t>
            </a:r>
            <a:r>
              <a:rPr lang="en-US" dirty="0" smtClean="0"/>
              <a:t>(“$name had $money”), </a:t>
            </a:r>
            <a:r>
              <a:rPr lang="en-US" b="1" dirty="0" smtClean="0"/>
              <a:t>output: “Jim had $money”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Custom delimiters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also set a custom delimiter for the placeholder variables by overriding the Template Class.</a:t>
            </a:r>
          </a:p>
          <a:p>
            <a:r>
              <a:rPr lang="en-US" dirty="0" smtClean="0"/>
              <a:t>Let’s change our delimiter to the Hash symbol (#) </a:t>
            </a:r>
          </a:p>
          <a:p>
            <a:r>
              <a:rPr lang="en-US" dirty="0" smtClean="0"/>
              <a:t>Let’s edit our Cart.py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use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Saves time typing and reduces code size.</a:t>
            </a:r>
          </a:p>
          <a:p>
            <a:r>
              <a:rPr lang="en-US" dirty="0" smtClean="0"/>
              <a:t>Easy to implement custom templates from </a:t>
            </a:r>
            <a:r>
              <a:rPr lang="en-US" dirty="0" err="1" smtClean="0"/>
              <a:t>comandline</a:t>
            </a:r>
            <a:r>
              <a:rPr lang="en-US" dirty="0" smtClean="0"/>
              <a:t>. Eg: File format: </a:t>
            </a:r>
            <a:r>
              <a:rPr lang="en-US" dirty="0" err="1" smtClean="0"/>
              <a:t>MyPhoto_$n$ext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sz="3000" i="1" dirty="0" smtClean="0"/>
              <a:t>MyPhoto_0.jpg , MyPhoto_1.jpg , etc</a:t>
            </a:r>
          </a:p>
          <a:p>
            <a:r>
              <a:rPr lang="en-US" dirty="0" smtClean="0"/>
              <a:t>Extremely useful for webpage’s, as a webpage generally always follows the same template but with different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not just use the .format() method?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you need to use the character that is you delimiter, you can escape it with two repeating delimiters. Eg: “you owe me $$0” Which would output: </a:t>
            </a:r>
            <a:r>
              <a:rPr lang="en-US" sz="2800" b="1" i="1" dirty="0" smtClean="0"/>
              <a:t>you owe me $0</a:t>
            </a:r>
          </a:p>
          <a:p>
            <a:r>
              <a:rPr lang="en-US" dirty="0" smtClean="0"/>
              <a:t>Also when creating a subclass you can also override the Regular Expression for the template, the variable </a:t>
            </a:r>
            <a:r>
              <a:rPr lang="en-US" sz="3000" b="1" i="1" dirty="0" err="1" smtClean="0"/>
              <a:t>idpattern</a:t>
            </a:r>
            <a:r>
              <a:rPr lang="en-US" i="1" dirty="0" smtClean="0"/>
              <a:t> is set to the expression:  “</a:t>
            </a:r>
            <a:r>
              <a:rPr lang="en-US" sz="2600" i="1" dirty="0" smtClean="0"/>
              <a:t>[_a-z][_a-z0-9]*”</a:t>
            </a:r>
            <a:r>
              <a:rPr lang="en-US" dirty="0" smtClean="0"/>
              <a:t> by </a:t>
            </a:r>
            <a:r>
              <a:rPr lang="en-US" b="1" dirty="0" smtClean="0"/>
              <a:t>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attach a string to the end of your placeholder you need to specify the placeholder name in { } brackets.</a:t>
            </a:r>
          </a:p>
          <a:p>
            <a:r>
              <a:rPr lang="en-US" dirty="0" smtClean="0"/>
              <a:t>Eg: Template(“The $</a:t>
            </a:r>
            <a:r>
              <a:rPr lang="en-US" b="1" dirty="0" smtClean="0"/>
              <a:t>{place}</a:t>
            </a:r>
            <a:r>
              <a:rPr lang="en-US" dirty="0" smtClean="0"/>
              <a:t>yard is far away”) with the value “ship” the output is: </a:t>
            </a:r>
            <a:r>
              <a:rPr lang="en-US" b="1" dirty="0" smtClean="0"/>
              <a:t>The shipyard is far away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423</Words>
  <Application>Microsoft Office PowerPoint</Application>
  <PresentationFormat>On-screen Show (16:9)</PresentationFormat>
  <Paragraphs>40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Templates</vt:lpstr>
      <vt:lpstr>What is a Template?</vt:lpstr>
      <vt:lpstr>How it works!</vt:lpstr>
      <vt:lpstr>Item Cart</vt:lpstr>
      <vt:lpstr>Template Errors</vt:lpstr>
      <vt:lpstr>safe_substitute()</vt:lpstr>
      <vt:lpstr>Custom delimiters</vt:lpstr>
      <vt:lpstr>Why use one?</vt:lpstr>
      <vt:lpstr>Extra Info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149</cp:revision>
  <dcterms:created xsi:type="dcterms:W3CDTF">2013-09-22T18:12:34Z</dcterms:created>
  <dcterms:modified xsi:type="dcterms:W3CDTF">2015-02-15T05:35:29Z</dcterms:modified>
</cp:coreProperties>
</file>