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3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0647" autoAdjust="0"/>
  </p:normalViewPr>
  <p:slideViewPr>
    <p:cSldViewPr snapToGrid="0">
      <p:cViewPr varScale="1">
        <p:scale>
          <a:sx n="103" d="100"/>
          <a:sy n="103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CAF39-2A90-4784-88A1-97CCCE672D7A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17EA0-DD3F-41B6-B569-006A8186E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6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4DC4-3566-421B-9159-757103E5439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6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430-CFBA-4957-9DD2-C1ED493E100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351-0E95-4D5F-8469-96696CD8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0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430-CFBA-4957-9DD2-C1ED493E100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351-0E95-4D5F-8469-96696CD8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2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430-CFBA-4957-9DD2-C1ED493E100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351-0E95-4D5F-8469-96696CD8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430-CFBA-4957-9DD2-C1ED493E100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351-0E95-4D5F-8469-96696CD8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5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430-CFBA-4957-9DD2-C1ED493E100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351-0E95-4D5F-8469-96696CD8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430-CFBA-4957-9DD2-C1ED493E100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351-0E95-4D5F-8469-96696CD8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4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430-CFBA-4957-9DD2-C1ED493E100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351-0E95-4D5F-8469-96696CD8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07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430-CFBA-4957-9DD2-C1ED493E100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351-0E95-4D5F-8469-96696CD8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6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430-CFBA-4957-9DD2-C1ED493E100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351-0E95-4D5F-8469-96696CD8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00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430-CFBA-4957-9DD2-C1ED493E100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351-0E95-4D5F-8469-96696CD8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7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430-CFBA-4957-9DD2-C1ED493E100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351-0E95-4D5F-8469-96696CD8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1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5E430-CFBA-4957-9DD2-C1ED493E100E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8E351-0E95-4D5F-8469-96696CD8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55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77391" y="748746"/>
            <a:ext cx="3531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rgbClr val="4243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2 0 1 6</a:t>
            </a:r>
            <a:endParaRPr lang="zh-CN" altLang="en-US" sz="7200" b="1" dirty="0">
              <a:solidFill>
                <a:srgbClr val="4243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84261" y="2187950"/>
            <a:ext cx="7990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424358"/>
                </a:solidFill>
              </a:rPr>
              <a:t>基于</a:t>
            </a:r>
            <a:r>
              <a:rPr lang="en-US" altLang="zh-CN" sz="3600" b="1" dirty="0">
                <a:solidFill>
                  <a:srgbClr val="424358"/>
                </a:solidFill>
              </a:rPr>
              <a:t>Android</a:t>
            </a:r>
            <a:r>
              <a:rPr lang="zh-CN" altLang="en-US" sz="3600" b="1" dirty="0">
                <a:solidFill>
                  <a:srgbClr val="424358"/>
                </a:solidFill>
              </a:rPr>
              <a:t>的</a:t>
            </a:r>
            <a:r>
              <a:rPr lang="en-US" altLang="zh-CN" sz="3600" b="1" dirty="0">
                <a:solidFill>
                  <a:srgbClr val="424358"/>
                </a:solidFill>
              </a:rPr>
              <a:t>SQLite</a:t>
            </a:r>
            <a:r>
              <a:rPr lang="zh-CN" altLang="en-US" sz="3600" b="1" dirty="0">
                <a:solidFill>
                  <a:srgbClr val="424358"/>
                </a:solidFill>
              </a:rPr>
              <a:t>数据库诊断工具的设计和实现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903098" y="1983073"/>
            <a:ext cx="4160631" cy="0"/>
          </a:xfrm>
          <a:prstGeom prst="line">
            <a:avLst/>
          </a:prstGeom>
          <a:ln w="63500">
            <a:solidFill>
              <a:srgbClr val="424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371600" y="0"/>
            <a:ext cx="704850" cy="6858000"/>
          </a:xfrm>
          <a:prstGeom prst="rect">
            <a:avLst/>
          </a:prstGeom>
          <a:solidFill>
            <a:srgbClr val="424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66925" y="0"/>
            <a:ext cx="70485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5695950"/>
            <a:ext cx="12192000" cy="266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5943600"/>
            <a:ext cx="12192000" cy="266700"/>
          </a:xfrm>
          <a:prstGeom prst="rect">
            <a:avLst/>
          </a:prstGeom>
          <a:solidFill>
            <a:srgbClr val="424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756648" y="832104"/>
            <a:ext cx="2435352" cy="7081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708128" y="3742283"/>
            <a:ext cx="330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424358"/>
                </a:solidFill>
              </a:rPr>
              <a:t>学         号：</a:t>
            </a:r>
            <a:r>
              <a:rPr lang="en-US" altLang="zh-CN" sz="2400" b="1" dirty="0" smtClean="0">
                <a:solidFill>
                  <a:srgbClr val="424358"/>
                </a:solidFill>
              </a:rPr>
              <a:t>15126148</a:t>
            </a:r>
            <a:endParaRPr lang="zh-CN" altLang="en-US" sz="2400" b="1" dirty="0">
              <a:solidFill>
                <a:srgbClr val="424358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708128" y="4203948"/>
            <a:ext cx="295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424358"/>
                </a:solidFill>
              </a:rPr>
              <a:t>姓         名：黄  斯  锋</a:t>
            </a:r>
            <a:endParaRPr lang="en-US" altLang="zh-CN" sz="2400" b="1" dirty="0" smtClean="0">
              <a:solidFill>
                <a:srgbClr val="424358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708128" y="4665613"/>
            <a:ext cx="295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424358"/>
                </a:solidFill>
              </a:rPr>
              <a:t>指导老师：冯  凤  娟</a:t>
            </a:r>
            <a:endParaRPr lang="en-US" altLang="zh-CN" sz="2400" b="1" dirty="0" smtClean="0">
              <a:solidFill>
                <a:srgbClr val="424358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376" y="910616"/>
            <a:ext cx="2221768" cy="5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8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1" grpId="0"/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0" y="638629"/>
            <a:ext cx="6059488" cy="6219371"/>
          </a:xfrm>
          <a:prstGeom prst="triangle">
            <a:avLst>
              <a:gd name="adj" fmla="val 0"/>
            </a:avLst>
          </a:prstGeom>
          <a:solidFill>
            <a:srgbClr val="424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117544" y="638629"/>
            <a:ext cx="6059488" cy="621937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55773" y="1814285"/>
            <a:ext cx="5065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424358"/>
                </a:solidFill>
                <a:latin typeface="Franklin Gothic Heavy" panose="020B0903020102020204" pitchFamily="34" charset="0"/>
              </a:rPr>
              <a:t>Q &amp; A</a:t>
            </a:r>
            <a:endParaRPr lang="zh-CN" altLang="en-US" sz="7200" dirty="0">
              <a:solidFill>
                <a:srgbClr val="424358"/>
              </a:solidFill>
              <a:latin typeface="Franklin Gothic Heavy" panose="020B09030201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29744" y="3392488"/>
            <a:ext cx="2102304" cy="0"/>
          </a:xfrm>
          <a:prstGeom prst="line">
            <a:avLst/>
          </a:prstGeom>
          <a:ln w="25400">
            <a:solidFill>
              <a:srgbClr val="424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044530" y="3388633"/>
            <a:ext cx="2102758" cy="2"/>
          </a:xfrm>
          <a:prstGeom prst="line">
            <a:avLst/>
          </a:prstGeom>
          <a:ln w="25400">
            <a:solidFill>
              <a:srgbClr val="424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78829" y="3014614"/>
            <a:ext cx="2619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C000"/>
                </a:solidFill>
              </a:rPr>
              <a:t>Made by:</a:t>
            </a:r>
          </a:p>
          <a:p>
            <a:pPr algn="ctr"/>
            <a:r>
              <a:rPr lang="en-US" altLang="zh-CN" sz="2800" dirty="0" smtClean="0">
                <a:solidFill>
                  <a:srgbClr val="FFC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HuangSifeng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" t="31106" r="71203" b="35370"/>
          <a:stretch/>
        </p:blipFill>
        <p:spPr>
          <a:xfrm>
            <a:off x="5316437" y="4720497"/>
            <a:ext cx="1544158" cy="154967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8036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5314755" y="3351733"/>
            <a:ext cx="1620957" cy="1625852"/>
            <a:chOff x="4313330" y="3938587"/>
            <a:chExt cx="1620957" cy="1625852"/>
          </a:xfrm>
        </p:grpSpPr>
        <p:sp>
          <p:nvSpPr>
            <p:cNvPr id="36" name="AutoShape 35"/>
            <p:cNvSpPr>
              <a:spLocks noChangeAspect="1" noChangeArrowheads="1" noTextEdit="1"/>
            </p:cNvSpPr>
            <p:nvPr/>
          </p:nvSpPr>
          <p:spPr bwMode="auto">
            <a:xfrm>
              <a:off x="4559300" y="3946525"/>
              <a:ext cx="1096962" cy="90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4857750" y="4748213"/>
              <a:ext cx="500062" cy="984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5283200" y="4111625"/>
              <a:ext cx="336550" cy="449263"/>
            </a:xfrm>
            <a:custGeom>
              <a:avLst/>
              <a:gdLst>
                <a:gd name="T0" fmla="*/ 104 w 212"/>
                <a:gd name="T1" fmla="*/ 0 h 283"/>
                <a:gd name="T2" fmla="*/ 47 w 212"/>
                <a:gd name="T3" fmla="*/ 146 h 283"/>
                <a:gd name="T4" fmla="*/ 0 w 212"/>
                <a:gd name="T5" fmla="*/ 279 h 283"/>
                <a:gd name="T6" fmla="*/ 104 w 212"/>
                <a:gd name="T7" fmla="*/ 283 h 283"/>
                <a:gd name="T8" fmla="*/ 104 w 212"/>
                <a:gd name="T9" fmla="*/ 283 h 283"/>
                <a:gd name="T10" fmla="*/ 212 w 212"/>
                <a:gd name="T11" fmla="*/ 279 h 283"/>
                <a:gd name="T12" fmla="*/ 160 w 212"/>
                <a:gd name="T13" fmla="*/ 146 h 283"/>
                <a:gd name="T14" fmla="*/ 104 w 212"/>
                <a:gd name="T15" fmla="*/ 0 h 283"/>
                <a:gd name="T16" fmla="*/ 104 w 212"/>
                <a:gd name="T17" fmla="*/ 269 h 283"/>
                <a:gd name="T18" fmla="*/ 19 w 212"/>
                <a:gd name="T19" fmla="*/ 264 h 283"/>
                <a:gd name="T20" fmla="*/ 61 w 212"/>
                <a:gd name="T21" fmla="*/ 151 h 283"/>
                <a:gd name="T22" fmla="*/ 104 w 212"/>
                <a:gd name="T23" fmla="*/ 42 h 283"/>
                <a:gd name="T24" fmla="*/ 146 w 212"/>
                <a:gd name="T25" fmla="*/ 151 h 283"/>
                <a:gd name="T26" fmla="*/ 193 w 212"/>
                <a:gd name="T27" fmla="*/ 264 h 283"/>
                <a:gd name="T28" fmla="*/ 104 w 212"/>
                <a:gd name="T29" fmla="*/ 26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2" h="283">
                  <a:moveTo>
                    <a:pt x="104" y="0"/>
                  </a:moveTo>
                  <a:lnTo>
                    <a:pt x="47" y="146"/>
                  </a:lnTo>
                  <a:lnTo>
                    <a:pt x="0" y="279"/>
                  </a:lnTo>
                  <a:lnTo>
                    <a:pt x="104" y="283"/>
                  </a:lnTo>
                  <a:lnTo>
                    <a:pt x="104" y="283"/>
                  </a:lnTo>
                  <a:lnTo>
                    <a:pt x="212" y="279"/>
                  </a:lnTo>
                  <a:lnTo>
                    <a:pt x="160" y="146"/>
                  </a:lnTo>
                  <a:lnTo>
                    <a:pt x="104" y="0"/>
                  </a:lnTo>
                  <a:close/>
                  <a:moveTo>
                    <a:pt x="104" y="269"/>
                  </a:moveTo>
                  <a:lnTo>
                    <a:pt x="19" y="264"/>
                  </a:lnTo>
                  <a:lnTo>
                    <a:pt x="61" y="151"/>
                  </a:lnTo>
                  <a:lnTo>
                    <a:pt x="104" y="42"/>
                  </a:lnTo>
                  <a:lnTo>
                    <a:pt x="146" y="151"/>
                  </a:lnTo>
                  <a:lnTo>
                    <a:pt x="193" y="264"/>
                  </a:lnTo>
                  <a:lnTo>
                    <a:pt x="104" y="26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4597400" y="4111625"/>
              <a:ext cx="334962" cy="449263"/>
            </a:xfrm>
            <a:custGeom>
              <a:avLst/>
              <a:gdLst>
                <a:gd name="T0" fmla="*/ 108 w 211"/>
                <a:gd name="T1" fmla="*/ 0 h 283"/>
                <a:gd name="T2" fmla="*/ 51 w 211"/>
                <a:gd name="T3" fmla="*/ 146 h 283"/>
                <a:gd name="T4" fmla="*/ 0 w 211"/>
                <a:gd name="T5" fmla="*/ 279 h 283"/>
                <a:gd name="T6" fmla="*/ 108 w 211"/>
                <a:gd name="T7" fmla="*/ 283 h 283"/>
                <a:gd name="T8" fmla="*/ 108 w 211"/>
                <a:gd name="T9" fmla="*/ 283 h 283"/>
                <a:gd name="T10" fmla="*/ 211 w 211"/>
                <a:gd name="T11" fmla="*/ 279 h 283"/>
                <a:gd name="T12" fmla="*/ 164 w 211"/>
                <a:gd name="T13" fmla="*/ 146 h 283"/>
                <a:gd name="T14" fmla="*/ 108 w 211"/>
                <a:gd name="T15" fmla="*/ 0 h 283"/>
                <a:gd name="T16" fmla="*/ 108 w 211"/>
                <a:gd name="T17" fmla="*/ 269 h 283"/>
                <a:gd name="T18" fmla="*/ 18 w 211"/>
                <a:gd name="T19" fmla="*/ 264 h 283"/>
                <a:gd name="T20" fmla="*/ 65 w 211"/>
                <a:gd name="T21" fmla="*/ 151 h 283"/>
                <a:gd name="T22" fmla="*/ 108 w 211"/>
                <a:gd name="T23" fmla="*/ 42 h 283"/>
                <a:gd name="T24" fmla="*/ 150 w 211"/>
                <a:gd name="T25" fmla="*/ 151 h 283"/>
                <a:gd name="T26" fmla="*/ 192 w 211"/>
                <a:gd name="T27" fmla="*/ 264 h 283"/>
                <a:gd name="T28" fmla="*/ 108 w 211"/>
                <a:gd name="T29" fmla="*/ 26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283">
                  <a:moveTo>
                    <a:pt x="108" y="0"/>
                  </a:moveTo>
                  <a:lnTo>
                    <a:pt x="51" y="146"/>
                  </a:lnTo>
                  <a:lnTo>
                    <a:pt x="0" y="279"/>
                  </a:lnTo>
                  <a:lnTo>
                    <a:pt x="108" y="283"/>
                  </a:lnTo>
                  <a:lnTo>
                    <a:pt x="108" y="283"/>
                  </a:lnTo>
                  <a:lnTo>
                    <a:pt x="211" y="279"/>
                  </a:lnTo>
                  <a:lnTo>
                    <a:pt x="164" y="146"/>
                  </a:lnTo>
                  <a:lnTo>
                    <a:pt x="108" y="0"/>
                  </a:lnTo>
                  <a:close/>
                  <a:moveTo>
                    <a:pt x="108" y="269"/>
                  </a:moveTo>
                  <a:lnTo>
                    <a:pt x="18" y="264"/>
                  </a:lnTo>
                  <a:lnTo>
                    <a:pt x="65" y="151"/>
                  </a:lnTo>
                  <a:lnTo>
                    <a:pt x="108" y="42"/>
                  </a:lnTo>
                  <a:lnTo>
                    <a:pt x="150" y="151"/>
                  </a:lnTo>
                  <a:lnTo>
                    <a:pt x="192" y="264"/>
                  </a:lnTo>
                  <a:lnTo>
                    <a:pt x="108" y="26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4716462" y="3938587"/>
              <a:ext cx="776287" cy="773113"/>
            </a:xfrm>
            <a:custGeom>
              <a:avLst/>
              <a:gdLst>
                <a:gd name="T0" fmla="*/ 489 w 489"/>
                <a:gd name="T1" fmla="*/ 99 h 487"/>
                <a:gd name="T2" fmla="*/ 272 w 489"/>
                <a:gd name="T3" fmla="*/ 132 h 487"/>
                <a:gd name="T4" fmla="*/ 272 w 489"/>
                <a:gd name="T5" fmla="*/ 0 h 487"/>
                <a:gd name="T6" fmla="*/ 221 w 489"/>
                <a:gd name="T7" fmla="*/ 0 h 487"/>
                <a:gd name="T8" fmla="*/ 221 w 489"/>
                <a:gd name="T9" fmla="*/ 137 h 487"/>
                <a:gd name="T10" fmla="*/ 0 w 489"/>
                <a:gd name="T11" fmla="*/ 104 h 487"/>
                <a:gd name="T12" fmla="*/ 221 w 489"/>
                <a:gd name="T13" fmla="*/ 194 h 487"/>
                <a:gd name="T14" fmla="*/ 221 w 489"/>
                <a:gd name="T15" fmla="*/ 440 h 487"/>
                <a:gd name="T16" fmla="*/ 164 w 489"/>
                <a:gd name="T17" fmla="*/ 440 h 487"/>
                <a:gd name="T18" fmla="*/ 164 w 489"/>
                <a:gd name="T19" fmla="*/ 487 h 487"/>
                <a:gd name="T20" fmla="*/ 334 w 489"/>
                <a:gd name="T21" fmla="*/ 487 h 487"/>
                <a:gd name="T22" fmla="*/ 334 w 489"/>
                <a:gd name="T23" fmla="*/ 440 h 487"/>
                <a:gd name="T24" fmla="*/ 272 w 489"/>
                <a:gd name="T25" fmla="*/ 440 h 487"/>
                <a:gd name="T26" fmla="*/ 272 w 489"/>
                <a:gd name="T27" fmla="*/ 194 h 487"/>
                <a:gd name="T28" fmla="*/ 489 w 489"/>
                <a:gd name="T29" fmla="*/ 99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9" h="487">
                  <a:moveTo>
                    <a:pt x="489" y="99"/>
                  </a:moveTo>
                  <a:lnTo>
                    <a:pt x="272" y="132"/>
                  </a:lnTo>
                  <a:lnTo>
                    <a:pt x="272" y="0"/>
                  </a:lnTo>
                  <a:lnTo>
                    <a:pt x="221" y="0"/>
                  </a:lnTo>
                  <a:lnTo>
                    <a:pt x="221" y="137"/>
                  </a:lnTo>
                  <a:lnTo>
                    <a:pt x="0" y="104"/>
                  </a:lnTo>
                  <a:lnTo>
                    <a:pt x="221" y="194"/>
                  </a:lnTo>
                  <a:lnTo>
                    <a:pt x="221" y="440"/>
                  </a:lnTo>
                  <a:lnTo>
                    <a:pt x="164" y="440"/>
                  </a:lnTo>
                  <a:lnTo>
                    <a:pt x="164" y="487"/>
                  </a:lnTo>
                  <a:lnTo>
                    <a:pt x="334" y="487"/>
                  </a:lnTo>
                  <a:lnTo>
                    <a:pt x="334" y="440"/>
                  </a:lnTo>
                  <a:lnTo>
                    <a:pt x="272" y="440"/>
                  </a:lnTo>
                  <a:lnTo>
                    <a:pt x="272" y="194"/>
                  </a:lnTo>
                  <a:lnTo>
                    <a:pt x="489" y="9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4716462" y="4065588"/>
              <a:ext cx="104775" cy="120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5395912" y="4051300"/>
              <a:ext cx="103187" cy="1206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567237" y="4524375"/>
              <a:ext cx="395287" cy="149225"/>
            </a:xfrm>
            <a:custGeom>
              <a:avLst/>
              <a:gdLst>
                <a:gd name="T0" fmla="*/ 27 w 53"/>
                <a:gd name="T1" fmla="*/ 20 h 20"/>
                <a:gd name="T2" fmla="*/ 53 w 53"/>
                <a:gd name="T3" fmla="*/ 0 h 20"/>
                <a:gd name="T4" fmla="*/ 0 w 53"/>
                <a:gd name="T5" fmla="*/ 0 h 20"/>
                <a:gd name="T6" fmla="*/ 27 w 53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0">
                  <a:moveTo>
                    <a:pt x="27" y="20"/>
                  </a:moveTo>
                  <a:cubicBezTo>
                    <a:pt x="41" y="20"/>
                    <a:pt x="53" y="11"/>
                    <a:pt x="5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12" y="20"/>
                    <a:pt x="27" y="2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5253037" y="4524375"/>
              <a:ext cx="395287" cy="149225"/>
            </a:xfrm>
            <a:custGeom>
              <a:avLst/>
              <a:gdLst>
                <a:gd name="T0" fmla="*/ 26 w 53"/>
                <a:gd name="T1" fmla="*/ 20 h 20"/>
                <a:gd name="T2" fmla="*/ 53 w 53"/>
                <a:gd name="T3" fmla="*/ 0 h 20"/>
                <a:gd name="T4" fmla="*/ 0 w 53"/>
                <a:gd name="T5" fmla="*/ 0 h 20"/>
                <a:gd name="T6" fmla="*/ 26 w 53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0">
                  <a:moveTo>
                    <a:pt x="26" y="20"/>
                  </a:moveTo>
                  <a:cubicBezTo>
                    <a:pt x="41" y="20"/>
                    <a:pt x="53" y="11"/>
                    <a:pt x="5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12" y="20"/>
                    <a:pt x="26" y="2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313330" y="5041219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  <a:endParaRPr lang="en-US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907476" y="3353321"/>
            <a:ext cx="1620957" cy="1624264"/>
            <a:chOff x="6301675" y="3940175"/>
            <a:chExt cx="1620957" cy="1624264"/>
          </a:xfrm>
        </p:grpSpPr>
        <p:sp>
          <p:nvSpPr>
            <p:cNvPr id="47" name="AutoShape 46"/>
            <p:cNvSpPr>
              <a:spLocks noChangeAspect="1" noChangeArrowheads="1" noTextEdit="1"/>
            </p:cNvSpPr>
            <p:nvPr/>
          </p:nvSpPr>
          <p:spPr bwMode="auto">
            <a:xfrm>
              <a:off x="6777037" y="3946525"/>
              <a:ext cx="625475" cy="90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8"/>
            <p:cNvSpPr>
              <a:spLocks noEditPoints="1"/>
            </p:cNvSpPr>
            <p:nvPr/>
          </p:nvSpPr>
          <p:spPr bwMode="auto">
            <a:xfrm>
              <a:off x="6770687" y="3940175"/>
              <a:ext cx="631825" cy="906463"/>
            </a:xfrm>
            <a:custGeom>
              <a:avLst/>
              <a:gdLst>
                <a:gd name="T0" fmla="*/ 83 w 94"/>
                <a:gd name="T1" fmla="*/ 0 h 136"/>
                <a:gd name="T2" fmla="*/ 11 w 94"/>
                <a:gd name="T3" fmla="*/ 0 h 136"/>
                <a:gd name="T4" fmla="*/ 0 w 94"/>
                <a:gd name="T5" fmla="*/ 26 h 136"/>
                <a:gd name="T6" fmla="*/ 0 w 94"/>
                <a:gd name="T7" fmla="*/ 110 h 136"/>
                <a:gd name="T8" fmla="*/ 11 w 94"/>
                <a:gd name="T9" fmla="*/ 136 h 136"/>
                <a:gd name="T10" fmla="*/ 83 w 94"/>
                <a:gd name="T11" fmla="*/ 136 h 136"/>
                <a:gd name="T12" fmla="*/ 94 w 94"/>
                <a:gd name="T13" fmla="*/ 110 h 136"/>
                <a:gd name="T14" fmla="*/ 94 w 94"/>
                <a:gd name="T15" fmla="*/ 26 h 136"/>
                <a:gd name="T16" fmla="*/ 83 w 94"/>
                <a:gd name="T17" fmla="*/ 0 h 136"/>
                <a:gd name="T18" fmla="*/ 49 w 94"/>
                <a:gd name="T19" fmla="*/ 14 h 136"/>
                <a:gd name="T20" fmla="*/ 64 w 94"/>
                <a:gd name="T21" fmla="*/ 29 h 136"/>
                <a:gd name="T22" fmla="*/ 49 w 94"/>
                <a:gd name="T23" fmla="*/ 45 h 136"/>
                <a:gd name="T24" fmla="*/ 33 w 94"/>
                <a:gd name="T25" fmla="*/ 29 h 136"/>
                <a:gd name="T26" fmla="*/ 49 w 94"/>
                <a:gd name="T27" fmla="*/ 14 h 136"/>
                <a:gd name="T28" fmla="*/ 47 w 94"/>
                <a:gd name="T29" fmla="*/ 128 h 136"/>
                <a:gd name="T30" fmla="*/ 9 w 94"/>
                <a:gd name="T31" fmla="*/ 90 h 136"/>
                <a:gd name="T32" fmla="*/ 47 w 94"/>
                <a:gd name="T33" fmla="*/ 52 h 136"/>
                <a:gd name="T34" fmla="*/ 85 w 94"/>
                <a:gd name="T35" fmla="*/ 90 h 136"/>
                <a:gd name="T36" fmla="*/ 47 w 94"/>
                <a:gd name="T37" fmla="*/ 12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" h="136">
                  <a:moveTo>
                    <a:pt x="8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12"/>
                    <a:pt x="0" y="26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24"/>
                    <a:pt x="5" y="136"/>
                    <a:pt x="11" y="136"/>
                  </a:cubicBezTo>
                  <a:cubicBezTo>
                    <a:pt x="83" y="136"/>
                    <a:pt x="83" y="136"/>
                    <a:pt x="83" y="136"/>
                  </a:cubicBezTo>
                  <a:cubicBezTo>
                    <a:pt x="89" y="136"/>
                    <a:pt x="94" y="124"/>
                    <a:pt x="94" y="11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12"/>
                    <a:pt x="89" y="0"/>
                    <a:pt x="83" y="0"/>
                  </a:cubicBezTo>
                  <a:close/>
                  <a:moveTo>
                    <a:pt x="49" y="14"/>
                  </a:moveTo>
                  <a:cubicBezTo>
                    <a:pt x="57" y="14"/>
                    <a:pt x="64" y="21"/>
                    <a:pt x="64" y="29"/>
                  </a:cubicBezTo>
                  <a:cubicBezTo>
                    <a:pt x="64" y="38"/>
                    <a:pt x="57" y="45"/>
                    <a:pt x="49" y="45"/>
                  </a:cubicBezTo>
                  <a:cubicBezTo>
                    <a:pt x="40" y="45"/>
                    <a:pt x="33" y="38"/>
                    <a:pt x="33" y="29"/>
                  </a:cubicBezTo>
                  <a:cubicBezTo>
                    <a:pt x="33" y="21"/>
                    <a:pt x="40" y="14"/>
                    <a:pt x="49" y="14"/>
                  </a:cubicBezTo>
                  <a:close/>
                  <a:moveTo>
                    <a:pt x="47" y="128"/>
                  </a:moveTo>
                  <a:cubicBezTo>
                    <a:pt x="26" y="128"/>
                    <a:pt x="9" y="111"/>
                    <a:pt x="9" y="90"/>
                  </a:cubicBezTo>
                  <a:cubicBezTo>
                    <a:pt x="9" y="69"/>
                    <a:pt x="26" y="52"/>
                    <a:pt x="47" y="52"/>
                  </a:cubicBezTo>
                  <a:cubicBezTo>
                    <a:pt x="68" y="52"/>
                    <a:pt x="85" y="69"/>
                    <a:pt x="85" y="90"/>
                  </a:cubicBezTo>
                  <a:cubicBezTo>
                    <a:pt x="85" y="111"/>
                    <a:pt x="68" y="128"/>
                    <a:pt x="47" y="12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Oval 49"/>
            <p:cNvSpPr>
              <a:spLocks noChangeArrowheads="1"/>
            </p:cNvSpPr>
            <p:nvPr/>
          </p:nvSpPr>
          <p:spPr bwMode="auto">
            <a:xfrm>
              <a:off x="6999287" y="4446588"/>
              <a:ext cx="180975" cy="179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7045325" y="4092575"/>
              <a:ext cx="95250" cy="8731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301675" y="5041219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技术架构</a:t>
              </a:r>
              <a:endParaRPr lang="en-US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722033" y="3359671"/>
            <a:ext cx="1620958" cy="1617914"/>
            <a:chOff x="2234500" y="3946525"/>
            <a:chExt cx="1620958" cy="1617914"/>
          </a:xfrm>
        </p:grpSpPr>
        <p:sp>
          <p:nvSpPr>
            <p:cNvPr id="59" name="矩形 58"/>
            <p:cNvSpPr/>
            <p:nvPr/>
          </p:nvSpPr>
          <p:spPr>
            <a:xfrm>
              <a:off x="2234500" y="5041219"/>
              <a:ext cx="16209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28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en-US" altLang="zh-CN" sz="28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/>
          </p:nvGrpSpPr>
          <p:grpSpPr bwMode="auto">
            <a:xfrm>
              <a:off x="2586038" y="3946525"/>
              <a:ext cx="879475" cy="900113"/>
              <a:chOff x="1629" y="2486"/>
              <a:chExt cx="554" cy="567"/>
            </a:xfrm>
          </p:grpSpPr>
          <p:sp>
            <p:nvSpPr>
              <p:cNvPr id="61" name="AutoShape 58"/>
              <p:cNvSpPr>
                <a:spLocks noChangeAspect="1" noChangeArrowheads="1" noTextEdit="1"/>
              </p:cNvSpPr>
              <p:nvPr/>
            </p:nvSpPr>
            <p:spPr bwMode="auto">
              <a:xfrm>
                <a:off x="1629" y="2486"/>
                <a:ext cx="554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Oval 60"/>
              <p:cNvSpPr>
                <a:spLocks noChangeArrowheads="1"/>
              </p:cNvSpPr>
              <p:nvPr/>
            </p:nvSpPr>
            <p:spPr bwMode="auto">
              <a:xfrm>
                <a:off x="1625" y="2859"/>
                <a:ext cx="184" cy="18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61"/>
              <p:cNvSpPr>
                <a:spLocks/>
              </p:cNvSpPr>
              <p:nvPr/>
            </p:nvSpPr>
            <p:spPr bwMode="auto">
              <a:xfrm>
                <a:off x="1730" y="2490"/>
                <a:ext cx="448" cy="457"/>
              </a:xfrm>
              <a:custGeom>
                <a:avLst/>
                <a:gdLst>
                  <a:gd name="T0" fmla="*/ 0 w 102"/>
                  <a:gd name="T1" fmla="*/ 0 h 104"/>
                  <a:gd name="T2" fmla="*/ 0 w 102"/>
                  <a:gd name="T3" fmla="*/ 21 h 104"/>
                  <a:gd name="T4" fmla="*/ 81 w 102"/>
                  <a:gd name="T5" fmla="*/ 104 h 104"/>
                  <a:gd name="T6" fmla="*/ 102 w 102"/>
                  <a:gd name="T7" fmla="*/ 104 h 104"/>
                  <a:gd name="T8" fmla="*/ 0 w 102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04">
                    <a:moveTo>
                      <a:pt x="0" y="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44" y="23"/>
                      <a:pt x="80" y="59"/>
                      <a:pt x="81" y="104"/>
                    </a:cubicBezTo>
                    <a:cubicBezTo>
                      <a:pt x="102" y="104"/>
                      <a:pt x="102" y="104"/>
                      <a:pt x="102" y="104"/>
                    </a:cubicBezTo>
                    <a:cubicBezTo>
                      <a:pt x="101" y="47"/>
                      <a:pt x="56" y="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62"/>
              <p:cNvSpPr>
                <a:spLocks/>
              </p:cNvSpPr>
              <p:nvPr/>
            </p:nvSpPr>
            <p:spPr bwMode="auto">
              <a:xfrm>
                <a:off x="1730" y="2675"/>
                <a:ext cx="259" cy="272"/>
              </a:xfrm>
              <a:custGeom>
                <a:avLst/>
                <a:gdLst>
                  <a:gd name="T0" fmla="*/ 0 w 59"/>
                  <a:gd name="T1" fmla="*/ 0 h 62"/>
                  <a:gd name="T2" fmla="*/ 0 w 59"/>
                  <a:gd name="T3" fmla="*/ 21 h 62"/>
                  <a:gd name="T4" fmla="*/ 38 w 59"/>
                  <a:gd name="T5" fmla="*/ 62 h 62"/>
                  <a:gd name="T6" fmla="*/ 59 w 59"/>
                  <a:gd name="T7" fmla="*/ 62 h 62"/>
                  <a:gd name="T8" fmla="*/ 0 w 59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62">
                    <a:moveTo>
                      <a:pt x="0" y="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1" y="23"/>
                      <a:pt x="37" y="41"/>
                      <a:pt x="38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29"/>
                      <a:pt x="32" y="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3759086" y="1307303"/>
            <a:ext cx="4673828" cy="1015663"/>
            <a:chOff x="3759086" y="2126168"/>
            <a:chExt cx="4673828" cy="1015663"/>
          </a:xfrm>
        </p:grpSpPr>
        <p:sp>
          <p:nvSpPr>
            <p:cNvPr id="66" name="文本框 65"/>
            <p:cNvSpPr txBox="1"/>
            <p:nvPr/>
          </p:nvSpPr>
          <p:spPr>
            <a:xfrm>
              <a:off x="3759086" y="2126168"/>
              <a:ext cx="46738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rgbClr val="FFC000"/>
                  </a:solidFill>
                  <a:latin typeface="Lucida Sans" panose="020B0602030504020204" pitchFamily="34" charset="0"/>
                </a:rPr>
                <a:t>主 要 内 容</a:t>
              </a:r>
              <a:endParaRPr lang="zh-CN" altLang="en-US" sz="6000" b="1" dirty="0">
                <a:solidFill>
                  <a:srgbClr val="FFC000"/>
                </a:solidFill>
                <a:latin typeface="Lucida Sans" panose="020B0602030504020204" pitchFamily="34" charset="0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4075314" y="3141831"/>
              <a:ext cx="4055836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103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1" y="3600297"/>
            <a:ext cx="12192001" cy="5317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73777" y="2123115"/>
            <a:ext cx="2067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rgbClr val="424358"/>
                </a:solidFill>
                <a:latin typeface="Lucida Sans" panose="020B0602030504020204" pitchFamily="34" charset="0"/>
              </a:rPr>
              <a:t>01</a:t>
            </a:r>
            <a:endParaRPr lang="zh-CN" altLang="en-US" sz="9600" b="1" dirty="0">
              <a:solidFill>
                <a:srgbClr val="424358"/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77836" y="2277704"/>
            <a:ext cx="3366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424358"/>
                </a:solidFill>
              </a:rPr>
              <a:t>项目背景</a:t>
            </a:r>
            <a:endParaRPr lang="en-US" altLang="zh-CN" sz="5400" b="1" dirty="0" smtClean="0">
              <a:solidFill>
                <a:srgbClr val="424358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0"/>
            <a:ext cx="5861051" cy="6858000"/>
            <a:chOff x="-1" y="0"/>
            <a:chExt cx="5861051" cy="6858000"/>
          </a:xfrm>
        </p:grpSpPr>
        <p:sp>
          <p:nvSpPr>
            <p:cNvPr id="19" name="任意多边形 18"/>
            <p:cNvSpPr/>
            <p:nvPr/>
          </p:nvSpPr>
          <p:spPr>
            <a:xfrm>
              <a:off x="-1" y="0"/>
              <a:ext cx="5861051" cy="6858000"/>
            </a:xfrm>
            <a:custGeom>
              <a:avLst/>
              <a:gdLst>
                <a:gd name="connsiteX0" fmla="*/ 2538186 w 5861051"/>
                <a:gd name="connsiteY0" fmla="*/ 0 h 6858000"/>
                <a:gd name="connsiteX1" fmla="*/ 5861051 w 5861051"/>
                <a:gd name="connsiteY1" fmla="*/ 6858000 h 6858000"/>
                <a:gd name="connsiteX2" fmla="*/ 2538186 w 5861051"/>
                <a:gd name="connsiteY2" fmla="*/ 6858000 h 6858000"/>
                <a:gd name="connsiteX3" fmla="*/ 0 w 5861051"/>
                <a:gd name="connsiteY3" fmla="*/ 0 h 6858000"/>
                <a:gd name="connsiteX4" fmla="*/ 2538185 w 5861051"/>
                <a:gd name="connsiteY4" fmla="*/ 0 h 6858000"/>
                <a:gd name="connsiteX5" fmla="*/ 2538185 w 5861051"/>
                <a:gd name="connsiteY5" fmla="*/ 6858000 h 6858000"/>
                <a:gd name="connsiteX6" fmla="*/ 0 w 5861051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1051" h="6858000">
                  <a:moveTo>
                    <a:pt x="2538186" y="0"/>
                  </a:moveTo>
                  <a:lnTo>
                    <a:pt x="5861051" y="6858000"/>
                  </a:lnTo>
                  <a:lnTo>
                    <a:pt x="2538186" y="6858000"/>
                  </a:lnTo>
                  <a:close/>
                  <a:moveTo>
                    <a:pt x="0" y="0"/>
                  </a:moveTo>
                  <a:lnTo>
                    <a:pt x="2538185" y="0"/>
                  </a:lnTo>
                  <a:lnTo>
                    <a:pt x="2538185" y="6858000"/>
                  </a:lnTo>
                  <a:lnTo>
                    <a:pt x="0" y="6858000"/>
                  </a:lnTo>
                  <a:close/>
                </a:path>
              </a:pathLst>
            </a:custGeom>
            <a:blipFill dpi="0" rotWithShape="1"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/>
              <a:tile tx="-1524000" ty="-228600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flipV="1">
              <a:off x="-1" y="3063802"/>
              <a:ext cx="4295775" cy="541254"/>
            </a:xfrm>
            <a:custGeom>
              <a:avLst/>
              <a:gdLst>
                <a:gd name="connsiteX0" fmla="*/ 4293451 w 4295775"/>
                <a:gd name="connsiteY0" fmla="*/ 4760 h 541254"/>
                <a:gd name="connsiteX1" fmla="*/ 4295775 w 4295775"/>
                <a:gd name="connsiteY1" fmla="*/ 4760 h 541254"/>
                <a:gd name="connsiteX2" fmla="*/ 4295775 w 4295775"/>
                <a:gd name="connsiteY2" fmla="*/ 0 h 541254"/>
                <a:gd name="connsiteX3" fmla="*/ 4033838 w 4295775"/>
                <a:gd name="connsiteY3" fmla="*/ 536493 h 541254"/>
                <a:gd name="connsiteX4" fmla="*/ 4295775 w 4295775"/>
                <a:gd name="connsiteY4" fmla="*/ 536493 h 541254"/>
                <a:gd name="connsiteX5" fmla="*/ 4295775 w 4295775"/>
                <a:gd name="connsiteY5" fmla="*/ 536491 h 541254"/>
                <a:gd name="connsiteX6" fmla="*/ 4033839 w 4295775"/>
                <a:gd name="connsiteY6" fmla="*/ 536491 h 541254"/>
                <a:gd name="connsiteX7" fmla="*/ 0 w 4295775"/>
                <a:gd name="connsiteY7" fmla="*/ 541252 h 541254"/>
                <a:gd name="connsiteX8" fmla="*/ 2314989 w 4295775"/>
                <a:gd name="connsiteY8" fmla="*/ 541252 h 541254"/>
                <a:gd name="connsiteX9" fmla="*/ 2316331 w 4295775"/>
                <a:gd name="connsiteY9" fmla="*/ 536491 h 541254"/>
                <a:gd name="connsiteX10" fmla="*/ 4033839 w 4295775"/>
                <a:gd name="connsiteY10" fmla="*/ 536491 h 541254"/>
                <a:gd name="connsiteX11" fmla="*/ 4293451 w 4295775"/>
                <a:gd name="connsiteY11" fmla="*/ 4760 h 541254"/>
                <a:gd name="connsiteX12" fmla="*/ 22617 w 4295775"/>
                <a:gd name="connsiteY12" fmla="*/ 4760 h 541254"/>
                <a:gd name="connsiteX13" fmla="*/ 22617 w 4295775"/>
                <a:gd name="connsiteY13" fmla="*/ 9521 h 541254"/>
                <a:gd name="connsiteX14" fmla="*/ 0 w 4295775"/>
                <a:gd name="connsiteY14" fmla="*/ 9521 h 541254"/>
                <a:gd name="connsiteX15" fmla="*/ 2314989 w 4295775"/>
                <a:gd name="connsiteY15" fmla="*/ 541254 h 541254"/>
                <a:gd name="connsiteX16" fmla="*/ 2466160 w 4295775"/>
                <a:gd name="connsiteY16" fmla="*/ 541254 h 541254"/>
                <a:gd name="connsiteX17" fmla="*/ 2466160 w 4295775"/>
                <a:gd name="connsiteY17" fmla="*/ 541252 h 541254"/>
                <a:gd name="connsiteX18" fmla="*/ 2314989 w 4295775"/>
                <a:gd name="connsiteY18" fmla="*/ 541252 h 54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95775" h="541254">
                  <a:moveTo>
                    <a:pt x="4293451" y="4760"/>
                  </a:moveTo>
                  <a:lnTo>
                    <a:pt x="4295775" y="4760"/>
                  </a:lnTo>
                  <a:lnTo>
                    <a:pt x="4295775" y="0"/>
                  </a:lnTo>
                  <a:close/>
                  <a:moveTo>
                    <a:pt x="4033838" y="536493"/>
                  </a:moveTo>
                  <a:lnTo>
                    <a:pt x="4295775" y="536493"/>
                  </a:lnTo>
                  <a:lnTo>
                    <a:pt x="4295775" y="536491"/>
                  </a:lnTo>
                  <a:lnTo>
                    <a:pt x="4033839" y="536491"/>
                  </a:lnTo>
                  <a:close/>
                  <a:moveTo>
                    <a:pt x="0" y="541252"/>
                  </a:moveTo>
                  <a:lnTo>
                    <a:pt x="2314989" y="541252"/>
                  </a:lnTo>
                  <a:lnTo>
                    <a:pt x="2316331" y="536491"/>
                  </a:lnTo>
                  <a:lnTo>
                    <a:pt x="4033839" y="536491"/>
                  </a:lnTo>
                  <a:lnTo>
                    <a:pt x="4293451" y="4760"/>
                  </a:lnTo>
                  <a:lnTo>
                    <a:pt x="22617" y="4760"/>
                  </a:lnTo>
                  <a:lnTo>
                    <a:pt x="22617" y="9521"/>
                  </a:lnTo>
                  <a:lnTo>
                    <a:pt x="0" y="9521"/>
                  </a:lnTo>
                  <a:close/>
                  <a:moveTo>
                    <a:pt x="2314989" y="541254"/>
                  </a:moveTo>
                  <a:lnTo>
                    <a:pt x="2466160" y="541254"/>
                  </a:lnTo>
                  <a:lnTo>
                    <a:pt x="2466160" y="541252"/>
                  </a:lnTo>
                  <a:lnTo>
                    <a:pt x="2314989" y="54125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6" b="34802"/>
          <a:stretch/>
        </p:blipFill>
        <p:spPr>
          <a:xfrm>
            <a:off x="9007522" y="54473"/>
            <a:ext cx="3184478" cy="8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8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40921" y="600946"/>
            <a:ext cx="5429250" cy="819150"/>
            <a:chOff x="666750" y="615460"/>
            <a:chExt cx="5429250" cy="8191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66750" y="615460"/>
              <a:ext cx="342900" cy="819150"/>
              <a:chOff x="361950" y="685800"/>
              <a:chExt cx="342900" cy="81915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61950" y="685800"/>
                <a:ext cx="342900" cy="4000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61950" y="1085850"/>
                <a:ext cx="342900" cy="419100"/>
              </a:xfrm>
              <a:prstGeom prst="rect">
                <a:avLst/>
              </a:prstGeom>
              <a:solidFill>
                <a:srgbClr val="4243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221177" y="653560"/>
              <a:ext cx="487482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424358"/>
                  </a:solidFill>
                </a:rPr>
                <a:t>项目背景</a:t>
              </a:r>
              <a:endParaRPr lang="zh-CN" altLang="en-US" sz="4400" dirty="0">
                <a:solidFill>
                  <a:srgbClr val="424358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395348" y="1817681"/>
            <a:ext cx="3635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项目来源：华为终端部门</a:t>
            </a:r>
            <a:endParaRPr lang="zh-CN" altLang="en-US" sz="2000" dirty="0">
              <a:solidFill>
                <a:srgbClr val="4243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95348" y="2426930"/>
            <a:ext cx="95134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开发背景：</a:t>
            </a:r>
            <a:endParaRPr lang="en-US" altLang="zh-CN" sz="2000" dirty="0" smtClean="0">
              <a:solidFill>
                <a:srgbClr val="424358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rgbClr val="42435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 smtClean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  手机终端产品中几乎所有应用都拥有自己的数据库，也存在比较复杂的查询逻辑，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质量差的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000" dirty="0" smtClean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会导致手机出现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卡顿现象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solidFill>
                <a:srgbClr val="42435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 smtClean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  数据库自身优化模型很难对所有</a:t>
            </a:r>
            <a:r>
              <a:rPr lang="en-US" altLang="zh-CN" sz="2000" dirty="0" smtClean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 smtClean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语句都优化得很好，要求开发者在开发</a:t>
            </a:r>
            <a:r>
              <a:rPr lang="zh-CN" altLang="en-US" sz="2000" dirty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2000" dirty="0" smtClean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时需要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考虑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的语句执行效率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sz="2000" dirty="0" smtClean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需要一个</a:t>
            </a:r>
            <a:r>
              <a:rPr lang="en-US" altLang="zh-CN" sz="2000" dirty="0" smtClean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 smtClean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诊断工具来辅助开发者高效地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定位存在问题的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000" dirty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从而有针对性地进行优化</a:t>
            </a:r>
            <a:endParaRPr lang="en-US" altLang="zh-CN" sz="2000" dirty="0">
              <a:solidFill>
                <a:srgbClr val="4243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4633" y="4707372"/>
            <a:ext cx="2173515" cy="2154255"/>
            <a:chOff x="-4633" y="4707372"/>
            <a:chExt cx="2173515" cy="2154255"/>
          </a:xfrm>
        </p:grpSpPr>
        <p:sp>
          <p:nvSpPr>
            <p:cNvPr id="18" name="任意多边形 17"/>
            <p:cNvSpPr>
              <a:spLocks noChangeAspect="1"/>
            </p:cNvSpPr>
            <p:nvPr/>
          </p:nvSpPr>
          <p:spPr>
            <a:xfrm>
              <a:off x="-4633" y="4707372"/>
              <a:ext cx="2173515" cy="2154255"/>
            </a:xfrm>
            <a:custGeom>
              <a:avLst/>
              <a:gdLst>
                <a:gd name="connsiteX0" fmla="*/ 0 w 2173515"/>
                <a:gd name="connsiteY0" fmla="*/ 0 h 2154255"/>
                <a:gd name="connsiteX1" fmla="*/ 2173515 w 2173515"/>
                <a:gd name="connsiteY1" fmla="*/ 2154255 h 2154255"/>
                <a:gd name="connsiteX2" fmla="*/ 1481585 w 2173515"/>
                <a:gd name="connsiteY2" fmla="*/ 2154255 h 2154255"/>
                <a:gd name="connsiteX3" fmla="*/ 1 w 2173515"/>
                <a:gd name="connsiteY3" fmla="*/ 685800 h 2154255"/>
                <a:gd name="connsiteX4" fmla="*/ 1 w 2173515"/>
                <a:gd name="connsiteY4" fmla="*/ 2154255 h 2154255"/>
                <a:gd name="connsiteX5" fmla="*/ 0 w 2173515"/>
                <a:gd name="connsiteY5" fmla="*/ 2154255 h 215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3515" h="2154255">
                  <a:moveTo>
                    <a:pt x="0" y="0"/>
                  </a:moveTo>
                  <a:lnTo>
                    <a:pt x="2173515" y="2154255"/>
                  </a:lnTo>
                  <a:lnTo>
                    <a:pt x="1481585" y="2154255"/>
                  </a:lnTo>
                  <a:lnTo>
                    <a:pt x="1" y="685800"/>
                  </a:lnTo>
                  <a:lnTo>
                    <a:pt x="1" y="2154255"/>
                  </a:lnTo>
                  <a:lnTo>
                    <a:pt x="0" y="2154255"/>
                  </a:lnTo>
                  <a:close/>
                </a:path>
              </a:pathLst>
            </a:cu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>
              <a:spLocks noChangeAspect="1"/>
            </p:cNvSpPr>
            <p:nvPr/>
          </p:nvSpPr>
          <p:spPr>
            <a:xfrm>
              <a:off x="0" y="5387095"/>
              <a:ext cx="1487715" cy="1474532"/>
            </a:xfrm>
            <a:custGeom>
              <a:avLst/>
              <a:gdLst>
                <a:gd name="connsiteX0" fmla="*/ 0 w 2173515"/>
                <a:gd name="connsiteY0" fmla="*/ 0 h 2154255"/>
                <a:gd name="connsiteX1" fmla="*/ 2173515 w 2173515"/>
                <a:gd name="connsiteY1" fmla="*/ 2154255 h 2154255"/>
                <a:gd name="connsiteX2" fmla="*/ 1481585 w 2173515"/>
                <a:gd name="connsiteY2" fmla="*/ 2154255 h 2154255"/>
                <a:gd name="connsiteX3" fmla="*/ 1 w 2173515"/>
                <a:gd name="connsiteY3" fmla="*/ 685800 h 2154255"/>
                <a:gd name="connsiteX4" fmla="*/ 1 w 2173515"/>
                <a:gd name="connsiteY4" fmla="*/ 2154255 h 2154255"/>
                <a:gd name="connsiteX5" fmla="*/ 0 w 2173515"/>
                <a:gd name="connsiteY5" fmla="*/ 2154255 h 215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3515" h="2154255">
                  <a:moveTo>
                    <a:pt x="0" y="0"/>
                  </a:moveTo>
                  <a:lnTo>
                    <a:pt x="2173515" y="2154255"/>
                  </a:lnTo>
                  <a:lnTo>
                    <a:pt x="1481585" y="2154255"/>
                  </a:lnTo>
                  <a:lnTo>
                    <a:pt x="1" y="685800"/>
                  </a:lnTo>
                  <a:lnTo>
                    <a:pt x="1" y="2154255"/>
                  </a:lnTo>
                  <a:lnTo>
                    <a:pt x="0" y="2154255"/>
                  </a:lnTo>
                  <a:close/>
                </a:path>
              </a:pathLst>
            </a:custGeom>
            <a:solidFill>
              <a:srgbClr val="42435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10800000">
            <a:off x="10018485" y="0"/>
            <a:ext cx="2173515" cy="2154255"/>
            <a:chOff x="-4633" y="4707372"/>
            <a:chExt cx="2173515" cy="2154255"/>
          </a:xfrm>
        </p:grpSpPr>
        <p:sp>
          <p:nvSpPr>
            <p:cNvPr id="21" name="任意多边形 20"/>
            <p:cNvSpPr>
              <a:spLocks noChangeAspect="1"/>
            </p:cNvSpPr>
            <p:nvPr/>
          </p:nvSpPr>
          <p:spPr>
            <a:xfrm>
              <a:off x="-4633" y="4707372"/>
              <a:ext cx="2173515" cy="2154255"/>
            </a:xfrm>
            <a:custGeom>
              <a:avLst/>
              <a:gdLst>
                <a:gd name="connsiteX0" fmla="*/ 0 w 2173515"/>
                <a:gd name="connsiteY0" fmla="*/ 0 h 2154255"/>
                <a:gd name="connsiteX1" fmla="*/ 2173515 w 2173515"/>
                <a:gd name="connsiteY1" fmla="*/ 2154255 h 2154255"/>
                <a:gd name="connsiteX2" fmla="*/ 1481585 w 2173515"/>
                <a:gd name="connsiteY2" fmla="*/ 2154255 h 2154255"/>
                <a:gd name="connsiteX3" fmla="*/ 1 w 2173515"/>
                <a:gd name="connsiteY3" fmla="*/ 685800 h 2154255"/>
                <a:gd name="connsiteX4" fmla="*/ 1 w 2173515"/>
                <a:gd name="connsiteY4" fmla="*/ 2154255 h 2154255"/>
                <a:gd name="connsiteX5" fmla="*/ 0 w 2173515"/>
                <a:gd name="connsiteY5" fmla="*/ 2154255 h 215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3515" h="2154255">
                  <a:moveTo>
                    <a:pt x="0" y="0"/>
                  </a:moveTo>
                  <a:lnTo>
                    <a:pt x="2173515" y="2154255"/>
                  </a:lnTo>
                  <a:lnTo>
                    <a:pt x="1481585" y="2154255"/>
                  </a:lnTo>
                  <a:lnTo>
                    <a:pt x="1" y="685800"/>
                  </a:lnTo>
                  <a:lnTo>
                    <a:pt x="1" y="2154255"/>
                  </a:lnTo>
                  <a:lnTo>
                    <a:pt x="0" y="2154255"/>
                  </a:lnTo>
                  <a:close/>
                </a:path>
              </a:pathLst>
            </a:cu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>
              <a:spLocks noChangeAspect="1"/>
            </p:cNvSpPr>
            <p:nvPr/>
          </p:nvSpPr>
          <p:spPr>
            <a:xfrm>
              <a:off x="0" y="5387095"/>
              <a:ext cx="1487715" cy="1474532"/>
            </a:xfrm>
            <a:custGeom>
              <a:avLst/>
              <a:gdLst>
                <a:gd name="connsiteX0" fmla="*/ 0 w 2173515"/>
                <a:gd name="connsiteY0" fmla="*/ 0 h 2154255"/>
                <a:gd name="connsiteX1" fmla="*/ 2173515 w 2173515"/>
                <a:gd name="connsiteY1" fmla="*/ 2154255 h 2154255"/>
                <a:gd name="connsiteX2" fmla="*/ 1481585 w 2173515"/>
                <a:gd name="connsiteY2" fmla="*/ 2154255 h 2154255"/>
                <a:gd name="connsiteX3" fmla="*/ 1 w 2173515"/>
                <a:gd name="connsiteY3" fmla="*/ 685800 h 2154255"/>
                <a:gd name="connsiteX4" fmla="*/ 1 w 2173515"/>
                <a:gd name="connsiteY4" fmla="*/ 2154255 h 2154255"/>
                <a:gd name="connsiteX5" fmla="*/ 0 w 2173515"/>
                <a:gd name="connsiteY5" fmla="*/ 2154255 h 215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3515" h="2154255">
                  <a:moveTo>
                    <a:pt x="0" y="0"/>
                  </a:moveTo>
                  <a:lnTo>
                    <a:pt x="2173515" y="2154255"/>
                  </a:lnTo>
                  <a:lnTo>
                    <a:pt x="1481585" y="2154255"/>
                  </a:lnTo>
                  <a:lnTo>
                    <a:pt x="1" y="685800"/>
                  </a:lnTo>
                  <a:lnTo>
                    <a:pt x="1" y="2154255"/>
                  </a:lnTo>
                  <a:lnTo>
                    <a:pt x="0" y="2154255"/>
                  </a:lnTo>
                  <a:close/>
                </a:path>
              </a:pathLst>
            </a:custGeom>
            <a:solidFill>
              <a:srgbClr val="42435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993342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1" y="3600297"/>
            <a:ext cx="12192001" cy="5317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73777" y="2123115"/>
            <a:ext cx="2067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rgbClr val="424358"/>
                </a:solidFill>
                <a:latin typeface="Lucida Sans" panose="020B0602030504020204" pitchFamily="34" charset="0"/>
              </a:rPr>
              <a:t>02</a:t>
            </a:r>
            <a:endParaRPr lang="zh-CN" altLang="en-US" sz="9600" b="1" dirty="0">
              <a:solidFill>
                <a:srgbClr val="424358"/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65136" y="2346243"/>
            <a:ext cx="3366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424358"/>
                </a:solidFill>
              </a:rPr>
              <a:t>研究内容</a:t>
            </a:r>
            <a:endParaRPr lang="en-US" altLang="zh-CN" sz="5400" b="1" dirty="0" smtClean="0">
              <a:solidFill>
                <a:srgbClr val="424358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0"/>
            <a:ext cx="5861051" cy="6858000"/>
            <a:chOff x="-1" y="0"/>
            <a:chExt cx="5861051" cy="6858000"/>
          </a:xfrm>
        </p:grpSpPr>
        <p:sp>
          <p:nvSpPr>
            <p:cNvPr id="19" name="任意多边形 18"/>
            <p:cNvSpPr/>
            <p:nvPr/>
          </p:nvSpPr>
          <p:spPr>
            <a:xfrm>
              <a:off x="-1" y="0"/>
              <a:ext cx="5861051" cy="6858000"/>
            </a:xfrm>
            <a:custGeom>
              <a:avLst/>
              <a:gdLst>
                <a:gd name="connsiteX0" fmla="*/ 2538186 w 5861051"/>
                <a:gd name="connsiteY0" fmla="*/ 0 h 6858000"/>
                <a:gd name="connsiteX1" fmla="*/ 5861051 w 5861051"/>
                <a:gd name="connsiteY1" fmla="*/ 6858000 h 6858000"/>
                <a:gd name="connsiteX2" fmla="*/ 2538186 w 5861051"/>
                <a:gd name="connsiteY2" fmla="*/ 6858000 h 6858000"/>
                <a:gd name="connsiteX3" fmla="*/ 0 w 5861051"/>
                <a:gd name="connsiteY3" fmla="*/ 0 h 6858000"/>
                <a:gd name="connsiteX4" fmla="*/ 2538185 w 5861051"/>
                <a:gd name="connsiteY4" fmla="*/ 0 h 6858000"/>
                <a:gd name="connsiteX5" fmla="*/ 2538185 w 5861051"/>
                <a:gd name="connsiteY5" fmla="*/ 6858000 h 6858000"/>
                <a:gd name="connsiteX6" fmla="*/ 0 w 5861051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1051" h="6858000">
                  <a:moveTo>
                    <a:pt x="2538186" y="0"/>
                  </a:moveTo>
                  <a:lnTo>
                    <a:pt x="5861051" y="6858000"/>
                  </a:lnTo>
                  <a:lnTo>
                    <a:pt x="2538186" y="6858000"/>
                  </a:lnTo>
                  <a:close/>
                  <a:moveTo>
                    <a:pt x="0" y="0"/>
                  </a:moveTo>
                  <a:lnTo>
                    <a:pt x="2538185" y="0"/>
                  </a:lnTo>
                  <a:lnTo>
                    <a:pt x="2538185" y="6858000"/>
                  </a:lnTo>
                  <a:lnTo>
                    <a:pt x="0" y="6858000"/>
                  </a:lnTo>
                  <a:close/>
                </a:path>
              </a:pathLst>
            </a:custGeom>
            <a:blipFill dpi="0" rotWithShape="1"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/>
              <a:tile tx="-1524000" ty="-228600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flipV="1">
              <a:off x="-1" y="3063802"/>
              <a:ext cx="4295775" cy="541254"/>
            </a:xfrm>
            <a:custGeom>
              <a:avLst/>
              <a:gdLst>
                <a:gd name="connsiteX0" fmla="*/ 4293451 w 4295775"/>
                <a:gd name="connsiteY0" fmla="*/ 4760 h 541254"/>
                <a:gd name="connsiteX1" fmla="*/ 4295775 w 4295775"/>
                <a:gd name="connsiteY1" fmla="*/ 4760 h 541254"/>
                <a:gd name="connsiteX2" fmla="*/ 4295775 w 4295775"/>
                <a:gd name="connsiteY2" fmla="*/ 0 h 541254"/>
                <a:gd name="connsiteX3" fmla="*/ 4033838 w 4295775"/>
                <a:gd name="connsiteY3" fmla="*/ 536493 h 541254"/>
                <a:gd name="connsiteX4" fmla="*/ 4295775 w 4295775"/>
                <a:gd name="connsiteY4" fmla="*/ 536493 h 541254"/>
                <a:gd name="connsiteX5" fmla="*/ 4295775 w 4295775"/>
                <a:gd name="connsiteY5" fmla="*/ 536491 h 541254"/>
                <a:gd name="connsiteX6" fmla="*/ 4033839 w 4295775"/>
                <a:gd name="connsiteY6" fmla="*/ 536491 h 541254"/>
                <a:gd name="connsiteX7" fmla="*/ 0 w 4295775"/>
                <a:gd name="connsiteY7" fmla="*/ 541252 h 541254"/>
                <a:gd name="connsiteX8" fmla="*/ 2314989 w 4295775"/>
                <a:gd name="connsiteY8" fmla="*/ 541252 h 541254"/>
                <a:gd name="connsiteX9" fmla="*/ 2316331 w 4295775"/>
                <a:gd name="connsiteY9" fmla="*/ 536491 h 541254"/>
                <a:gd name="connsiteX10" fmla="*/ 4033839 w 4295775"/>
                <a:gd name="connsiteY10" fmla="*/ 536491 h 541254"/>
                <a:gd name="connsiteX11" fmla="*/ 4293451 w 4295775"/>
                <a:gd name="connsiteY11" fmla="*/ 4760 h 541254"/>
                <a:gd name="connsiteX12" fmla="*/ 22617 w 4295775"/>
                <a:gd name="connsiteY12" fmla="*/ 4760 h 541254"/>
                <a:gd name="connsiteX13" fmla="*/ 22617 w 4295775"/>
                <a:gd name="connsiteY13" fmla="*/ 9521 h 541254"/>
                <a:gd name="connsiteX14" fmla="*/ 0 w 4295775"/>
                <a:gd name="connsiteY14" fmla="*/ 9521 h 541254"/>
                <a:gd name="connsiteX15" fmla="*/ 2314989 w 4295775"/>
                <a:gd name="connsiteY15" fmla="*/ 541254 h 541254"/>
                <a:gd name="connsiteX16" fmla="*/ 2466160 w 4295775"/>
                <a:gd name="connsiteY16" fmla="*/ 541254 h 541254"/>
                <a:gd name="connsiteX17" fmla="*/ 2466160 w 4295775"/>
                <a:gd name="connsiteY17" fmla="*/ 541252 h 541254"/>
                <a:gd name="connsiteX18" fmla="*/ 2314989 w 4295775"/>
                <a:gd name="connsiteY18" fmla="*/ 541252 h 54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95775" h="541254">
                  <a:moveTo>
                    <a:pt x="4293451" y="4760"/>
                  </a:moveTo>
                  <a:lnTo>
                    <a:pt x="4295775" y="4760"/>
                  </a:lnTo>
                  <a:lnTo>
                    <a:pt x="4295775" y="0"/>
                  </a:lnTo>
                  <a:close/>
                  <a:moveTo>
                    <a:pt x="4033838" y="536493"/>
                  </a:moveTo>
                  <a:lnTo>
                    <a:pt x="4295775" y="536493"/>
                  </a:lnTo>
                  <a:lnTo>
                    <a:pt x="4295775" y="536491"/>
                  </a:lnTo>
                  <a:lnTo>
                    <a:pt x="4033839" y="536491"/>
                  </a:lnTo>
                  <a:close/>
                  <a:moveTo>
                    <a:pt x="0" y="541252"/>
                  </a:moveTo>
                  <a:lnTo>
                    <a:pt x="2314989" y="541252"/>
                  </a:lnTo>
                  <a:lnTo>
                    <a:pt x="2316331" y="536491"/>
                  </a:lnTo>
                  <a:lnTo>
                    <a:pt x="4033839" y="536491"/>
                  </a:lnTo>
                  <a:lnTo>
                    <a:pt x="4293451" y="4760"/>
                  </a:lnTo>
                  <a:lnTo>
                    <a:pt x="22617" y="4760"/>
                  </a:lnTo>
                  <a:lnTo>
                    <a:pt x="22617" y="9521"/>
                  </a:lnTo>
                  <a:lnTo>
                    <a:pt x="0" y="9521"/>
                  </a:lnTo>
                  <a:close/>
                  <a:moveTo>
                    <a:pt x="2314989" y="541254"/>
                  </a:moveTo>
                  <a:lnTo>
                    <a:pt x="2466160" y="541254"/>
                  </a:lnTo>
                  <a:lnTo>
                    <a:pt x="2466160" y="541252"/>
                  </a:lnTo>
                  <a:lnTo>
                    <a:pt x="2314989" y="54125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6" b="34802"/>
          <a:stretch/>
        </p:blipFill>
        <p:spPr>
          <a:xfrm>
            <a:off x="9007522" y="54473"/>
            <a:ext cx="3184478" cy="8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0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40921" y="600946"/>
            <a:ext cx="5429250" cy="819150"/>
            <a:chOff x="666750" y="615460"/>
            <a:chExt cx="5429250" cy="8191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66750" y="615460"/>
              <a:ext cx="342900" cy="819150"/>
              <a:chOff x="361950" y="685800"/>
              <a:chExt cx="342900" cy="81915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61950" y="685800"/>
                <a:ext cx="342900" cy="4000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61950" y="1085850"/>
                <a:ext cx="342900" cy="419100"/>
              </a:xfrm>
              <a:prstGeom prst="rect">
                <a:avLst/>
              </a:prstGeom>
              <a:solidFill>
                <a:srgbClr val="4243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221177" y="653560"/>
              <a:ext cx="487482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424358"/>
                  </a:solidFill>
                </a:rPr>
                <a:t>研究内容</a:t>
              </a:r>
              <a:endParaRPr lang="zh-CN" altLang="en-US" sz="4400" dirty="0">
                <a:solidFill>
                  <a:srgbClr val="424358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-4633" y="4707372"/>
            <a:ext cx="2173515" cy="2154255"/>
            <a:chOff x="-4633" y="4707372"/>
            <a:chExt cx="2173515" cy="2154255"/>
          </a:xfrm>
        </p:grpSpPr>
        <p:sp>
          <p:nvSpPr>
            <p:cNvPr id="19" name="任意多边形 18"/>
            <p:cNvSpPr>
              <a:spLocks noChangeAspect="1"/>
            </p:cNvSpPr>
            <p:nvPr/>
          </p:nvSpPr>
          <p:spPr>
            <a:xfrm>
              <a:off x="-4633" y="4707372"/>
              <a:ext cx="2173515" cy="2154255"/>
            </a:xfrm>
            <a:custGeom>
              <a:avLst/>
              <a:gdLst>
                <a:gd name="connsiteX0" fmla="*/ 0 w 2173515"/>
                <a:gd name="connsiteY0" fmla="*/ 0 h 2154255"/>
                <a:gd name="connsiteX1" fmla="*/ 2173515 w 2173515"/>
                <a:gd name="connsiteY1" fmla="*/ 2154255 h 2154255"/>
                <a:gd name="connsiteX2" fmla="*/ 1481585 w 2173515"/>
                <a:gd name="connsiteY2" fmla="*/ 2154255 h 2154255"/>
                <a:gd name="connsiteX3" fmla="*/ 1 w 2173515"/>
                <a:gd name="connsiteY3" fmla="*/ 685800 h 2154255"/>
                <a:gd name="connsiteX4" fmla="*/ 1 w 2173515"/>
                <a:gd name="connsiteY4" fmla="*/ 2154255 h 2154255"/>
                <a:gd name="connsiteX5" fmla="*/ 0 w 2173515"/>
                <a:gd name="connsiteY5" fmla="*/ 2154255 h 215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3515" h="2154255">
                  <a:moveTo>
                    <a:pt x="0" y="0"/>
                  </a:moveTo>
                  <a:lnTo>
                    <a:pt x="2173515" y="2154255"/>
                  </a:lnTo>
                  <a:lnTo>
                    <a:pt x="1481585" y="2154255"/>
                  </a:lnTo>
                  <a:lnTo>
                    <a:pt x="1" y="685800"/>
                  </a:lnTo>
                  <a:lnTo>
                    <a:pt x="1" y="2154255"/>
                  </a:lnTo>
                  <a:lnTo>
                    <a:pt x="0" y="2154255"/>
                  </a:lnTo>
                  <a:close/>
                </a:path>
              </a:pathLst>
            </a:cu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>
              <a:spLocks noChangeAspect="1"/>
            </p:cNvSpPr>
            <p:nvPr/>
          </p:nvSpPr>
          <p:spPr>
            <a:xfrm>
              <a:off x="0" y="5387095"/>
              <a:ext cx="1487715" cy="1474532"/>
            </a:xfrm>
            <a:custGeom>
              <a:avLst/>
              <a:gdLst>
                <a:gd name="connsiteX0" fmla="*/ 0 w 2173515"/>
                <a:gd name="connsiteY0" fmla="*/ 0 h 2154255"/>
                <a:gd name="connsiteX1" fmla="*/ 2173515 w 2173515"/>
                <a:gd name="connsiteY1" fmla="*/ 2154255 h 2154255"/>
                <a:gd name="connsiteX2" fmla="*/ 1481585 w 2173515"/>
                <a:gd name="connsiteY2" fmla="*/ 2154255 h 2154255"/>
                <a:gd name="connsiteX3" fmla="*/ 1 w 2173515"/>
                <a:gd name="connsiteY3" fmla="*/ 685800 h 2154255"/>
                <a:gd name="connsiteX4" fmla="*/ 1 w 2173515"/>
                <a:gd name="connsiteY4" fmla="*/ 2154255 h 2154255"/>
                <a:gd name="connsiteX5" fmla="*/ 0 w 2173515"/>
                <a:gd name="connsiteY5" fmla="*/ 2154255 h 215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3515" h="2154255">
                  <a:moveTo>
                    <a:pt x="0" y="0"/>
                  </a:moveTo>
                  <a:lnTo>
                    <a:pt x="2173515" y="2154255"/>
                  </a:lnTo>
                  <a:lnTo>
                    <a:pt x="1481585" y="2154255"/>
                  </a:lnTo>
                  <a:lnTo>
                    <a:pt x="1" y="685800"/>
                  </a:lnTo>
                  <a:lnTo>
                    <a:pt x="1" y="2154255"/>
                  </a:lnTo>
                  <a:lnTo>
                    <a:pt x="0" y="2154255"/>
                  </a:lnTo>
                  <a:close/>
                </a:path>
              </a:pathLst>
            </a:custGeom>
            <a:solidFill>
              <a:srgbClr val="42435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018485" y="0"/>
            <a:ext cx="2173515" cy="2154255"/>
            <a:chOff x="-4633" y="4707372"/>
            <a:chExt cx="2173515" cy="2154255"/>
          </a:xfrm>
        </p:grpSpPr>
        <p:sp>
          <p:nvSpPr>
            <p:cNvPr id="27" name="任意多边形 26"/>
            <p:cNvSpPr>
              <a:spLocks noChangeAspect="1"/>
            </p:cNvSpPr>
            <p:nvPr/>
          </p:nvSpPr>
          <p:spPr>
            <a:xfrm>
              <a:off x="-4633" y="4707372"/>
              <a:ext cx="2173515" cy="2154255"/>
            </a:xfrm>
            <a:custGeom>
              <a:avLst/>
              <a:gdLst>
                <a:gd name="connsiteX0" fmla="*/ 0 w 2173515"/>
                <a:gd name="connsiteY0" fmla="*/ 0 h 2154255"/>
                <a:gd name="connsiteX1" fmla="*/ 2173515 w 2173515"/>
                <a:gd name="connsiteY1" fmla="*/ 2154255 h 2154255"/>
                <a:gd name="connsiteX2" fmla="*/ 1481585 w 2173515"/>
                <a:gd name="connsiteY2" fmla="*/ 2154255 h 2154255"/>
                <a:gd name="connsiteX3" fmla="*/ 1 w 2173515"/>
                <a:gd name="connsiteY3" fmla="*/ 685800 h 2154255"/>
                <a:gd name="connsiteX4" fmla="*/ 1 w 2173515"/>
                <a:gd name="connsiteY4" fmla="*/ 2154255 h 2154255"/>
                <a:gd name="connsiteX5" fmla="*/ 0 w 2173515"/>
                <a:gd name="connsiteY5" fmla="*/ 2154255 h 215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3515" h="2154255">
                  <a:moveTo>
                    <a:pt x="0" y="0"/>
                  </a:moveTo>
                  <a:lnTo>
                    <a:pt x="2173515" y="2154255"/>
                  </a:lnTo>
                  <a:lnTo>
                    <a:pt x="1481585" y="2154255"/>
                  </a:lnTo>
                  <a:lnTo>
                    <a:pt x="1" y="685800"/>
                  </a:lnTo>
                  <a:lnTo>
                    <a:pt x="1" y="2154255"/>
                  </a:lnTo>
                  <a:lnTo>
                    <a:pt x="0" y="2154255"/>
                  </a:lnTo>
                  <a:close/>
                </a:path>
              </a:pathLst>
            </a:cu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>
              <a:spLocks noChangeAspect="1"/>
            </p:cNvSpPr>
            <p:nvPr/>
          </p:nvSpPr>
          <p:spPr>
            <a:xfrm>
              <a:off x="0" y="5387095"/>
              <a:ext cx="1487715" cy="1474532"/>
            </a:xfrm>
            <a:custGeom>
              <a:avLst/>
              <a:gdLst>
                <a:gd name="connsiteX0" fmla="*/ 0 w 2173515"/>
                <a:gd name="connsiteY0" fmla="*/ 0 h 2154255"/>
                <a:gd name="connsiteX1" fmla="*/ 2173515 w 2173515"/>
                <a:gd name="connsiteY1" fmla="*/ 2154255 h 2154255"/>
                <a:gd name="connsiteX2" fmla="*/ 1481585 w 2173515"/>
                <a:gd name="connsiteY2" fmla="*/ 2154255 h 2154255"/>
                <a:gd name="connsiteX3" fmla="*/ 1 w 2173515"/>
                <a:gd name="connsiteY3" fmla="*/ 685800 h 2154255"/>
                <a:gd name="connsiteX4" fmla="*/ 1 w 2173515"/>
                <a:gd name="connsiteY4" fmla="*/ 2154255 h 2154255"/>
                <a:gd name="connsiteX5" fmla="*/ 0 w 2173515"/>
                <a:gd name="connsiteY5" fmla="*/ 2154255 h 215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3515" h="2154255">
                  <a:moveTo>
                    <a:pt x="0" y="0"/>
                  </a:moveTo>
                  <a:lnTo>
                    <a:pt x="2173515" y="2154255"/>
                  </a:lnTo>
                  <a:lnTo>
                    <a:pt x="1481585" y="2154255"/>
                  </a:lnTo>
                  <a:lnTo>
                    <a:pt x="1" y="685800"/>
                  </a:lnTo>
                  <a:lnTo>
                    <a:pt x="1" y="2154255"/>
                  </a:lnTo>
                  <a:lnTo>
                    <a:pt x="0" y="2154255"/>
                  </a:lnTo>
                  <a:close/>
                </a:path>
              </a:pathLst>
            </a:custGeom>
            <a:solidFill>
              <a:srgbClr val="42435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395346" y="1683505"/>
            <a:ext cx="7730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SQLite</a:t>
            </a:r>
            <a:r>
              <a:rPr lang="zh-CN" altLang="en-US" sz="2000" dirty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数据库中</a:t>
            </a:r>
            <a:r>
              <a:rPr lang="en-US" altLang="zh-CN" sz="2000" dirty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语句的执行原理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395345" y="2584655"/>
            <a:ext cx="7730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系统中的</a:t>
            </a:r>
            <a:r>
              <a:rPr lang="en-US" altLang="zh-CN" sz="2000" dirty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framework</a:t>
            </a:r>
            <a:r>
              <a:rPr lang="zh-CN" altLang="en-US" sz="2000" dirty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层的运行机制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395344" y="4386955"/>
            <a:ext cx="7730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系统中命令行工具的开发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395344" y="3485805"/>
            <a:ext cx="7730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系统中</a:t>
            </a:r>
            <a:r>
              <a:rPr lang="en-US" altLang="zh-CN" sz="2000" dirty="0" err="1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ContentProvider</a:t>
            </a:r>
            <a:r>
              <a:rPr lang="zh-CN" altLang="en-US" sz="2000" dirty="0">
                <a:solidFill>
                  <a:srgbClr val="424358"/>
                </a:solidFill>
                <a:latin typeface="微软雅黑" pitchFamily="34" charset="-122"/>
                <a:ea typeface="微软雅黑" pitchFamily="34" charset="-122"/>
              </a:rPr>
              <a:t>的开发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362" y="1700087"/>
            <a:ext cx="3283324" cy="408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6134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1" y="3600297"/>
            <a:ext cx="12192001" cy="5317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73777" y="2123115"/>
            <a:ext cx="2067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rgbClr val="424358"/>
                </a:solidFill>
                <a:latin typeface="Lucida Sans" panose="020B0602030504020204" pitchFamily="34" charset="0"/>
              </a:rPr>
              <a:t>03</a:t>
            </a:r>
            <a:endParaRPr lang="zh-CN" altLang="en-US" sz="9600" b="1" dirty="0">
              <a:solidFill>
                <a:srgbClr val="424358"/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65136" y="2346243"/>
            <a:ext cx="3366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424358"/>
                </a:solidFill>
              </a:rPr>
              <a:t>技术</a:t>
            </a:r>
            <a:r>
              <a:rPr lang="zh-CN" altLang="en-US" sz="5400" b="1" dirty="0" smtClean="0">
                <a:solidFill>
                  <a:srgbClr val="424358"/>
                </a:solidFill>
              </a:rPr>
              <a:t>架构</a:t>
            </a:r>
            <a:endParaRPr lang="en-US" altLang="zh-CN" sz="5400" b="1" dirty="0" smtClean="0">
              <a:solidFill>
                <a:srgbClr val="424358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0"/>
            <a:ext cx="5861051" cy="6858000"/>
            <a:chOff x="-1" y="0"/>
            <a:chExt cx="5861051" cy="6858000"/>
          </a:xfrm>
        </p:grpSpPr>
        <p:sp>
          <p:nvSpPr>
            <p:cNvPr id="19" name="任意多边形 18"/>
            <p:cNvSpPr/>
            <p:nvPr/>
          </p:nvSpPr>
          <p:spPr>
            <a:xfrm>
              <a:off x="-1" y="0"/>
              <a:ext cx="5861051" cy="6858000"/>
            </a:xfrm>
            <a:custGeom>
              <a:avLst/>
              <a:gdLst>
                <a:gd name="connsiteX0" fmla="*/ 2538186 w 5861051"/>
                <a:gd name="connsiteY0" fmla="*/ 0 h 6858000"/>
                <a:gd name="connsiteX1" fmla="*/ 5861051 w 5861051"/>
                <a:gd name="connsiteY1" fmla="*/ 6858000 h 6858000"/>
                <a:gd name="connsiteX2" fmla="*/ 2538186 w 5861051"/>
                <a:gd name="connsiteY2" fmla="*/ 6858000 h 6858000"/>
                <a:gd name="connsiteX3" fmla="*/ 0 w 5861051"/>
                <a:gd name="connsiteY3" fmla="*/ 0 h 6858000"/>
                <a:gd name="connsiteX4" fmla="*/ 2538185 w 5861051"/>
                <a:gd name="connsiteY4" fmla="*/ 0 h 6858000"/>
                <a:gd name="connsiteX5" fmla="*/ 2538185 w 5861051"/>
                <a:gd name="connsiteY5" fmla="*/ 6858000 h 6858000"/>
                <a:gd name="connsiteX6" fmla="*/ 0 w 5861051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1051" h="6858000">
                  <a:moveTo>
                    <a:pt x="2538186" y="0"/>
                  </a:moveTo>
                  <a:lnTo>
                    <a:pt x="5861051" y="6858000"/>
                  </a:lnTo>
                  <a:lnTo>
                    <a:pt x="2538186" y="6858000"/>
                  </a:lnTo>
                  <a:close/>
                  <a:moveTo>
                    <a:pt x="0" y="0"/>
                  </a:moveTo>
                  <a:lnTo>
                    <a:pt x="2538185" y="0"/>
                  </a:lnTo>
                  <a:lnTo>
                    <a:pt x="2538185" y="6858000"/>
                  </a:lnTo>
                  <a:lnTo>
                    <a:pt x="0" y="6858000"/>
                  </a:lnTo>
                  <a:close/>
                </a:path>
              </a:pathLst>
            </a:custGeom>
            <a:blipFill dpi="0" rotWithShape="1"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/>
              <a:tile tx="-1524000" ty="-228600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flipV="1">
              <a:off x="-1" y="3063802"/>
              <a:ext cx="4295775" cy="541254"/>
            </a:xfrm>
            <a:custGeom>
              <a:avLst/>
              <a:gdLst>
                <a:gd name="connsiteX0" fmla="*/ 4293451 w 4295775"/>
                <a:gd name="connsiteY0" fmla="*/ 4760 h 541254"/>
                <a:gd name="connsiteX1" fmla="*/ 4295775 w 4295775"/>
                <a:gd name="connsiteY1" fmla="*/ 4760 h 541254"/>
                <a:gd name="connsiteX2" fmla="*/ 4295775 w 4295775"/>
                <a:gd name="connsiteY2" fmla="*/ 0 h 541254"/>
                <a:gd name="connsiteX3" fmla="*/ 4033838 w 4295775"/>
                <a:gd name="connsiteY3" fmla="*/ 536493 h 541254"/>
                <a:gd name="connsiteX4" fmla="*/ 4295775 w 4295775"/>
                <a:gd name="connsiteY4" fmla="*/ 536493 h 541254"/>
                <a:gd name="connsiteX5" fmla="*/ 4295775 w 4295775"/>
                <a:gd name="connsiteY5" fmla="*/ 536491 h 541254"/>
                <a:gd name="connsiteX6" fmla="*/ 4033839 w 4295775"/>
                <a:gd name="connsiteY6" fmla="*/ 536491 h 541254"/>
                <a:gd name="connsiteX7" fmla="*/ 0 w 4295775"/>
                <a:gd name="connsiteY7" fmla="*/ 541252 h 541254"/>
                <a:gd name="connsiteX8" fmla="*/ 2314989 w 4295775"/>
                <a:gd name="connsiteY8" fmla="*/ 541252 h 541254"/>
                <a:gd name="connsiteX9" fmla="*/ 2316331 w 4295775"/>
                <a:gd name="connsiteY9" fmla="*/ 536491 h 541254"/>
                <a:gd name="connsiteX10" fmla="*/ 4033839 w 4295775"/>
                <a:gd name="connsiteY10" fmla="*/ 536491 h 541254"/>
                <a:gd name="connsiteX11" fmla="*/ 4293451 w 4295775"/>
                <a:gd name="connsiteY11" fmla="*/ 4760 h 541254"/>
                <a:gd name="connsiteX12" fmla="*/ 22617 w 4295775"/>
                <a:gd name="connsiteY12" fmla="*/ 4760 h 541254"/>
                <a:gd name="connsiteX13" fmla="*/ 22617 w 4295775"/>
                <a:gd name="connsiteY13" fmla="*/ 9521 h 541254"/>
                <a:gd name="connsiteX14" fmla="*/ 0 w 4295775"/>
                <a:gd name="connsiteY14" fmla="*/ 9521 h 541254"/>
                <a:gd name="connsiteX15" fmla="*/ 2314989 w 4295775"/>
                <a:gd name="connsiteY15" fmla="*/ 541254 h 541254"/>
                <a:gd name="connsiteX16" fmla="*/ 2466160 w 4295775"/>
                <a:gd name="connsiteY16" fmla="*/ 541254 h 541254"/>
                <a:gd name="connsiteX17" fmla="*/ 2466160 w 4295775"/>
                <a:gd name="connsiteY17" fmla="*/ 541252 h 541254"/>
                <a:gd name="connsiteX18" fmla="*/ 2314989 w 4295775"/>
                <a:gd name="connsiteY18" fmla="*/ 541252 h 54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95775" h="541254">
                  <a:moveTo>
                    <a:pt x="4293451" y="4760"/>
                  </a:moveTo>
                  <a:lnTo>
                    <a:pt x="4295775" y="4760"/>
                  </a:lnTo>
                  <a:lnTo>
                    <a:pt x="4295775" y="0"/>
                  </a:lnTo>
                  <a:close/>
                  <a:moveTo>
                    <a:pt x="4033838" y="536493"/>
                  </a:moveTo>
                  <a:lnTo>
                    <a:pt x="4295775" y="536493"/>
                  </a:lnTo>
                  <a:lnTo>
                    <a:pt x="4295775" y="536491"/>
                  </a:lnTo>
                  <a:lnTo>
                    <a:pt x="4033839" y="536491"/>
                  </a:lnTo>
                  <a:close/>
                  <a:moveTo>
                    <a:pt x="0" y="541252"/>
                  </a:moveTo>
                  <a:lnTo>
                    <a:pt x="2314989" y="541252"/>
                  </a:lnTo>
                  <a:lnTo>
                    <a:pt x="2316331" y="536491"/>
                  </a:lnTo>
                  <a:lnTo>
                    <a:pt x="4033839" y="536491"/>
                  </a:lnTo>
                  <a:lnTo>
                    <a:pt x="4293451" y="4760"/>
                  </a:lnTo>
                  <a:lnTo>
                    <a:pt x="22617" y="4760"/>
                  </a:lnTo>
                  <a:lnTo>
                    <a:pt x="22617" y="9521"/>
                  </a:lnTo>
                  <a:lnTo>
                    <a:pt x="0" y="9521"/>
                  </a:lnTo>
                  <a:close/>
                  <a:moveTo>
                    <a:pt x="2314989" y="541254"/>
                  </a:moveTo>
                  <a:lnTo>
                    <a:pt x="2466160" y="541254"/>
                  </a:lnTo>
                  <a:lnTo>
                    <a:pt x="2466160" y="541252"/>
                  </a:lnTo>
                  <a:lnTo>
                    <a:pt x="2314989" y="54125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6" b="34802"/>
          <a:stretch/>
        </p:blipFill>
        <p:spPr>
          <a:xfrm>
            <a:off x="9007522" y="54473"/>
            <a:ext cx="3184478" cy="8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66750" y="615460"/>
            <a:ext cx="5429250" cy="819150"/>
            <a:chOff x="666750" y="615460"/>
            <a:chExt cx="5429250" cy="819150"/>
          </a:xfrm>
        </p:grpSpPr>
        <p:grpSp>
          <p:nvGrpSpPr>
            <p:cNvPr id="5" name="组合 4"/>
            <p:cNvGrpSpPr/>
            <p:nvPr/>
          </p:nvGrpSpPr>
          <p:grpSpPr>
            <a:xfrm>
              <a:off x="666750" y="615460"/>
              <a:ext cx="342900" cy="819150"/>
              <a:chOff x="361950" y="685800"/>
              <a:chExt cx="342900" cy="81915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61950" y="685800"/>
                <a:ext cx="342900" cy="4000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61950" y="1085850"/>
                <a:ext cx="342900" cy="419100"/>
              </a:xfrm>
              <a:prstGeom prst="rect">
                <a:avLst/>
              </a:prstGeom>
              <a:solidFill>
                <a:srgbClr val="4243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221177" y="653560"/>
              <a:ext cx="487482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424358"/>
                  </a:solidFill>
                </a:rPr>
                <a:t>技术架构</a:t>
              </a:r>
              <a:endParaRPr lang="zh-CN" altLang="en-US" sz="4400" dirty="0">
                <a:solidFill>
                  <a:srgbClr val="424358"/>
                </a:solidFill>
              </a:endParaRPr>
            </a:p>
          </p:txBody>
        </p:sp>
      </p:grpSp>
      <p:sp>
        <p:nvSpPr>
          <p:cNvPr id="22" name="TextBox 34"/>
          <p:cNvSpPr txBox="1"/>
          <p:nvPr/>
        </p:nvSpPr>
        <p:spPr>
          <a:xfrm>
            <a:off x="1373993" y="1828809"/>
            <a:ext cx="22462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微软雅黑" panose="020B0503020204020204" pitchFamily="34" charset="-122"/>
              </a:rPr>
              <a:t>执行时长诊断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ea typeface="微软雅黑" panose="020B0503020204020204" pitchFamily="34" charset="-122"/>
              </a:rPr>
              <a:t>索引信息诊断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ea typeface="微软雅黑" panose="020B0503020204020204" pitchFamily="34" charset="-122"/>
              </a:rPr>
              <a:t>分组排序诊断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ea typeface="微软雅黑" panose="020B0503020204020204" pitchFamily="34" charset="-122"/>
              </a:rPr>
              <a:t>事务信息诊断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ea typeface="微软雅黑" panose="020B0503020204020204" pitchFamily="34" charset="-122"/>
              </a:rPr>
              <a:t>连接信息诊断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ea typeface="微软雅黑" panose="020B0503020204020204" pitchFamily="34" charset="-122"/>
              </a:rPr>
              <a:t>内存信息诊断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185705" y="1799326"/>
            <a:ext cx="6079871" cy="4184468"/>
            <a:chOff x="5204366" y="1799326"/>
            <a:chExt cx="6079871" cy="4184468"/>
          </a:xfrm>
        </p:grpSpPr>
        <p:grpSp>
          <p:nvGrpSpPr>
            <p:cNvPr id="3" name="组合 2"/>
            <p:cNvGrpSpPr/>
            <p:nvPr/>
          </p:nvGrpSpPr>
          <p:grpSpPr>
            <a:xfrm>
              <a:off x="5204366" y="1799326"/>
              <a:ext cx="778941" cy="734778"/>
              <a:chOff x="6020280" y="1948615"/>
              <a:chExt cx="778941" cy="73477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6020280" y="1948615"/>
                <a:ext cx="778941" cy="734778"/>
              </a:xfrm>
              <a:prstGeom prst="rect">
                <a:avLst/>
              </a:prstGeom>
              <a:solidFill>
                <a:srgbClr val="4243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>
                <a:spLocks noChangeAspect="1"/>
              </p:cNvSpPr>
              <p:nvPr/>
            </p:nvSpPr>
            <p:spPr>
              <a:xfrm flipV="1">
                <a:off x="6214100" y="2131952"/>
                <a:ext cx="394339" cy="410059"/>
              </a:xfrm>
              <a:custGeom>
                <a:avLst/>
                <a:gdLst>
                  <a:gd name="connsiteX0" fmla="*/ 1090957 w 1436916"/>
                  <a:gd name="connsiteY0" fmla="*/ 1277256 h 1277256"/>
                  <a:gd name="connsiteX1" fmla="*/ 1436916 w 1436916"/>
                  <a:gd name="connsiteY1" fmla="*/ 1277256 h 1277256"/>
                  <a:gd name="connsiteX2" fmla="*/ 824932 w 1436916"/>
                  <a:gd name="connsiteY2" fmla="*/ 638628 h 1277256"/>
                  <a:gd name="connsiteX3" fmla="*/ 824931 w 1436916"/>
                  <a:gd name="connsiteY3" fmla="*/ 638628 h 1277256"/>
                  <a:gd name="connsiteX4" fmla="*/ 1436915 w 1436916"/>
                  <a:gd name="connsiteY4" fmla="*/ 0 h 1277256"/>
                  <a:gd name="connsiteX5" fmla="*/ 1090956 w 1436916"/>
                  <a:gd name="connsiteY5" fmla="*/ 0 h 1277256"/>
                  <a:gd name="connsiteX6" fmla="*/ 478972 w 1436916"/>
                  <a:gd name="connsiteY6" fmla="*/ 638628 h 1277256"/>
                  <a:gd name="connsiteX7" fmla="*/ 478973 w 1436916"/>
                  <a:gd name="connsiteY7" fmla="*/ 638628 h 1277256"/>
                  <a:gd name="connsiteX8" fmla="*/ 611985 w 1436916"/>
                  <a:gd name="connsiteY8" fmla="*/ 1277256 h 1277256"/>
                  <a:gd name="connsiteX9" fmla="*/ 957944 w 1436916"/>
                  <a:gd name="connsiteY9" fmla="*/ 1277256 h 1277256"/>
                  <a:gd name="connsiteX10" fmla="*/ 345960 w 1436916"/>
                  <a:gd name="connsiteY10" fmla="*/ 638628 h 1277256"/>
                  <a:gd name="connsiteX11" fmla="*/ 345959 w 1436916"/>
                  <a:gd name="connsiteY11" fmla="*/ 638628 h 1277256"/>
                  <a:gd name="connsiteX12" fmla="*/ 957943 w 1436916"/>
                  <a:gd name="connsiteY12" fmla="*/ 0 h 1277256"/>
                  <a:gd name="connsiteX13" fmla="*/ 611984 w 1436916"/>
                  <a:gd name="connsiteY13" fmla="*/ 0 h 1277256"/>
                  <a:gd name="connsiteX14" fmla="*/ 0 w 1436916"/>
                  <a:gd name="connsiteY14" fmla="*/ 638628 h 1277256"/>
                  <a:gd name="connsiteX15" fmla="*/ 1 w 1436916"/>
                  <a:gd name="connsiteY15" fmla="*/ 638628 h 1277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36916" h="1277256">
                    <a:moveTo>
                      <a:pt x="1090957" y="1277256"/>
                    </a:moveTo>
                    <a:lnTo>
                      <a:pt x="1436916" y="1277256"/>
                    </a:lnTo>
                    <a:lnTo>
                      <a:pt x="824932" y="638628"/>
                    </a:lnTo>
                    <a:lnTo>
                      <a:pt x="824931" y="638628"/>
                    </a:lnTo>
                    <a:lnTo>
                      <a:pt x="1436915" y="0"/>
                    </a:lnTo>
                    <a:lnTo>
                      <a:pt x="1090956" y="0"/>
                    </a:lnTo>
                    <a:lnTo>
                      <a:pt x="478972" y="638628"/>
                    </a:lnTo>
                    <a:lnTo>
                      <a:pt x="478973" y="638628"/>
                    </a:lnTo>
                    <a:close/>
                    <a:moveTo>
                      <a:pt x="611985" y="1277256"/>
                    </a:moveTo>
                    <a:lnTo>
                      <a:pt x="957944" y="1277256"/>
                    </a:lnTo>
                    <a:lnTo>
                      <a:pt x="345960" y="638628"/>
                    </a:lnTo>
                    <a:lnTo>
                      <a:pt x="345959" y="638628"/>
                    </a:lnTo>
                    <a:lnTo>
                      <a:pt x="957943" y="0"/>
                    </a:lnTo>
                    <a:lnTo>
                      <a:pt x="611984" y="0"/>
                    </a:lnTo>
                    <a:lnTo>
                      <a:pt x="0" y="638628"/>
                    </a:lnTo>
                    <a:lnTo>
                      <a:pt x="1" y="638628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0835640" y="1799326"/>
              <a:ext cx="448597" cy="4184468"/>
              <a:chOff x="10835640" y="1799325"/>
              <a:chExt cx="448597" cy="4327155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0835640" y="1799325"/>
                <a:ext cx="448597" cy="432715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1110933" y="1799325"/>
                <a:ext cx="173304" cy="4323843"/>
              </a:xfrm>
              <a:prstGeom prst="rect">
                <a:avLst/>
              </a:prstGeom>
              <a:solidFill>
                <a:srgbClr val="4243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3000" y="1799326"/>
              <a:ext cx="4372947" cy="4181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547382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66750" y="615460"/>
            <a:ext cx="5429250" cy="819150"/>
            <a:chOff x="666750" y="615460"/>
            <a:chExt cx="5429250" cy="819150"/>
          </a:xfrm>
        </p:grpSpPr>
        <p:grpSp>
          <p:nvGrpSpPr>
            <p:cNvPr id="5" name="组合 4"/>
            <p:cNvGrpSpPr/>
            <p:nvPr/>
          </p:nvGrpSpPr>
          <p:grpSpPr>
            <a:xfrm>
              <a:off x="666750" y="615460"/>
              <a:ext cx="342900" cy="819150"/>
              <a:chOff x="361950" y="685800"/>
              <a:chExt cx="342900" cy="81915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61950" y="685800"/>
                <a:ext cx="342900" cy="4000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61950" y="1085850"/>
                <a:ext cx="342900" cy="419100"/>
              </a:xfrm>
              <a:prstGeom prst="rect">
                <a:avLst/>
              </a:prstGeom>
              <a:solidFill>
                <a:srgbClr val="4243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221177" y="653560"/>
              <a:ext cx="487482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424358"/>
                  </a:solidFill>
                </a:rPr>
                <a:t>调用关系</a:t>
              </a:r>
              <a:endParaRPr lang="zh-CN" altLang="en-US" sz="4400" dirty="0">
                <a:solidFill>
                  <a:srgbClr val="424358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-4633" y="4707372"/>
            <a:ext cx="2173515" cy="2154255"/>
            <a:chOff x="-4633" y="4707372"/>
            <a:chExt cx="2173515" cy="2154255"/>
          </a:xfrm>
        </p:grpSpPr>
        <p:sp>
          <p:nvSpPr>
            <p:cNvPr id="18" name="任意多边形 17"/>
            <p:cNvSpPr>
              <a:spLocks noChangeAspect="1"/>
            </p:cNvSpPr>
            <p:nvPr/>
          </p:nvSpPr>
          <p:spPr>
            <a:xfrm>
              <a:off x="-4633" y="4707372"/>
              <a:ext cx="2173515" cy="2154255"/>
            </a:xfrm>
            <a:custGeom>
              <a:avLst/>
              <a:gdLst>
                <a:gd name="connsiteX0" fmla="*/ 0 w 2173515"/>
                <a:gd name="connsiteY0" fmla="*/ 0 h 2154255"/>
                <a:gd name="connsiteX1" fmla="*/ 2173515 w 2173515"/>
                <a:gd name="connsiteY1" fmla="*/ 2154255 h 2154255"/>
                <a:gd name="connsiteX2" fmla="*/ 1481585 w 2173515"/>
                <a:gd name="connsiteY2" fmla="*/ 2154255 h 2154255"/>
                <a:gd name="connsiteX3" fmla="*/ 1 w 2173515"/>
                <a:gd name="connsiteY3" fmla="*/ 685800 h 2154255"/>
                <a:gd name="connsiteX4" fmla="*/ 1 w 2173515"/>
                <a:gd name="connsiteY4" fmla="*/ 2154255 h 2154255"/>
                <a:gd name="connsiteX5" fmla="*/ 0 w 2173515"/>
                <a:gd name="connsiteY5" fmla="*/ 2154255 h 215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3515" h="2154255">
                  <a:moveTo>
                    <a:pt x="0" y="0"/>
                  </a:moveTo>
                  <a:lnTo>
                    <a:pt x="2173515" y="2154255"/>
                  </a:lnTo>
                  <a:lnTo>
                    <a:pt x="1481585" y="2154255"/>
                  </a:lnTo>
                  <a:lnTo>
                    <a:pt x="1" y="685800"/>
                  </a:lnTo>
                  <a:lnTo>
                    <a:pt x="1" y="2154255"/>
                  </a:lnTo>
                  <a:lnTo>
                    <a:pt x="0" y="2154255"/>
                  </a:lnTo>
                  <a:close/>
                </a:path>
              </a:pathLst>
            </a:cu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>
              <a:spLocks noChangeAspect="1"/>
            </p:cNvSpPr>
            <p:nvPr/>
          </p:nvSpPr>
          <p:spPr>
            <a:xfrm>
              <a:off x="0" y="5387095"/>
              <a:ext cx="1487715" cy="1474532"/>
            </a:xfrm>
            <a:custGeom>
              <a:avLst/>
              <a:gdLst>
                <a:gd name="connsiteX0" fmla="*/ 0 w 2173515"/>
                <a:gd name="connsiteY0" fmla="*/ 0 h 2154255"/>
                <a:gd name="connsiteX1" fmla="*/ 2173515 w 2173515"/>
                <a:gd name="connsiteY1" fmla="*/ 2154255 h 2154255"/>
                <a:gd name="connsiteX2" fmla="*/ 1481585 w 2173515"/>
                <a:gd name="connsiteY2" fmla="*/ 2154255 h 2154255"/>
                <a:gd name="connsiteX3" fmla="*/ 1 w 2173515"/>
                <a:gd name="connsiteY3" fmla="*/ 685800 h 2154255"/>
                <a:gd name="connsiteX4" fmla="*/ 1 w 2173515"/>
                <a:gd name="connsiteY4" fmla="*/ 2154255 h 2154255"/>
                <a:gd name="connsiteX5" fmla="*/ 0 w 2173515"/>
                <a:gd name="connsiteY5" fmla="*/ 2154255 h 215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3515" h="2154255">
                  <a:moveTo>
                    <a:pt x="0" y="0"/>
                  </a:moveTo>
                  <a:lnTo>
                    <a:pt x="2173515" y="2154255"/>
                  </a:lnTo>
                  <a:lnTo>
                    <a:pt x="1481585" y="2154255"/>
                  </a:lnTo>
                  <a:lnTo>
                    <a:pt x="1" y="685800"/>
                  </a:lnTo>
                  <a:lnTo>
                    <a:pt x="1" y="2154255"/>
                  </a:lnTo>
                  <a:lnTo>
                    <a:pt x="0" y="2154255"/>
                  </a:lnTo>
                  <a:close/>
                </a:path>
              </a:pathLst>
            </a:custGeom>
            <a:solidFill>
              <a:srgbClr val="42435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10800000">
            <a:off x="10018485" y="0"/>
            <a:ext cx="2173515" cy="2154255"/>
            <a:chOff x="-4633" y="4707372"/>
            <a:chExt cx="2173515" cy="2154255"/>
          </a:xfrm>
        </p:grpSpPr>
        <p:sp>
          <p:nvSpPr>
            <p:cNvPr id="21" name="任意多边形 20"/>
            <p:cNvSpPr>
              <a:spLocks noChangeAspect="1"/>
            </p:cNvSpPr>
            <p:nvPr/>
          </p:nvSpPr>
          <p:spPr>
            <a:xfrm>
              <a:off x="-4633" y="4707372"/>
              <a:ext cx="2173515" cy="2154255"/>
            </a:xfrm>
            <a:custGeom>
              <a:avLst/>
              <a:gdLst>
                <a:gd name="connsiteX0" fmla="*/ 0 w 2173515"/>
                <a:gd name="connsiteY0" fmla="*/ 0 h 2154255"/>
                <a:gd name="connsiteX1" fmla="*/ 2173515 w 2173515"/>
                <a:gd name="connsiteY1" fmla="*/ 2154255 h 2154255"/>
                <a:gd name="connsiteX2" fmla="*/ 1481585 w 2173515"/>
                <a:gd name="connsiteY2" fmla="*/ 2154255 h 2154255"/>
                <a:gd name="connsiteX3" fmla="*/ 1 w 2173515"/>
                <a:gd name="connsiteY3" fmla="*/ 685800 h 2154255"/>
                <a:gd name="connsiteX4" fmla="*/ 1 w 2173515"/>
                <a:gd name="connsiteY4" fmla="*/ 2154255 h 2154255"/>
                <a:gd name="connsiteX5" fmla="*/ 0 w 2173515"/>
                <a:gd name="connsiteY5" fmla="*/ 2154255 h 215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3515" h="2154255">
                  <a:moveTo>
                    <a:pt x="0" y="0"/>
                  </a:moveTo>
                  <a:lnTo>
                    <a:pt x="2173515" y="2154255"/>
                  </a:lnTo>
                  <a:lnTo>
                    <a:pt x="1481585" y="2154255"/>
                  </a:lnTo>
                  <a:lnTo>
                    <a:pt x="1" y="685800"/>
                  </a:lnTo>
                  <a:lnTo>
                    <a:pt x="1" y="2154255"/>
                  </a:lnTo>
                  <a:lnTo>
                    <a:pt x="0" y="2154255"/>
                  </a:lnTo>
                  <a:close/>
                </a:path>
              </a:pathLst>
            </a:cu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>
              <a:spLocks noChangeAspect="1"/>
            </p:cNvSpPr>
            <p:nvPr/>
          </p:nvSpPr>
          <p:spPr>
            <a:xfrm>
              <a:off x="0" y="5387095"/>
              <a:ext cx="1487715" cy="1474532"/>
            </a:xfrm>
            <a:custGeom>
              <a:avLst/>
              <a:gdLst>
                <a:gd name="connsiteX0" fmla="*/ 0 w 2173515"/>
                <a:gd name="connsiteY0" fmla="*/ 0 h 2154255"/>
                <a:gd name="connsiteX1" fmla="*/ 2173515 w 2173515"/>
                <a:gd name="connsiteY1" fmla="*/ 2154255 h 2154255"/>
                <a:gd name="connsiteX2" fmla="*/ 1481585 w 2173515"/>
                <a:gd name="connsiteY2" fmla="*/ 2154255 h 2154255"/>
                <a:gd name="connsiteX3" fmla="*/ 1 w 2173515"/>
                <a:gd name="connsiteY3" fmla="*/ 685800 h 2154255"/>
                <a:gd name="connsiteX4" fmla="*/ 1 w 2173515"/>
                <a:gd name="connsiteY4" fmla="*/ 2154255 h 2154255"/>
                <a:gd name="connsiteX5" fmla="*/ 0 w 2173515"/>
                <a:gd name="connsiteY5" fmla="*/ 2154255 h 215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3515" h="2154255">
                  <a:moveTo>
                    <a:pt x="0" y="0"/>
                  </a:moveTo>
                  <a:lnTo>
                    <a:pt x="2173515" y="2154255"/>
                  </a:lnTo>
                  <a:lnTo>
                    <a:pt x="1481585" y="2154255"/>
                  </a:lnTo>
                  <a:lnTo>
                    <a:pt x="1" y="685800"/>
                  </a:lnTo>
                  <a:lnTo>
                    <a:pt x="1" y="2154255"/>
                  </a:lnTo>
                  <a:lnTo>
                    <a:pt x="0" y="2154255"/>
                  </a:lnTo>
                  <a:close/>
                </a:path>
              </a:pathLst>
            </a:custGeom>
            <a:solidFill>
              <a:srgbClr val="42435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88" y="1881722"/>
            <a:ext cx="7183017" cy="37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6938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217</Words>
  <Application>Microsoft Office PowerPoint</Application>
  <PresentationFormat>宽屏</PresentationFormat>
  <Paragraphs>46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Franklin Gothic Heavy</vt:lpstr>
      <vt:lpstr>Lucida Sans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Windows User</cp:lastModifiedBy>
  <cp:revision>92</cp:revision>
  <dcterms:created xsi:type="dcterms:W3CDTF">2015-06-10T13:39:10Z</dcterms:created>
  <dcterms:modified xsi:type="dcterms:W3CDTF">2016-11-19T03:10:33Z</dcterms:modified>
</cp:coreProperties>
</file>