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1" r:id="rId3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9" r:id="rId23"/>
    <p:sldId id="430" r:id="rId24"/>
    <p:sldId id="431" r:id="rId25"/>
    <p:sldId id="43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10.png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32036" y="3096364"/>
            <a:ext cx="5812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PyCharm 的初始设置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与文件练习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2.4 欢迎界面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所有基础配置工作结束之后，就可以看到 PyCharm 的 欢迎界面了，通过 欢迎界面 就可以开始开发 Python 项目了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47165"/>
            <a:ext cx="650303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03. 新建/打开一个 Python 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3.1 项目简介</a:t>
            </a:r>
            <a:endParaRPr lang="zh-CN" altLang="en-US"/>
          </a:p>
          <a:p>
            <a:pPr lvl="1"/>
            <a:r>
              <a:rPr lang="zh-CN" altLang="en-US"/>
              <a:t>开发 项目 就是开发一个 </a:t>
            </a:r>
            <a:r>
              <a:rPr lang="zh-CN" altLang="en-US">
                <a:solidFill>
                  <a:srgbClr val="FF0000"/>
                </a:solidFill>
              </a:rPr>
              <a:t>专门解决一个复杂业务功能的软件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通常每 </a:t>
            </a:r>
            <a:r>
              <a:rPr lang="zh-CN" altLang="en-US">
                <a:solidFill>
                  <a:srgbClr val="FF0000"/>
                </a:solidFill>
              </a:rPr>
              <a:t>一个项目</a:t>
            </a:r>
            <a:r>
              <a:rPr lang="zh-CN" altLang="en-US"/>
              <a:t> 就具有一个 </a:t>
            </a:r>
            <a:r>
              <a:rPr lang="zh-CN" altLang="en-US">
                <a:solidFill>
                  <a:srgbClr val="FF0000"/>
                </a:solidFill>
              </a:rPr>
              <a:t>独立专属的目录</a:t>
            </a:r>
            <a:r>
              <a:rPr lang="zh-CN" altLang="en-US"/>
              <a:t>，用于保存 </a:t>
            </a:r>
            <a:r>
              <a:rPr lang="zh-CN" altLang="en-US">
                <a:solidFill>
                  <a:srgbClr val="FF0000"/>
                </a:solidFill>
              </a:rPr>
              <a:t>所有和项目相关的文件</a:t>
            </a:r>
            <a:endParaRPr lang="zh-CN" altLang="en-US">
              <a:solidFill>
                <a:srgbClr val="FF0000"/>
              </a:solidFill>
            </a:endParaRPr>
          </a:p>
          <a:p>
            <a:pPr lvl="2"/>
            <a:r>
              <a:rPr lang="zh-CN" altLang="en-US"/>
              <a:t>一个项目通常会包含 很多源文件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3.2 打开 Python 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直接点击 </a:t>
            </a:r>
            <a:r>
              <a:rPr lang="zh-CN" altLang="en-US" sz="2800">
                <a:solidFill>
                  <a:srgbClr val="FF0000"/>
                </a:solidFill>
              </a:rPr>
              <a:t>Open 按钮</a:t>
            </a:r>
            <a:r>
              <a:rPr lang="zh-CN" altLang="en-US" sz="2800"/>
              <a:t>，然后浏览到之前保存 </a:t>
            </a:r>
            <a:r>
              <a:rPr lang="zh-CN" altLang="en-US" sz="2800">
                <a:solidFill>
                  <a:srgbClr val="FF0000"/>
                </a:solidFill>
              </a:rPr>
              <a:t>Python 文件的目录</a:t>
            </a:r>
            <a:r>
              <a:rPr lang="zh-CN" altLang="en-US" sz="2800"/>
              <a:t>，既可以打开项目</a:t>
            </a:r>
            <a:endParaRPr lang="zh-CN" altLang="en-US" sz="2800"/>
          </a:p>
          <a:p>
            <a:r>
              <a:rPr lang="zh-CN" altLang="en-US" sz="2800"/>
              <a:t>第一次打开项目，需要耐心等待 PyCharm 对项目</a:t>
            </a:r>
            <a:r>
              <a:rPr lang="zh-CN" altLang="en-US" sz="2800">
                <a:solidFill>
                  <a:srgbClr val="FF0000"/>
                </a:solidFill>
              </a:rPr>
              <a:t>进行初始设置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设置项目使用的解释器版本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打开的目录如果不是由 PyCharm 建立的项目目录，有的时候 使用的解释器版本是 Python 2.x 的，需要</a:t>
            </a:r>
            <a:r>
              <a:rPr lang="zh-CN" altLang="en-US">
                <a:solidFill>
                  <a:srgbClr val="FF0000"/>
                </a:solidFill>
              </a:rPr>
              <a:t>单独设置解释器的版本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通过 </a:t>
            </a:r>
            <a:r>
              <a:rPr lang="zh-CN" altLang="en-US">
                <a:solidFill>
                  <a:srgbClr val="FF0000"/>
                </a:solidFill>
              </a:rPr>
              <a:t>File / Settings...</a:t>
            </a:r>
            <a:r>
              <a:rPr lang="zh-CN" altLang="en-US"/>
              <a:t> 可以打开设置窗口，如下图所示：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0605" y="1459865"/>
            <a:ext cx="7065645" cy="4929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3.3 新建项目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1) 命名规则</a:t>
            </a:r>
            <a:endParaRPr lang="zh-CN" altLang="en-US"/>
          </a:p>
          <a:p>
            <a:pPr lvl="1"/>
            <a:r>
              <a:rPr lang="zh-CN" altLang="en-US"/>
              <a:t>以后 项目名 前面都以 数字编号，随着知识点递增，编号递增</a:t>
            </a:r>
            <a:endParaRPr lang="zh-CN" altLang="en-US"/>
          </a:p>
          <a:p>
            <a:pPr lvl="2"/>
            <a:r>
              <a:rPr lang="zh-CN" altLang="en-US"/>
              <a:t>例如：</a:t>
            </a:r>
            <a:r>
              <a:rPr lang="zh-CN" altLang="en-US">
                <a:solidFill>
                  <a:srgbClr val="FF0000"/>
                </a:solidFill>
              </a:rPr>
              <a:t>ss_01_Python 基础、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ss_</a:t>
            </a:r>
            <a:r>
              <a:rPr lang="zh-CN" altLang="en-US">
                <a:solidFill>
                  <a:srgbClr val="FF0000"/>
                </a:solidFill>
              </a:rPr>
              <a:t>02_分支、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ss_</a:t>
            </a:r>
            <a:r>
              <a:rPr lang="zh-CN" altLang="en-US">
                <a:solidFill>
                  <a:srgbClr val="FF0000"/>
                </a:solidFill>
              </a:rPr>
              <a:t>03_循环...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每个项目下的 </a:t>
            </a:r>
            <a:r>
              <a:rPr lang="zh-CN" altLang="en-US">
                <a:solidFill>
                  <a:srgbClr val="FF0000"/>
                </a:solidFill>
              </a:rPr>
              <a:t>文件名</a:t>
            </a:r>
            <a:r>
              <a:rPr lang="zh-CN" altLang="en-US"/>
              <a:t> 都以 </a:t>
            </a:r>
            <a:r>
              <a:rPr lang="en-US" altLang="zh-CN"/>
              <a:t>ss</a:t>
            </a:r>
            <a:r>
              <a:rPr lang="zh-CN" altLang="en-US"/>
              <a:t>_xx_知识点 方式来命名</a:t>
            </a:r>
            <a:endParaRPr lang="zh-CN" altLang="en-US"/>
          </a:p>
          <a:p>
            <a:pPr lvl="2"/>
            <a:r>
              <a:rPr lang="zh-CN" altLang="en-US"/>
              <a:t>其中 xx 是演练文件的序号</a:t>
            </a:r>
            <a:endParaRPr lang="zh-CN" altLang="en-US"/>
          </a:p>
          <a:p>
            <a:pPr lvl="1"/>
            <a:r>
              <a:rPr lang="zh-CN" altLang="en-US"/>
              <a:t>注意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1. 命名文件名时建议只使用 </a:t>
            </a:r>
            <a:r>
              <a:rPr lang="zh-CN" altLang="en-US">
                <a:solidFill>
                  <a:srgbClr val="FF0000"/>
                </a:solidFill>
              </a:rPr>
              <a:t>小写字母、数字 和 下划线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2</a:t>
            </a:r>
            <a:r>
              <a:rPr lang="zh-CN" altLang="en-US"/>
              <a:t>. </a:t>
            </a:r>
            <a:r>
              <a:rPr lang="zh-CN" altLang="en-US">
                <a:solidFill>
                  <a:srgbClr val="FF0000"/>
                </a:solidFill>
              </a:rPr>
              <a:t>文件名不能以数字开始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通过 </a:t>
            </a:r>
            <a:r>
              <a:rPr lang="zh-CN" altLang="en-US">
                <a:solidFill>
                  <a:srgbClr val="FF0000"/>
                </a:solidFill>
              </a:rPr>
              <a:t>欢迎界面</a:t>
            </a:r>
            <a:r>
              <a:rPr lang="zh-CN" altLang="en-US"/>
              <a:t> 或者菜单 </a:t>
            </a:r>
            <a:r>
              <a:rPr lang="zh-CN" altLang="en-US">
                <a:solidFill>
                  <a:srgbClr val="FF0000"/>
                </a:solidFill>
              </a:rPr>
              <a:t>File / New Project</a:t>
            </a:r>
            <a:r>
              <a:rPr lang="zh-CN" altLang="en-US"/>
              <a:t> 可以新建项目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2) 演练步骤</a:t>
            </a:r>
            <a:endParaRPr lang="zh-CN" altLang="en-US"/>
          </a:p>
          <a:p>
            <a:pPr lvl="1"/>
            <a:r>
              <a:rPr lang="zh-CN" altLang="en-US"/>
              <a:t>新建 </a:t>
            </a:r>
            <a:r>
              <a:rPr lang="en-US" altLang="zh-CN">
                <a:sym typeface="+mn-ea"/>
              </a:rPr>
              <a:t>ss_</a:t>
            </a:r>
            <a:r>
              <a:rPr lang="zh-CN" altLang="en-US">
                <a:sym typeface="+mn-ea"/>
              </a:rPr>
              <a:t>01_基础包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在项目下新建 </a:t>
            </a:r>
            <a:r>
              <a:rPr lang="en-US" altLang="zh-CN"/>
              <a:t>ss</a:t>
            </a:r>
            <a:r>
              <a:rPr lang="zh-CN" altLang="en-US"/>
              <a:t>_01_hello.py Python 文件</a:t>
            </a:r>
            <a:endParaRPr lang="zh-CN" altLang="en-US"/>
          </a:p>
          <a:p>
            <a:pPr lvl="1"/>
            <a:r>
              <a:rPr lang="zh-CN" altLang="en-US"/>
              <a:t>编写 print("Hello Python") 代码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04. 设置 PyCharm 的字体显示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0605" y="1483995"/>
            <a:ext cx="7061835" cy="4991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71930"/>
            <a:ext cx="668274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PyCharm 的初始设置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目标</a:t>
            </a:r>
            <a:endParaRPr lang="zh-CN" altLang="en-US" sz="2800"/>
          </a:p>
          <a:p>
            <a:pPr lvl="1"/>
            <a:r>
              <a:rPr lang="zh-CN" altLang="en-US" sz="2400">
                <a:sym typeface="+mn-ea"/>
              </a:rPr>
              <a:t>01 </a:t>
            </a:r>
            <a:r>
              <a:rPr lang="zh-CN" altLang="en-US" sz="2400"/>
              <a:t>恢复 PyCharm 的初始设置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0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 </a:t>
            </a:r>
            <a:r>
              <a:rPr lang="zh-CN" altLang="en-US" sz="2400"/>
              <a:t>第一次启动 PyCharm</a:t>
            </a:r>
            <a:endParaRPr lang="zh-CN" altLang="en-US" sz="2400"/>
          </a:p>
          <a:p>
            <a:pPr lvl="2"/>
            <a:r>
              <a:rPr lang="zh-CN" altLang="en-US" sz="2000">
                <a:sym typeface="+mn-ea"/>
              </a:rPr>
              <a:t>2.1 导入配置信息</a:t>
            </a:r>
            <a:endParaRPr lang="zh-CN" altLang="en-US" sz="2000"/>
          </a:p>
          <a:p>
            <a:pPr lvl="2" algn="l">
              <a:buClrTx/>
              <a:buSzTx/>
            </a:pPr>
            <a:r>
              <a:rPr lang="zh-CN" altLang="en-US" sz="2000">
                <a:sym typeface="+mn-ea"/>
              </a:rPr>
              <a:t>2.2 选择许可协议</a:t>
            </a:r>
            <a:endParaRPr lang="zh-CN" altLang="en-US" sz="2000"/>
          </a:p>
          <a:p>
            <a:pPr lvl="2" algn="l">
              <a:buClrTx/>
              <a:buSzTx/>
            </a:pPr>
            <a:r>
              <a:rPr lang="zh-CN" altLang="en-US" sz="2000">
                <a:sym typeface="+mn-ea"/>
              </a:rPr>
              <a:t>2.3 PyCharm 的配置初始界面</a:t>
            </a:r>
            <a:endParaRPr lang="zh-CN" altLang="en-US" sz="2000"/>
          </a:p>
          <a:p>
            <a:pPr lvl="2" algn="l">
              <a:buClrTx/>
              <a:buSzTx/>
            </a:pPr>
            <a:r>
              <a:rPr lang="zh-CN" altLang="en-US" sz="2000">
                <a:sym typeface="+mn-ea"/>
              </a:rPr>
              <a:t>2.4 欢迎界面</a:t>
            </a:r>
            <a:endParaRPr lang="zh-CN" altLang="en-US" sz="2000"/>
          </a:p>
          <a:p>
            <a:pPr lvl="1"/>
            <a:r>
              <a:rPr lang="zh-CN" altLang="en-US" sz="2400">
                <a:sym typeface="+mn-ea"/>
              </a:rPr>
              <a:t>0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 </a:t>
            </a:r>
            <a:r>
              <a:rPr lang="zh-CN" altLang="en-US" sz="2400"/>
              <a:t>新建一个 Python 项目</a:t>
            </a:r>
            <a:endParaRPr lang="zh-CN" altLang="en-US" sz="2400"/>
          </a:p>
          <a:p>
            <a:pPr lvl="2" algn="l">
              <a:buClrTx/>
              <a:buSzTx/>
            </a:pPr>
            <a:r>
              <a:rPr lang="zh-CN" altLang="en-US" sz="2000">
                <a:sym typeface="+mn-ea"/>
              </a:rPr>
              <a:t>3.1 项目简介</a:t>
            </a:r>
            <a:endParaRPr lang="zh-CN" altLang="en-US" sz="2000"/>
          </a:p>
          <a:p>
            <a:pPr lvl="2" algn="l">
              <a:buClrTx/>
              <a:buSzTx/>
            </a:pPr>
            <a:r>
              <a:rPr lang="zh-CN" altLang="en-US" sz="2000">
                <a:sym typeface="+mn-ea"/>
              </a:rPr>
              <a:t>3.2 打开 Python 项目</a:t>
            </a:r>
            <a:endParaRPr lang="zh-CN" altLang="en-US" sz="2000">
              <a:sym typeface="+mn-ea"/>
            </a:endParaRPr>
          </a:p>
          <a:p>
            <a:pPr lvl="2" algn="l">
              <a:buClrTx/>
              <a:buSzTx/>
            </a:pPr>
            <a:r>
              <a:rPr lang="zh-CN" altLang="en-US" sz="2000">
                <a:sym typeface="+mn-ea"/>
              </a:rPr>
              <a:t>3.3 新建项目</a:t>
            </a:r>
            <a:endParaRPr lang="zh-CN" altLang="en-US" sz="2000"/>
          </a:p>
          <a:p>
            <a:pPr lvl="2"/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PyCharm中多文件项目演练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zh-CN" altLang="en-US" sz="2800"/>
          </a:p>
          <a:p>
            <a:pPr lvl="1"/>
            <a:r>
              <a:rPr lang="zh-CN" altLang="en-US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多文件项目介绍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/>
              <a:t>02 </a:t>
            </a:r>
            <a:r>
              <a:rPr lang="zh-CN" altLang="en-US" sz="2400">
                <a:sym typeface="+mn-ea"/>
              </a:rPr>
              <a:t>多文件项目演练步骤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多文件项目</a:t>
            </a:r>
            <a:r>
              <a:rPr lang="zh-CN" altLang="en-US" sz="2400">
                <a:sym typeface="+mn-ea"/>
              </a:rPr>
              <a:t>注意事项</a:t>
            </a:r>
            <a:endParaRPr lang="zh-CN" altLang="en-US" sz="2400"/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01 </a:t>
            </a:r>
            <a:r>
              <a:rPr lang="zh-CN" altLang="en-US">
                <a:sym typeface="+mn-ea"/>
              </a:rPr>
              <a:t>PyCharm</a:t>
            </a:r>
            <a:r>
              <a:rPr lang="zh-CN" altLang="en-US"/>
              <a:t>多文件项目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开发 </a:t>
            </a:r>
            <a:r>
              <a:rPr lang="zh-CN" altLang="en-US" sz="2800">
                <a:solidFill>
                  <a:srgbClr val="FF0000"/>
                </a:solidFill>
              </a:rPr>
              <a:t>项目</a:t>
            </a:r>
            <a:r>
              <a:rPr lang="zh-CN" altLang="en-US" sz="2800"/>
              <a:t> 就是开发一个 </a:t>
            </a:r>
            <a:r>
              <a:rPr lang="zh-CN" altLang="en-US" sz="2800">
                <a:solidFill>
                  <a:srgbClr val="FF0000"/>
                </a:solidFill>
              </a:rPr>
              <a:t>专门解决一个复杂业务功能的软件</a:t>
            </a:r>
            <a:endParaRPr lang="zh-CN" altLang="en-US" sz="2800"/>
          </a:p>
          <a:p>
            <a:r>
              <a:rPr lang="zh-CN" altLang="en-US" sz="2800"/>
              <a:t>通常每 </a:t>
            </a:r>
            <a:r>
              <a:rPr lang="zh-CN" altLang="en-US" sz="2800">
                <a:solidFill>
                  <a:srgbClr val="FF0000"/>
                </a:solidFill>
              </a:rPr>
              <a:t>一个项目</a:t>
            </a:r>
            <a:r>
              <a:rPr lang="zh-CN" altLang="en-US" sz="2800"/>
              <a:t> 就具有一个 </a:t>
            </a:r>
            <a:r>
              <a:rPr lang="zh-CN" altLang="en-US" sz="2800">
                <a:solidFill>
                  <a:srgbClr val="FF0000"/>
                </a:solidFill>
              </a:rPr>
              <a:t>独立专属的目录</a:t>
            </a:r>
            <a:r>
              <a:rPr lang="zh-CN" altLang="en-US" sz="2800"/>
              <a:t>，用于保存 </a:t>
            </a:r>
            <a:r>
              <a:rPr lang="zh-CN" altLang="en-US" sz="2800">
                <a:solidFill>
                  <a:srgbClr val="FF0000"/>
                </a:solidFill>
              </a:rPr>
              <a:t>所有和项目相关的文件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一个项目通常会包含 </a:t>
            </a:r>
            <a:r>
              <a:rPr lang="zh-CN" altLang="en-US" sz="2800">
                <a:solidFill>
                  <a:srgbClr val="FF0000"/>
                </a:solidFill>
              </a:rPr>
              <a:t>很多源文件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0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多文件项目演练步骤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1. 在 </a:t>
            </a:r>
            <a:r>
              <a:rPr lang="en-US" altLang="zh-CN" sz="2400"/>
              <a:t>ss_</a:t>
            </a:r>
            <a:r>
              <a:rPr lang="zh-CN" altLang="en-US" sz="2400"/>
              <a:t>01_基础 包中</a:t>
            </a:r>
            <a:r>
              <a:rPr lang="zh-CN" altLang="en-US" sz="2400"/>
              <a:t>新建一个 </a:t>
            </a:r>
            <a:r>
              <a:rPr lang="en-US" altLang="zh-CN" sz="2400">
                <a:solidFill>
                  <a:srgbClr val="FF0000"/>
                </a:solidFill>
              </a:rPr>
              <a:t>ss</a:t>
            </a:r>
            <a:r>
              <a:rPr lang="zh-CN" altLang="en-US" sz="2400">
                <a:solidFill>
                  <a:srgbClr val="FF0000"/>
                </a:solidFill>
              </a:rPr>
              <a:t>_02_第2个Python程序.py</a:t>
            </a:r>
            <a:r>
              <a:rPr lang="zh-CN" altLang="en-US" sz="2400"/>
              <a:t> </a:t>
            </a:r>
            <a:endParaRPr lang="zh-CN" altLang="en-US" sz="2400"/>
          </a:p>
          <a:p>
            <a:r>
              <a:rPr lang="zh-CN" altLang="en-US" sz="2400"/>
              <a:t>2. 在 </a:t>
            </a:r>
            <a:r>
              <a:rPr lang="en-US" altLang="zh-CN" sz="2400"/>
              <a:t>ss</a:t>
            </a:r>
            <a:r>
              <a:rPr lang="zh-CN" altLang="en-US" sz="2400"/>
              <a:t>_02_第2个Python程序.py 文件中添加一句 print("hello")</a:t>
            </a:r>
            <a:endParaRPr lang="zh-CN" altLang="en-US" sz="2400"/>
          </a:p>
          <a:p>
            <a:r>
              <a:rPr lang="zh-CN" altLang="en-US" sz="2400"/>
              <a:t>3. 点击右键执行 </a:t>
            </a:r>
            <a:r>
              <a:rPr lang="en-US" altLang="zh-CN" sz="2400"/>
              <a:t>ss</a:t>
            </a:r>
            <a:r>
              <a:rPr lang="zh-CN" altLang="en-US" sz="2400"/>
              <a:t>_02_第2个Python程序.py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0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多文件项目</a:t>
            </a:r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 PyCharm 中，要想让哪一个 Python 程序能够执行，必须首先通过 </a:t>
            </a:r>
            <a:r>
              <a:rPr lang="zh-CN" altLang="en-US" sz="2400">
                <a:solidFill>
                  <a:srgbClr val="FF0000"/>
                </a:solidFill>
              </a:rPr>
              <a:t>鼠标右键的方式执行</a:t>
            </a:r>
            <a:r>
              <a:rPr lang="zh-CN" altLang="en-US" sz="2400"/>
              <a:t> 一下</a:t>
            </a:r>
            <a:endParaRPr lang="zh-CN" altLang="en-US" sz="2400"/>
          </a:p>
          <a:p>
            <a:r>
              <a:rPr lang="zh-CN" altLang="en-US" sz="2400"/>
              <a:t>对于初学者而言，在一个项目中设置多个程序可以执行，是非常方便的，可以方便对不同知识点的练习和测试</a:t>
            </a:r>
            <a:endParaRPr lang="zh-CN" altLang="en-US" sz="2400"/>
          </a:p>
          <a:p>
            <a:r>
              <a:rPr lang="zh-CN" altLang="en-US" sz="2400"/>
              <a:t>对于商业项目而言，通常在一个项目中，只有一个 </a:t>
            </a:r>
            <a:r>
              <a:rPr lang="zh-CN" altLang="en-US" sz="2400">
                <a:solidFill>
                  <a:srgbClr val="FF0000"/>
                </a:solidFill>
              </a:rPr>
              <a:t>可以直接执行的 Python 源程序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zh-CN" altLang="en-US" sz="2800"/>
          </a:p>
          <a:p>
            <a:pPr lvl="1"/>
            <a:r>
              <a:rPr lang="zh-CN" altLang="en-US" sz="2400">
                <a:sym typeface="+mn-ea"/>
              </a:rPr>
              <a:t>0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设置 PyCharm 的字体显示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0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PyCharm 的升级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恢复 PyCharm 的初始设置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windows下 可删除C:\Users\lcw642951484\.PyCharm2018.2的配置文件</a:t>
            </a:r>
            <a:endParaRPr lang="zh-CN" altLang="en-US" sz="2800"/>
          </a:p>
          <a:p>
            <a:r>
              <a:rPr lang="zh-CN" altLang="en-US" sz="2800"/>
              <a:t>ubuntu下 可删除家目录下的.PyCharm2018.2 配置文件</a:t>
            </a:r>
            <a:endParaRPr lang="zh-CN" altLang="en-US" sz="2800"/>
          </a:p>
          <a:p>
            <a:r>
              <a:rPr lang="zh-CN" altLang="en-US" sz="2800"/>
              <a:t>重新启动PyCharm后需要重新设置，</a:t>
            </a:r>
            <a:r>
              <a:rPr lang="zh-CN" altLang="en-US" sz="2800">
                <a:solidFill>
                  <a:srgbClr val="FF0000"/>
                </a:solidFill>
              </a:rPr>
              <a:t>相当于重新安装了一遍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第一次启动 PyCharm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导入配置信息</a:t>
            </a:r>
            <a:endParaRPr lang="zh-CN" altLang="en-US"/>
          </a:p>
          <a:p>
            <a:r>
              <a:rPr lang="zh-CN" altLang="en-US"/>
              <a:t>2. 选择许可协议</a:t>
            </a:r>
            <a:endParaRPr lang="zh-CN" altLang="en-US"/>
          </a:p>
          <a:p>
            <a:r>
              <a:rPr lang="zh-CN" altLang="en-US"/>
              <a:t>3. 配置初始界面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 导入配置信息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在第一次启动 PyCharm 时，会首先提示用户</a:t>
            </a:r>
            <a:r>
              <a:rPr lang="zh-CN" altLang="en-US">
                <a:solidFill>
                  <a:srgbClr val="FF0000"/>
                </a:solidFill>
              </a:rPr>
              <a:t>是否导入 之前的配置信息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如果是</a:t>
            </a:r>
            <a:r>
              <a:rPr lang="zh-CN" altLang="en-US">
                <a:solidFill>
                  <a:srgbClr val="FF0000"/>
                </a:solidFill>
              </a:rPr>
              <a:t>第一次使用</a:t>
            </a:r>
            <a:r>
              <a:rPr lang="zh-CN" altLang="en-US"/>
              <a:t>，直接</a:t>
            </a:r>
            <a:r>
              <a:rPr lang="zh-CN" altLang="en-US">
                <a:solidFill>
                  <a:srgbClr val="FF0000"/>
                </a:solidFill>
              </a:rPr>
              <a:t>点击 OK</a:t>
            </a:r>
            <a:r>
              <a:rPr lang="zh-CN" altLang="en-US"/>
              <a:t> 按钮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920" y="3579495"/>
            <a:ext cx="7581900" cy="2686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 选择许可协议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PyCharm 是一个</a:t>
            </a:r>
            <a:r>
              <a:rPr lang="zh-CN" altLang="en-US" sz="2400">
                <a:solidFill>
                  <a:srgbClr val="FF0000"/>
                </a:solidFill>
              </a:rPr>
              <a:t>付费软件</a:t>
            </a:r>
            <a:r>
              <a:rPr lang="zh-CN" altLang="en-US" sz="2400"/>
              <a:t>，购买费用为 199$ / 年 或者 19.90$ ／ 月</a:t>
            </a:r>
            <a:endParaRPr lang="zh-CN" altLang="en-US" sz="2400"/>
          </a:p>
          <a:p>
            <a:r>
              <a:rPr lang="zh-CN" altLang="en-US" sz="2400"/>
              <a:t>不过 PyCharm 提供了对 学生和教师免费使用的版本</a:t>
            </a:r>
            <a:endParaRPr lang="zh-CN" altLang="en-US" sz="2400"/>
          </a:p>
          <a:p>
            <a:pPr lvl="1"/>
            <a:r>
              <a:rPr lang="zh-CN" altLang="en-US" sz="2450"/>
              <a:t>下载地址是：https://www.jetbrains.com/pycharm-edu/download/#section=linux</a:t>
            </a:r>
            <a:endParaRPr lang="zh-CN" altLang="en-US" sz="2450"/>
          </a:p>
          <a:p>
            <a:pPr lvl="0"/>
            <a:r>
              <a:rPr lang="zh-CN" altLang="en-US" sz="2400"/>
              <a:t>商业版本会提示输入注册信息，或者选择免费评估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7330"/>
            <a:ext cx="539496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2.3 PyCharm 的配置初始界面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在初始配置界面，可以通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过 Editor colors and fonts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选择 </a:t>
            </a:r>
            <a:r>
              <a:rPr lang="zh-CN" altLang="en-US">
                <a:solidFill>
                  <a:srgbClr val="FF0000"/>
                </a:solidFill>
              </a:rPr>
              <a:t>编辑器的配色方案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9960" y="1503680"/>
            <a:ext cx="5516245" cy="3851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2.xml><?xml version="1.0" encoding="utf-8"?>
<p:tagLst xmlns:p="http://schemas.openxmlformats.org/presentationml/2006/main">
  <p:tag name="REFSHAPE" val="688405348"/>
  <p:tag name="KSO_WM_UNIT_PLACING_PICTURE_USER_VIEWPORT" val="{&quot;height&quot;:7432,&quot;width&quot;:10653}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6.xml><?xml version="1.0" encoding="utf-8"?>
<p:tagLst xmlns:p="http://schemas.openxmlformats.org/presentationml/2006/main">
  <p:tag name="REFSHAPE" val="654343628"/>
  <p:tag name="KSO_WM_UNIT_PLACING_PICTURE_USER_VIEWPORT" val="{&quot;height&quot;:7432,&quot;width&quot;:10516}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WPS 演示</Application>
  <PresentationFormat>宽屏</PresentationFormat>
  <Paragraphs>122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PyCharm 的初始设置</vt:lpstr>
      <vt:lpstr>PowerPoint 演示文稿</vt:lpstr>
      <vt:lpstr>01. 恢复 PyCharm 的初始设置</vt:lpstr>
      <vt:lpstr>02. 第一次启动 PyCharm</vt:lpstr>
      <vt:lpstr>2.1 导入配置信息</vt:lpstr>
      <vt:lpstr>2.2 选择许可协议</vt:lpstr>
      <vt:lpstr>PowerPoint 演示文稿</vt:lpstr>
      <vt:lpstr>2.3 PyCharm 的配置初始界面</vt:lpstr>
      <vt:lpstr>2.4 欢迎界面</vt:lpstr>
      <vt:lpstr>PowerPoint 演示文稿</vt:lpstr>
      <vt:lpstr>03. 新建/打开一个 Python 项目</vt:lpstr>
      <vt:lpstr>3.2 打开 Python 项目</vt:lpstr>
      <vt:lpstr>设置项目使用的解释器版本</vt:lpstr>
      <vt:lpstr>PowerPoint 演示文稿</vt:lpstr>
      <vt:lpstr>3.3 新建项目</vt:lpstr>
      <vt:lpstr>PowerPoint 演示文稿</vt:lpstr>
      <vt:lpstr>04. 设置 PyCharm 的字体显示</vt:lpstr>
      <vt:lpstr>PowerPoint 演示文稿</vt:lpstr>
      <vt:lpstr>PyCharm中多文件项目演练</vt:lpstr>
      <vt:lpstr>01 PyCharm多文件项目</vt:lpstr>
      <vt:lpstr>02 多文件项目演练步骤</vt:lpstr>
      <vt:lpstr>03 多文件项目注意事项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182</cp:revision>
  <dcterms:created xsi:type="dcterms:W3CDTF">2019-06-19T02:08:00Z</dcterms:created>
  <dcterms:modified xsi:type="dcterms:W3CDTF">2021-02-28T13:32:44Z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