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33" r:id="rId5"/>
    <p:sldId id="434" r:id="rId6"/>
    <p:sldId id="435" r:id="rId7"/>
    <p:sldId id="436" r:id="rId8"/>
    <p:sldId id="437" r:id="rId9"/>
    <p:sldId id="438" r:id="rId10"/>
    <p:sldId id="43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第二章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基础语法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Python语法基础--注释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注释的作用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单行注释（行注释）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多行注释（块注释）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什么时候需要使用注释？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关于代码规范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注释的作用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使用用自己熟悉的语言，在程序中对某些代码进行标注说明，</a:t>
            </a:r>
            <a:r>
              <a:rPr lang="zh-CN" altLang="en-US" sz="2800">
                <a:solidFill>
                  <a:srgbClr val="FF0000"/>
                </a:solidFill>
              </a:rPr>
              <a:t>增强程序的可读性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单行注释(行注释)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以 </a:t>
            </a: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zh-CN" altLang="en-US" sz="2800"/>
              <a:t> 开头，# 右边的所有东西都被当做说明文字，而不是真正要执行的程序，只起到辅助说明作用</a:t>
            </a:r>
            <a:endParaRPr lang="zh-CN" altLang="en-US" sz="2800"/>
          </a:p>
          <a:p>
            <a:r>
              <a:rPr lang="zh-CN" altLang="en-US" sz="2800"/>
              <a:t>示例代码如下</a:t>
            </a:r>
            <a:r>
              <a:rPr lang="en-US" altLang="zh-CN" sz="2800"/>
              <a:t>: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为了保证代码的可读性，</a:t>
            </a:r>
            <a:r>
              <a:rPr lang="en-US" altLang="zh-CN" sz="2800">
                <a:solidFill>
                  <a:srgbClr val="FF0000"/>
                </a:solidFill>
              </a:rPr>
              <a:t># 后面建议先</a:t>
            </a:r>
            <a:r>
              <a:rPr lang="en-US" altLang="zh-CN" sz="2800">
                <a:solidFill>
                  <a:srgbClr val="FF0000"/>
                </a:solidFill>
              </a:rPr>
              <a:t>添加一个空格</a:t>
            </a:r>
            <a:r>
              <a:rPr lang="en-US" altLang="zh-CN" sz="2800"/>
              <a:t>，然后再编写相应的说明文字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3347085"/>
            <a:ext cx="4583430" cy="87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在代码后面增加的单行注释</a:t>
            </a:r>
            <a:endParaRPr lang="zh-CN" altLang="en-US" sz="2800"/>
          </a:p>
          <a:p>
            <a:pPr lvl="1"/>
            <a:r>
              <a:rPr lang="zh-CN" altLang="en-US" sz="2450"/>
              <a:t>在程序开发时，同样可以使用 # 在代码的后面（旁边）增加说明性的文字</a:t>
            </a:r>
            <a:endParaRPr lang="zh-CN" altLang="en-US" sz="2450"/>
          </a:p>
          <a:p>
            <a:pPr lvl="1"/>
            <a:r>
              <a:rPr lang="zh-CN" altLang="en-US" sz="2450"/>
              <a:t>但是，需要注意的是，</a:t>
            </a:r>
            <a:r>
              <a:rPr lang="zh-CN" altLang="en-US" sz="2450">
                <a:solidFill>
                  <a:srgbClr val="FF0000"/>
                </a:solidFill>
              </a:rPr>
              <a:t>为了保证代码的可读性，注释和代码之间</a:t>
            </a:r>
            <a:r>
              <a:rPr lang="zh-CN" altLang="en-US" sz="2450"/>
              <a:t> 至少要有 </a:t>
            </a:r>
            <a:r>
              <a:rPr lang="zh-CN" altLang="en-US" sz="2450">
                <a:solidFill>
                  <a:srgbClr val="FF0000"/>
                </a:solidFill>
              </a:rPr>
              <a:t>两个空格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示例代码如下：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4667885"/>
            <a:ext cx="7032625" cy="695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多行注释（块注释）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如果希望编写的 </a:t>
            </a:r>
            <a:r>
              <a:rPr lang="zh-CN" altLang="en-US" sz="2400">
                <a:solidFill>
                  <a:srgbClr val="FF0000"/>
                </a:solidFill>
              </a:rPr>
              <a:t>注释信息很多，一行无法显示</a:t>
            </a:r>
            <a:r>
              <a:rPr lang="zh-CN" altLang="en-US" sz="2400"/>
              <a:t>，就可以使用多行注释</a:t>
            </a:r>
            <a:endParaRPr lang="zh-CN" altLang="en-US" sz="2400"/>
          </a:p>
          <a:p>
            <a:r>
              <a:rPr lang="zh-CN" altLang="en-US" sz="2400"/>
              <a:t>要在 Python 程序中使用多行注释，可以用 </a:t>
            </a:r>
            <a:r>
              <a:rPr lang="zh-CN" altLang="en-US" sz="2400">
                <a:solidFill>
                  <a:srgbClr val="FF0000"/>
                </a:solidFill>
              </a:rPr>
              <a:t>一对 连续的 三个 引号</a:t>
            </a:r>
            <a:r>
              <a:rPr lang="zh-CN" altLang="en-US" sz="2400"/>
              <a:t>(单引号和双引号都可以)</a:t>
            </a:r>
            <a:endParaRPr lang="zh-CN" altLang="en-US" sz="2400"/>
          </a:p>
          <a:p>
            <a:r>
              <a:rPr lang="zh-CN" altLang="en-US" sz="2400"/>
              <a:t>示例代码如下：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5715" y="3716655"/>
            <a:ext cx="2609850" cy="2028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04 </a:t>
            </a:r>
            <a:r>
              <a:rPr lang="zh-CN" altLang="en-US"/>
              <a:t>什么时候需要使用注释？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</a:t>
            </a:r>
            <a:r>
              <a:rPr lang="zh-CN" altLang="en-US" sz="2400">
                <a:solidFill>
                  <a:srgbClr val="FF0000"/>
                </a:solidFill>
              </a:rPr>
              <a:t>注释不是越多越好</a:t>
            </a:r>
            <a:r>
              <a:rPr lang="zh-CN" altLang="en-US" sz="2400"/>
              <a:t>，对于一目了然的代码，不需要添加注释</a:t>
            </a:r>
            <a:endParaRPr lang="zh-CN" altLang="en-US" sz="2400"/>
          </a:p>
          <a:p>
            <a:r>
              <a:rPr lang="zh-CN" altLang="en-US" sz="2400"/>
              <a:t>2. 对于 </a:t>
            </a:r>
            <a:r>
              <a:rPr lang="zh-CN" altLang="en-US" sz="2400">
                <a:solidFill>
                  <a:srgbClr val="FF0000"/>
                </a:solidFill>
              </a:rPr>
              <a:t>复杂的操作</a:t>
            </a:r>
            <a:r>
              <a:rPr lang="zh-CN" altLang="en-US" sz="2400"/>
              <a:t>，应该在操作开始前写上若干行注释</a:t>
            </a:r>
            <a:endParaRPr lang="zh-CN" altLang="en-US" sz="2400"/>
          </a:p>
          <a:p>
            <a:r>
              <a:rPr lang="zh-CN" altLang="en-US" sz="2400"/>
              <a:t>3. 对于 </a:t>
            </a:r>
            <a:r>
              <a:rPr lang="zh-CN" altLang="en-US" sz="2400">
                <a:solidFill>
                  <a:srgbClr val="FF0000"/>
                </a:solidFill>
              </a:rPr>
              <a:t>不是一目了然的代码</a:t>
            </a:r>
            <a:r>
              <a:rPr lang="zh-CN" altLang="en-US" sz="2400"/>
              <a:t>，应在其行尾添加注释（为了提高可读性，注释应该至少离开代码 2 个空格）</a:t>
            </a:r>
            <a:endParaRPr lang="zh-CN" altLang="en-US" sz="2400"/>
          </a:p>
          <a:p>
            <a:r>
              <a:rPr lang="zh-CN" altLang="en-US" sz="2400"/>
              <a:t>4. 绝不要描述代码，假设阅读代码的人比你更懂 Python，他只是不知道你的代码要做什么</a:t>
            </a:r>
            <a:endParaRPr lang="zh-CN" altLang="en-US" sz="2400"/>
          </a:p>
          <a:p>
            <a:r>
              <a:rPr lang="zh-CN" altLang="en-US" sz="2400"/>
              <a:t>在一些正规的开发团队，通常会有 </a:t>
            </a:r>
            <a:r>
              <a:rPr lang="zh-CN" altLang="en-US" sz="2400">
                <a:solidFill>
                  <a:srgbClr val="FF0000"/>
                </a:solidFill>
              </a:rPr>
              <a:t>代码审核</a:t>
            </a:r>
            <a:r>
              <a:rPr lang="zh-CN" altLang="en-US" sz="2400"/>
              <a:t> 的惯例，就是一个团队中彼此阅读对方的代码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05 </a:t>
            </a:r>
            <a:r>
              <a:rPr lang="zh-CN" altLang="en-US"/>
              <a:t>关于代码规范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Python 官方提供有一系列 PEP（Python Enhancement Proposals） 文档</a:t>
            </a:r>
            <a:endParaRPr lang="zh-CN" altLang="en-US" sz="2400"/>
          </a:p>
          <a:p>
            <a:r>
              <a:rPr lang="zh-CN" altLang="en-US" sz="2400"/>
              <a:t>其中第 8 篇文档专门针对 </a:t>
            </a:r>
            <a:r>
              <a:rPr lang="zh-CN" altLang="en-US" sz="2400">
                <a:solidFill>
                  <a:srgbClr val="FF0000"/>
                </a:solidFill>
              </a:rPr>
              <a:t>Python 的代码格式</a:t>
            </a:r>
            <a:r>
              <a:rPr lang="zh-CN" altLang="en-US" sz="2400"/>
              <a:t> 给出了建议，也就是俗称的 </a:t>
            </a:r>
            <a:r>
              <a:rPr lang="zh-CN" altLang="en-US" sz="2400">
                <a:solidFill>
                  <a:srgbClr val="FF0000"/>
                </a:solidFill>
              </a:rPr>
              <a:t>PEP 8</a:t>
            </a:r>
            <a:endParaRPr lang="zh-CN" altLang="en-US" sz="2400"/>
          </a:p>
          <a:p>
            <a:r>
              <a:rPr lang="zh-CN" altLang="en-US" sz="2400"/>
              <a:t>文档地址：https://www.python.org/dev/peps/pep-0008/</a:t>
            </a:r>
            <a:endParaRPr lang="zh-CN" altLang="en-US" sz="2400"/>
          </a:p>
          <a:p>
            <a:r>
              <a:rPr lang="zh-CN" altLang="en-US" sz="2400"/>
              <a:t>谷歌有对应的中文文档：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http://zh-google-styleguide.readthedocs.io/en/latest/google-python-styleguide/python_style_rules/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 i="1"/>
              <a:t>任何语言的程序员，编写出符合规范的代码，是开始程序生涯的第一步</a:t>
            </a:r>
            <a:endParaRPr lang="zh-CN" altLang="en-US" sz="2400" i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REFSHAPE" val="680827492"/>
  <p:tag name="KSO_WM_UNIT_PLACING_PICTURE_USER_VIEWPORT" val="{&quot;height&quot;:3195,&quot;width&quot;:4110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53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Python语法--注释</vt:lpstr>
      <vt:lpstr>01. 注释的作用</vt:lpstr>
      <vt:lpstr>02. 单行注释(行注释)</vt:lpstr>
      <vt:lpstr>PowerPoint 演示文稿</vt:lpstr>
      <vt:lpstr>03. 多行注释（块注释）</vt:lpstr>
      <vt:lpstr>04 什么时候需要使用注释？</vt:lpstr>
      <vt:lpstr>05 关于代码规范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175</cp:revision>
  <dcterms:created xsi:type="dcterms:W3CDTF">2019-06-19T02:08:00Z</dcterms:created>
  <dcterms:modified xsi:type="dcterms:W3CDTF">2021-02-01T08:50:38Z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