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1" r:id="rId3"/>
    <p:sldId id="440" r:id="rId5"/>
    <p:sldId id="441" r:id="rId6"/>
    <p:sldId id="442" r:id="rId7"/>
    <p:sldId id="443" r:id="rId8"/>
    <p:sldId id="444" r:id="rId9"/>
    <p:sldId id="44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第二章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基础语法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Python语法基础-算数运算符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算数运算符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02 算数运算符的优先级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01 </a:t>
            </a:r>
            <a:r>
              <a:rPr lang="zh-CN" altLang="en-US"/>
              <a:t>算数运算符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计算机，顾名思义就是负责进行 </a:t>
            </a:r>
            <a:r>
              <a:rPr lang="zh-CN" altLang="en-US">
                <a:solidFill>
                  <a:srgbClr val="FF0000"/>
                </a:solidFill>
              </a:rPr>
              <a:t>数学计算</a:t>
            </a:r>
            <a:r>
              <a:rPr lang="zh-CN" altLang="en-US"/>
              <a:t> 并且 </a:t>
            </a:r>
            <a:r>
              <a:rPr lang="zh-CN" altLang="en-US">
                <a:solidFill>
                  <a:srgbClr val="FF0000"/>
                </a:solidFill>
              </a:rPr>
              <a:t>存储计算结果</a:t>
            </a:r>
            <a:r>
              <a:rPr lang="zh-CN" altLang="en-US"/>
              <a:t> 的电子设备</a:t>
            </a:r>
            <a:endParaRPr lang="zh-CN" altLang="en-US"/>
          </a:p>
          <a:p>
            <a:r>
              <a:rPr lang="zh-CN" altLang="en-US">
                <a:sym typeface="+mn-ea"/>
              </a:rPr>
              <a:t>算数运算符是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运算符的一种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是完成基本的算术运算使用的符号，用来处理四则运算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464945"/>
            <a:ext cx="9299575" cy="3602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 * 运算符还可以用于字符串，计算结果就是字符串重复指定次数的结果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2675890"/>
            <a:ext cx="3540125" cy="494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算数运算符的优先级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和数学中的运算符的优先级一致，在 Python 中进行数学计算时，同样也是：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先乘除后加减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同级运算符是 </a:t>
            </a:r>
            <a:r>
              <a:rPr lang="zh-CN" altLang="en-US" sz="2450">
                <a:solidFill>
                  <a:srgbClr val="FF0000"/>
                </a:solidFill>
              </a:rPr>
              <a:t>从左至右</a:t>
            </a:r>
            <a:r>
              <a:rPr lang="zh-CN" altLang="en-US" sz="2450"/>
              <a:t> 计算</a:t>
            </a:r>
            <a:endParaRPr lang="zh-CN" altLang="en-US" sz="2450"/>
          </a:p>
          <a:p>
            <a:pPr lvl="1"/>
            <a:r>
              <a:rPr lang="zh-CN" altLang="en-US" sz="2450"/>
              <a:t>可以使用 </a:t>
            </a:r>
            <a:r>
              <a:rPr lang="zh-CN" altLang="en-US" sz="2450">
                <a:solidFill>
                  <a:srgbClr val="FF0000"/>
                </a:solidFill>
              </a:rPr>
              <a:t>() </a:t>
            </a:r>
            <a:r>
              <a:rPr lang="zh-CN" altLang="en-US" sz="2450"/>
              <a:t>调整计算的优先级</a:t>
            </a:r>
            <a:endParaRPr lang="zh-CN" altLang="en-US" sz="2450"/>
          </a:p>
          <a:p>
            <a:pPr lvl="0"/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以下表格的算数优先级由高到最低顺序排列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/>
              <a:t>例如：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2171065"/>
            <a:ext cx="9183370" cy="1820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5" y="4325620"/>
            <a:ext cx="2242820" cy="1939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REFSHAPE" val="680841636"/>
  <p:tag name="KSO_WM_UNIT_PLACING_PICTURE_USER_VIEWPORT" val="{&quot;height&quot;:4620,&quot;width&quot;:1192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34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Python语法基础-算数运算符</vt:lpstr>
      <vt:lpstr>01 算数运算符</vt:lpstr>
      <vt:lpstr>PowerPoint 演示文稿</vt:lpstr>
      <vt:lpstr>PowerPoint 演示文稿</vt:lpstr>
      <vt:lpstr>02. 算数运算符的优先级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177</cp:revision>
  <dcterms:created xsi:type="dcterms:W3CDTF">2019-06-19T02:08:00Z</dcterms:created>
  <dcterms:modified xsi:type="dcterms:W3CDTF">2021-03-08T00:05:30Z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