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61" r:id="rId3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5.pn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3146" y="3086839"/>
            <a:ext cx="58121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第二章 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基础语法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Python语法基础-算数运算符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目标</a:t>
            </a:r>
            <a:endParaRPr lang="zh-CN" altLang="en-US" sz="2800"/>
          </a:p>
          <a:p>
            <a:pPr lvl="1"/>
            <a:r>
              <a:rPr lang="zh-CN" altLang="en-US" sz="2400">
                <a:sym typeface="+mn-ea"/>
              </a:rPr>
              <a:t>01 </a:t>
            </a:r>
            <a:r>
              <a:rPr lang="zh-CN" altLang="en-US" sz="2400">
                <a:sym typeface="+mn-ea"/>
              </a:rPr>
              <a:t>算数运算符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02 算数运算符的优先级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0</a:t>
            </a:r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 身份运算符</a:t>
            </a:r>
            <a:endParaRPr lang="zh-CN" altLang="en-US" sz="2400"/>
          </a:p>
          <a:p>
            <a:pPr lvl="1"/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01 </a:t>
            </a:r>
            <a:r>
              <a:rPr lang="zh-CN" altLang="en-US"/>
              <a:t>算数运算符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计算机，顾名思义就是负责进行 </a:t>
            </a:r>
            <a:r>
              <a:rPr lang="zh-CN" altLang="en-US">
                <a:solidFill>
                  <a:srgbClr val="FF0000"/>
                </a:solidFill>
              </a:rPr>
              <a:t>数学计算</a:t>
            </a:r>
            <a:r>
              <a:rPr lang="zh-CN" altLang="en-US"/>
              <a:t> 并且 </a:t>
            </a:r>
            <a:r>
              <a:rPr lang="zh-CN" altLang="en-US">
                <a:solidFill>
                  <a:srgbClr val="FF0000"/>
                </a:solidFill>
              </a:rPr>
              <a:t>存储计算结果</a:t>
            </a:r>
            <a:r>
              <a:rPr lang="zh-CN" altLang="en-US"/>
              <a:t> 的电子设备</a:t>
            </a:r>
            <a:endParaRPr lang="zh-CN" altLang="en-US"/>
          </a:p>
          <a:p>
            <a:r>
              <a:rPr lang="zh-CN" altLang="en-US">
                <a:sym typeface="+mn-ea"/>
              </a:rPr>
              <a:t>算数运算符是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运算符的一种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ym typeface="+mn-ea"/>
              </a:rPr>
              <a:t>是完成基本的算术运算使用的符号，用来处理四则运算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30605" y="1464945"/>
            <a:ext cx="9299575" cy="36029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 Python 中 * 运算符还可以用于字符串，计算结果就是字符串重复指定次数的结果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80" y="2675890"/>
            <a:ext cx="3540125" cy="494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02. 算数运算符的优先级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和数学中的运算符的优先级一致，在 Python 中进行数学计算时，同样也是：</a:t>
            </a:r>
            <a:endParaRPr lang="zh-CN" altLang="en-US" sz="2800"/>
          </a:p>
          <a:p>
            <a:pPr lvl="1"/>
            <a:r>
              <a:rPr lang="zh-CN" altLang="en-US" sz="2450">
                <a:solidFill>
                  <a:srgbClr val="FF0000"/>
                </a:solidFill>
              </a:rPr>
              <a:t>先乘除后加减</a:t>
            </a:r>
            <a:endParaRPr lang="zh-CN" altLang="en-US" sz="2450">
              <a:solidFill>
                <a:srgbClr val="FF0000"/>
              </a:solidFill>
            </a:endParaRPr>
          </a:p>
          <a:p>
            <a:pPr lvl="1"/>
            <a:r>
              <a:rPr lang="zh-CN" altLang="en-US" sz="2450"/>
              <a:t>同级运算符是 </a:t>
            </a:r>
            <a:r>
              <a:rPr lang="zh-CN" altLang="en-US" sz="2450">
                <a:solidFill>
                  <a:srgbClr val="FF0000"/>
                </a:solidFill>
              </a:rPr>
              <a:t>从左至右</a:t>
            </a:r>
            <a:r>
              <a:rPr lang="zh-CN" altLang="en-US" sz="2450"/>
              <a:t> 计算</a:t>
            </a:r>
            <a:endParaRPr lang="zh-CN" altLang="en-US" sz="2450"/>
          </a:p>
          <a:p>
            <a:pPr lvl="1"/>
            <a:r>
              <a:rPr lang="zh-CN" altLang="en-US" sz="2450"/>
              <a:t>可以使用 </a:t>
            </a:r>
            <a:r>
              <a:rPr lang="zh-CN" altLang="en-US" sz="2450">
                <a:solidFill>
                  <a:srgbClr val="FF0000"/>
                </a:solidFill>
              </a:rPr>
              <a:t>() </a:t>
            </a:r>
            <a:r>
              <a:rPr lang="zh-CN" altLang="en-US" sz="2450"/>
              <a:t>调整计算的优先级</a:t>
            </a:r>
            <a:endParaRPr lang="zh-CN" altLang="en-US" sz="2450"/>
          </a:p>
          <a:p>
            <a:pPr lvl="0"/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以下表格的算数优先级由高到最低顺序排列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/>
              <a:t>例如：</a:t>
            </a:r>
            <a:endParaRPr lang="zh-CN" altLang="en-US" sz="2800"/>
          </a:p>
          <a:p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115" y="2171065"/>
            <a:ext cx="9183370" cy="1820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85" y="4325620"/>
            <a:ext cx="2242820" cy="19399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</a:t>
            </a:r>
            <a:r>
              <a:rPr lang="en-US" altLang="zh-CN"/>
              <a:t>3</a:t>
            </a:r>
            <a:r>
              <a:rPr lang="zh-CN" altLang="en-US"/>
              <a:t> 身份运算符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身份运算符用于 </a:t>
            </a:r>
            <a:r>
              <a:rPr lang="zh-CN" altLang="en-US" sz="2800">
                <a:solidFill>
                  <a:srgbClr val="FF0000"/>
                </a:solidFill>
              </a:rPr>
              <a:t>比较</a:t>
            </a:r>
            <a:r>
              <a:rPr lang="zh-CN" altLang="en-US" sz="2800"/>
              <a:t> 两个对象的 </a:t>
            </a:r>
            <a:r>
              <a:rPr lang="zh-CN" altLang="en-US" sz="2800">
                <a:solidFill>
                  <a:srgbClr val="FF0000"/>
                </a:solidFill>
              </a:rPr>
              <a:t>内存地址</a:t>
            </a:r>
            <a:r>
              <a:rPr lang="zh-CN" altLang="en-US" sz="2800"/>
              <a:t> 是否一致 —— </a:t>
            </a:r>
            <a:r>
              <a:rPr lang="zh-CN" altLang="en-US" sz="2800">
                <a:solidFill>
                  <a:srgbClr val="FF0000"/>
                </a:solidFill>
              </a:rPr>
              <a:t>是否是对同一个对象的引用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/>
              <a:t>在 Python 中针对 None 比较时，建议使用 is 判断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0" y="3607435"/>
            <a:ext cx="9368790" cy="1554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is 与 == 区别：</a:t>
            </a:r>
            <a:endParaRPr lang="zh-CN" altLang="en-US"/>
          </a:p>
          <a:p>
            <a:pPr lvl="1"/>
            <a:r>
              <a:rPr lang="zh-CN" altLang="en-US"/>
              <a:t>is 用于判断 </a:t>
            </a:r>
            <a:r>
              <a:rPr lang="zh-CN" altLang="en-US">
                <a:solidFill>
                  <a:srgbClr val="FF0000"/>
                </a:solidFill>
              </a:rPr>
              <a:t>两个变量 引用对象是否为同一个</a:t>
            </a:r>
            <a:endParaRPr lang="zh-CN" altLang="en-US"/>
          </a:p>
          <a:p>
            <a:pPr lvl="1"/>
            <a:r>
              <a:rPr lang="zh-CN" altLang="en-US"/>
              <a:t>== 用于判断 </a:t>
            </a:r>
            <a:r>
              <a:rPr lang="zh-CN" altLang="en-US">
                <a:solidFill>
                  <a:srgbClr val="FF0000"/>
                </a:solidFill>
              </a:rPr>
              <a:t>引用变量的值</a:t>
            </a:r>
            <a:r>
              <a:rPr lang="zh-CN" altLang="en-US"/>
              <a:t> 是否相等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1.xml><?xml version="1.0" encoding="utf-8"?>
<p:tagLst xmlns:p="http://schemas.openxmlformats.org/presentationml/2006/main">
  <p:tag name="REFSHAPE" val="680841636"/>
  <p:tag name="KSO_WM_UNIT_PLACING_PICTURE_USER_VIEWPORT" val="{&quot;height&quot;:4620,&quot;width&quot;:11925}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6.xml><?xml version="1.0" encoding="utf-8"?>
<p:tagLst xmlns:p="http://schemas.openxmlformats.org/presentationml/2006/main">
  <p:tag name="KSO_WM_SPECIAL_SOURCE" val="bdnull"/>
</p:tagLst>
</file>

<file path=ppt/tags/tag17.xml><?xml version="1.0" encoding="utf-8"?>
<p:tagLst xmlns:p="http://schemas.openxmlformats.org/presentationml/2006/main"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WPS 演示</Application>
  <PresentationFormat>宽屏</PresentationFormat>
  <Paragraphs>45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2_自定义设计方案</vt:lpstr>
      <vt:lpstr>PowerPoint 演示文稿</vt:lpstr>
      <vt:lpstr>Python语法基础-算数运算符</vt:lpstr>
      <vt:lpstr>01 算数运算符</vt:lpstr>
      <vt:lpstr>PowerPoint 演示文稿</vt:lpstr>
      <vt:lpstr>PowerPoint 演示文稿</vt:lpstr>
      <vt:lpstr>02. 算数运算符的优先级</vt:lpstr>
      <vt:lpstr>PowerPoint 演示文稿</vt:lpstr>
      <vt:lpstr>03 身份运算符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176</cp:revision>
  <dcterms:created xsi:type="dcterms:W3CDTF">2019-06-19T02:08:00Z</dcterms:created>
  <dcterms:modified xsi:type="dcterms:W3CDTF">2021-02-01T08:54:57Z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