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0" r:id="rId3"/>
    <p:sldId id="442" r:id="rId5"/>
    <p:sldId id="504" r:id="rId6"/>
    <p:sldId id="443" r:id="rId7"/>
    <p:sldId id="501" r:id="rId8"/>
    <p:sldId id="505" r:id="rId9"/>
    <p:sldId id="446" r:id="rId10"/>
    <p:sldId id="447" r:id="rId11"/>
    <p:sldId id="502" r:id="rId12"/>
    <p:sldId id="506" r:id="rId13"/>
    <p:sldId id="503" r:id="rId14"/>
    <p:sldId id="450" r:id="rId15"/>
    <p:sldId id="451" r:id="rId16"/>
    <p:sldId id="452" r:id="rId17"/>
    <p:sldId id="508" r:id="rId18"/>
    <p:sldId id="453" r:id="rId19"/>
    <p:sldId id="509" r:id="rId20"/>
    <p:sldId id="455" r:id="rId21"/>
    <p:sldId id="456" r:id="rId22"/>
    <p:sldId id="459" r:id="rId23"/>
    <p:sldId id="511" r:id="rId24"/>
    <p:sldId id="512" r:id="rId25"/>
    <p:sldId id="460" r:id="rId26"/>
    <p:sldId id="513" r:id="rId27"/>
    <p:sldId id="514" r:id="rId28"/>
    <p:sldId id="515" r:id="rId29"/>
    <p:sldId id="516" r:id="rId30"/>
    <p:sldId id="517" r:id="rId31"/>
    <p:sldId id="518" r:id="rId32"/>
    <p:sldId id="461" r:id="rId33"/>
    <p:sldId id="462" r:id="rId34"/>
    <p:sldId id="519" r:id="rId35"/>
    <p:sldId id="469" r:id="rId36"/>
    <p:sldId id="49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第四章 </a:t>
            </a:r>
            <a:r>
              <a:rPr 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分支循环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</a:t>
            </a:r>
            <a:r>
              <a:rPr lang="en-US" sz="4800">
                <a:sym typeface="+mn-ea"/>
              </a:rPr>
              <a:t>3</a:t>
            </a:r>
            <a:r>
              <a:rPr lang="zh-CN" altLang="en-US" sz="4800">
                <a:sym typeface="+mn-ea"/>
              </a:rPr>
              <a:t> </a:t>
            </a:r>
            <a:r>
              <a:rPr lang="zh-CN" altLang="en-US" sz="4800">
                <a:sym typeface="+mn-ea"/>
              </a:rPr>
              <a:t>while的应用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 应用一：计算1-100累加和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分析：1-100的累加和，即1 + 2 + 3 + 4 +…。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1. 在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while 上方</a:t>
            </a:r>
            <a:r>
              <a:rPr lang="zh-CN" altLang="en-US">
                <a:sym typeface="+mn-ea"/>
              </a:rPr>
              <a:t>定义一个变量，用于 存放最终计算结果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2. 在循环体内部，每次循环都用 最新的计算结果，更新之前定义的变量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i="1"/>
              <a:t>注意：为了验证程序的准确性，可以</a:t>
            </a:r>
            <a:r>
              <a:rPr lang="zh-CN" altLang="en-US" i="1">
                <a:solidFill>
                  <a:srgbClr val="FF0000"/>
                </a:solidFill>
              </a:rPr>
              <a:t>先改小数值</a:t>
            </a:r>
            <a:r>
              <a:rPr lang="zh-CN" altLang="en-US" i="1"/>
              <a:t>，验证结果正确后，再改成1-100做累加。</a:t>
            </a:r>
            <a:endParaRPr lang="zh-CN" altLang="en-US" i="1"/>
          </a:p>
          <a:p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2410"/>
            <a:ext cx="747268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 </a:t>
            </a:r>
            <a:r>
              <a:rPr lang="zh-CN" altLang="en-US"/>
              <a:t>应用二：计算1-100偶数累加和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/>
              <a:t>分析</a:t>
            </a:r>
            <a:endParaRPr lang="zh-CN" altLang="en-US" sz="2800"/>
          </a:p>
          <a:p>
            <a:pPr lvl="1"/>
            <a:r>
              <a:rPr lang="zh-CN" altLang="en-US" sz="2450"/>
              <a:t>偶数即是</a:t>
            </a:r>
            <a:r>
              <a:rPr lang="zh-CN" altLang="en-US" sz="2450">
                <a:solidFill>
                  <a:srgbClr val="FF0000"/>
                </a:solidFill>
              </a:rPr>
              <a:t>和2取余结果为0的数字</a:t>
            </a:r>
            <a:r>
              <a:rPr lang="zh-CN" altLang="en-US" sz="2450"/>
              <a:t>，可以</a:t>
            </a:r>
            <a:r>
              <a:rPr lang="zh-CN" altLang="en-US" sz="2450">
                <a:solidFill>
                  <a:srgbClr val="FF0000"/>
                </a:solidFill>
              </a:rPr>
              <a:t>加入条件语句</a:t>
            </a:r>
            <a:r>
              <a:rPr lang="zh-CN" altLang="en-US" sz="2450"/>
              <a:t>判断是否为偶数，为偶数则累加</a:t>
            </a:r>
            <a:endParaRPr lang="zh-CN" altLang="en-US" sz="2450"/>
          </a:p>
          <a:p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7015"/>
            <a:ext cx="573595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</a:t>
            </a:r>
            <a:r>
              <a:rPr lang="en-US" sz="4800">
                <a:sym typeface="+mn-ea"/>
              </a:rPr>
              <a:t>4</a:t>
            </a:r>
            <a:r>
              <a:rPr lang="zh-CN" altLang="en-US" sz="4800">
                <a:sym typeface="+mn-ea"/>
              </a:rPr>
              <a:t> break和continue</a:t>
            </a:r>
            <a:endParaRPr lang="zh-CN" altLang="en-US" sz="4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break和continue理解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break和continue是循环中满足一定条件</a:t>
            </a:r>
            <a:r>
              <a:rPr lang="zh-CN" altLang="en-US" sz="2800">
                <a:solidFill>
                  <a:srgbClr val="FF0000"/>
                </a:solidFill>
              </a:rPr>
              <a:t>退出循环</a:t>
            </a:r>
            <a:r>
              <a:rPr lang="zh-CN" altLang="en-US" sz="2800"/>
              <a:t>的两种不同方式。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举例：一共吃5个苹果，吃完第一个，吃第二个…，这里"吃苹果"的动作是不是重复执行？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</a:t>
            </a:r>
            <a:r>
              <a:rPr lang="zh-CN" altLang="en-US"/>
              <a:t> break和continue理解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情况一：如果吃的过程中，吃完第三个吃饱了，则</a:t>
            </a:r>
            <a:r>
              <a:rPr lang="zh-CN" altLang="en-US" sz="2800">
                <a:solidFill>
                  <a:srgbClr val="FF0000"/>
                </a:solidFill>
              </a:rPr>
              <a:t>不需要再吃第4个和第五个苹果</a:t>
            </a:r>
            <a:r>
              <a:rPr lang="zh-CN" altLang="en-US" sz="2800"/>
              <a:t>，即是吃苹果的</a:t>
            </a:r>
            <a:r>
              <a:rPr lang="zh-CN" altLang="en-US" sz="2800">
                <a:solidFill>
                  <a:srgbClr val="FF0000"/>
                </a:solidFill>
              </a:rPr>
              <a:t>动作停止</a:t>
            </a:r>
            <a:r>
              <a:rPr lang="zh-CN" altLang="en-US" sz="2800"/>
              <a:t>，这里就是</a:t>
            </a:r>
            <a:r>
              <a:rPr lang="zh-CN" altLang="en-US" sz="2800">
                <a:solidFill>
                  <a:srgbClr val="FF0000"/>
                </a:solidFill>
              </a:rPr>
              <a:t>break</a:t>
            </a:r>
            <a:r>
              <a:rPr lang="zh-CN" altLang="en-US" sz="2800"/>
              <a:t>控制循环流程，即</a:t>
            </a:r>
            <a:r>
              <a:rPr lang="zh-CN" altLang="en-US" sz="2800">
                <a:solidFill>
                  <a:srgbClr val="FF0000"/>
                </a:solidFill>
              </a:rPr>
              <a:t>终止此循环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情况二：如果吃的过程中，吃到第三个吃出一个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大虫子</a:t>
            </a:r>
            <a:r>
              <a:rPr lang="zh-CN" altLang="en-US" sz="2800">
                <a:sym typeface="+mn-ea"/>
              </a:rPr>
              <a:t>...,是不是这个苹果就不吃了，开始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吃第四个苹果</a:t>
            </a:r>
            <a:r>
              <a:rPr lang="zh-CN" altLang="en-US" sz="2800">
                <a:sym typeface="+mn-ea"/>
              </a:rPr>
              <a:t>，这里就是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continue</a:t>
            </a:r>
            <a:r>
              <a:rPr lang="zh-CN" altLang="en-US" sz="2800">
                <a:sym typeface="+mn-ea"/>
              </a:rPr>
              <a:t>控制循环流程，即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退出当前一次循环继而执行下一次循环代码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 break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终止循环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381250"/>
            <a:ext cx="7757160" cy="2730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</a:t>
            </a:r>
            <a:r>
              <a:rPr lang="zh-CN" altLang="en-US"/>
              <a:t> continue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退出当前一次循环继而执行下一次循环代码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2453640"/>
            <a:ext cx="9387840" cy="2788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>
                <a:sym typeface="+mn-ea"/>
              </a:rPr>
              <a:t>循环的作用和分类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while的语法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while的应用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04 </a:t>
            </a:r>
            <a:r>
              <a:rPr lang="zh-CN" altLang="en-US" sz="2400"/>
              <a:t>break和continue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while循环嵌套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/>
              <a:t>06</a:t>
            </a:r>
            <a:r>
              <a:rPr lang="zh-CN" altLang="en-US" sz="2400"/>
              <a:t> while循环嵌套应用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 while 循环嵌套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.1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故事梗概：有天晚上不小心吃太饱了，惩罚：说3遍“不能吃太多， 要长胖了”，这个程序是不是循环即可？但</a:t>
            </a:r>
            <a:r>
              <a:rPr lang="zh-CN" altLang="en-US">
                <a:solidFill>
                  <a:srgbClr val="FF0000"/>
                </a:solidFill>
              </a:rPr>
              <a:t>如果加上</a:t>
            </a:r>
            <a:r>
              <a:rPr lang="zh-CN" altLang="en-US"/>
              <a:t>：今天</a:t>
            </a:r>
            <a:r>
              <a:rPr lang="zh-CN" altLang="en-US">
                <a:sym typeface="+mn-ea"/>
              </a:rPr>
              <a:t>还要</a:t>
            </a:r>
            <a:r>
              <a:rPr lang="zh-CN" altLang="en-US"/>
              <a:t>跑步锻炼身体，这个程序怎么书写？</a:t>
            </a:r>
            <a:endParaRPr lang="zh-CN" altLang="en-US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while 条件: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    print('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不能吃太多， 要长胖了</a:t>
            </a:r>
            <a:r>
              <a:rPr lang="zh-CN" altLang="en-US" sz="2800">
                <a:solidFill>
                  <a:srgbClr val="FF0000"/>
                </a:solidFill>
              </a:rPr>
              <a:t>')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print('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今天还要跑步锻炼身体</a:t>
            </a:r>
            <a:r>
              <a:rPr lang="zh-CN" altLang="en-US" sz="2800">
                <a:solidFill>
                  <a:srgbClr val="FF0000"/>
                </a:solidFill>
              </a:rPr>
              <a:t>')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.1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如果感觉这样惩罚还不行，要把这套惩罚要连续3天都执行，有如何书写程序？</a:t>
            </a:r>
            <a:endParaRPr lang="zh-CN" altLang="en-US"/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while 条件: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    while 条件: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        print('不能吃太多， 要长胖了')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    print('今天还要跑步锻炼身体')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 循环嵌套语法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while 条件1: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条件1成立执行的代码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......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while 条件2: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条件2成立执行的代码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......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总结：所谓while循环嵌套，就是一个while里面嵌套一个while的写法，每个while和之前的</a:t>
            </a:r>
            <a:r>
              <a:rPr lang="zh-CN" altLang="en-US" sz="2400">
                <a:solidFill>
                  <a:srgbClr val="FF0000"/>
                </a:solidFill>
              </a:rPr>
              <a:t>基础语法是相同的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764665"/>
            <a:ext cx="8270240" cy="3499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. while 循环嵌套应用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 lang="zh-CN" altLang="en-US"/>
              <a:t>.</a:t>
            </a:r>
            <a:r>
              <a:rPr lang="en-US" altLang="zh-CN"/>
              <a:t>1</a:t>
            </a:r>
            <a:r>
              <a:rPr lang="zh-CN" altLang="en-US"/>
              <a:t> 应用一：打印星号(正方形)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需求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2287905"/>
            <a:ext cx="1910715" cy="3717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 lang="zh-CN" altLang="en-US"/>
              <a:t>.</a:t>
            </a:r>
            <a:r>
              <a:rPr lang="en-US" altLang="zh-CN"/>
              <a:t>1</a:t>
            </a:r>
            <a:r>
              <a:rPr lang="zh-CN" altLang="en-US"/>
              <a:t> 应用一：打印星号(正方形)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分析：一行输出5个星号，重复打印5行</a:t>
            </a:r>
            <a:endParaRPr lang="zh-CN" altLang="en-US" sz="2400"/>
          </a:p>
          <a:p>
            <a:r>
              <a:rPr lang="zh-CN" altLang="en-US" sz="2400"/>
              <a:t>代码：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2779395"/>
            <a:ext cx="10671810" cy="3665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 应用二：打印星号(三角形)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 需求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2306320"/>
            <a:ext cx="1355725" cy="2870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 应用二：打印星号(三角形)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分析：一行输出星星的个数和行号是相等的，每行：重复打印行号数字个星号，将打印行星号的命令重复执行5次实现打印5行。</a:t>
            </a:r>
            <a:endParaRPr lang="zh-CN" altLang="en-US" sz="2400"/>
          </a:p>
          <a:p>
            <a:r>
              <a:rPr lang="zh-CN" altLang="en-US" sz="2400"/>
              <a:t>代码：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3143250"/>
            <a:ext cx="10012680" cy="3597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01. </a:t>
            </a:r>
            <a:r>
              <a:rPr lang="zh-CN" altLang="en-US" sz="4800">
                <a:sym typeface="+mn-ea"/>
              </a:rPr>
              <a:t>循环的作用和分类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应用三：</a:t>
            </a:r>
            <a:r>
              <a:rPr lang="zh-CN" altLang="en-US"/>
              <a:t>九九乘法表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开发步骤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打印 9 行小星星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将每一个 * 替换成对应的行与列相乘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代码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80285"/>
            <a:ext cx="7599045" cy="3589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. </a:t>
            </a:r>
            <a:r>
              <a:rPr lang="zh-CN" altLang="en-US">
                <a:sym typeface="+mn-ea"/>
              </a:rPr>
              <a:t>字符串中的转义字符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07 </a:t>
            </a:r>
            <a:r>
              <a:rPr lang="zh-CN" altLang="en-US"/>
              <a:t>字符串中的转义字符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\t 在控制台输出一个 </a:t>
            </a:r>
            <a:r>
              <a:rPr lang="zh-CN" altLang="en-US" sz="2400">
                <a:solidFill>
                  <a:srgbClr val="FF0000"/>
                </a:solidFill>
              </a:rPr>
              <a:t>制表符</a:t>
            </a:r>
            <a:r>
              <a:rPr lang="zh-CN" altLang="en-US" sz="2400"/>
              <a:t>，协助在输出文本时 </a:t>
            </a:r>
            <a:r>
              <a:rPr lang="zh-CN" altLang="en-US" sz="2400">
                <a:solidFill>
                  <a:srgbClr val="FF0000"/>
                </a:solidFill>
              </a:rPr>
              <a:t>垂直方向 保持对齐</a:t>
            </a:r>
            <a:endParaRPr lang="zh-CN" altLang="en-US" sz="2400"/>
          </a:p>
          <a:p>
            <a:r>
              <a:rPr lang="zh-CN" altLang="en-US" sz="2400"/>
              <a:t>\n 在控制台输出一个 </a:t>
            </a:r>
            <a:r>
              <a:rPr lang="zh-CN" altLang="en-US" sz="2400">
                <a:solidFill>
                  <a:srgbClr val="FF0000"/>
                </a:solidFill>
              </a:rPr>
              <a:t>换行符</a:t>
            </a:r>
            <a:endParaRPr lang="zh-CN" altLang="en-US" sz="2400"/>
          </a:p>
          <a:p>
            <a:r>
              <a:rPr lang="zh-CN" altLang="en-US" sz="2400"/>
              <a:t>制表符 的功能是在不使用表格的情况下在 垂直方向 按列对齐文本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3297555"/>
            <a:ext cx="5784215" cy="3129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90040"/>
            <a:ext cx="9965690" cy="3609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循环的作用和分类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思考：假如你的业务代码中包含</a:t>
            </a:r>
            <a:r>
              <a:rPr lang="en-US" altLang="zh-CN" sz="2800"/>
              <a:t>500</a:t>
            </a:r>
            <a:r>
              <a:rPr lang="zh-CN" altLang="en-US" sz="2800"/>
              <a:t>次</a:t>
            </a:r>
            <a:r>
              <a:rPr lang="en-US" altLang="zh-CN" sz="2800"/>
              <a:t>Hello Python</a:t>
            </a:r>
            <a:r>
              <a:rPr lang="zh-CN" altLang="en-US" sz="2800"/>
              <a:t>。这个时候作为程序员的你会怎么做</a:t>
            </a:r>
            <a:r>
              <a:rPr lang="en-US" altLang="zh-CN" sz="2800"/>
              <a:t>	</a:t>
            </a:r>
            <a:r>
              <a:rPr lang="zh-CN" altLang="en-US" sz="2800"/>
              <a:t>？</a:t>
            </a:r>
            <a:endParaRPr lang="zh-CN" altLang="en-US" sz="2800"/>
          </a:p>
          <a:p>
            <a:r>
              <a:rPr lang="zh-CN" altLang="en-US" sz="2800"/>
              <a:t>答：写</a:t>
            </a:r>
            <a:r>
              <a:rPr lang="en-US" altLang="zh-CN" sz="2800"/>
              <a:t>5</a:t>
            </a:r>
            <a:r>
              <a:rPr lang="zh-CN" altLang="en-US" sz="2800"/>
              <a:t>00遍print</a:t>
            </a:r>
            <a:r>
              <a:rPr lang="zh-CN" altLang="en-US" sz="2800">
                <a:sym typeface="+mn-ea"/>
              </a:rPr>
              <a:t>("Hello Python")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/>
              <a:t>思考：复制粘贴</a:t>
            </a:r>
            <a:r>
              <a:rPr lang="en-US" altLang="zh-CN" sz="2800"/>
              <a:t>5</a:t>
            </a:r>
            <a:r>
              <a:rPr lang="zh-CN" altLang="en-US" sz="2800"/>
              <a:t>00次吗？</a:t>
            </a:r>
            <a:endParaRPr lang="zh-CN" altLang="en-US" sz="2800"/>
          </a:p>
          <a:p>
            <a:r>
              <a:rPr lang="zh-CN" altLang="en-US" sz="2800"/>
              <a:t>答：重复执行</a:t>
            </a:r>
            <a:r>
              <a:rPr lang="en-US" altLang="zh-CN" sz="2800"/>
              <a:t>5</a:t>
            </a:r>
            <a:r>
              <a:rPr lang="zh-CN" altLang="en-US" sz="2800"/>
              <a:t>00次一样的代码，程序中</a:t>
            </a:r>
            <a:r>
              <a:rPr lang="zh-CN" altLang="en-US" sz="2800">
                <a:solidFill>
                  <a:srgbClr val="FF0000"/>
                </a:solidFill>
              </a:rPr>
              <a:t>循环</a:t>
            </a:r>
            <a:r>
              <a:rPr lang="zh-CN" altLang="en-US" sz="2800"/>
              <a:t>即可</a:t>
            </a:r>
            <a:endParaRPr lang="zh-CN" altLang="en-US" sz="2800"/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循环的作用和分类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循环的作用：让代码更高效的重复执行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sz="2800"/>
          </a:p>
          <a:p>
            <a:r>
              <a:rPr sz="2800"/>
              <a:t>在Python中，循环分为</a:t>
            </a:r>
            <a:r>
              <a:rPr sz="2800">
                <a:solidFill>
                  <a:srgbClr val="FF0000"/>
                </a:solidFill>
              </a:rPr>
              <a:t>while和for</a:t>
            </a:r>
            <a:r>
              <a:rPr sz="2800"/>
              <a:t>两种，最终实现</a:t>
            </a:r>
            <a:r>
              <a:rPr sz="2800">
                <a:solidFill>
                  <a:srgbClr val="FF0000"/>
                </a:solidFill>
              </a:rPr>
              <a:t>效果相同</a:t>
            </a:r>
            <a:r>
              <a:rPr sz="2800"/>
              <a:t>。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</a:t>
            </a:r>
            <a:r>
              <a:rPr lang="en-US" altLang="zh-CN" sz="4800">
                <a:sym typeface="+mn-ea"/>
              </a:rPr>
              <a:t>2</a:t>
            </a:r>
            <a:r>
              <a:rPr lang="zh-CN" altLang="en-US" sz="4800">
                <a:sym typeface="+mn-ea"/>
              </a:rPr>
              <a:t>. </a:t>
            </a:r>
            <a:r>
              <a:rPr lang="zh-CN" altLang="en-US" sz="4800">
                <a:sym typeface="+mn-ea"/>
              </a:rPr>
              <a:t>while的语法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.1</a:t>
            </a:r>
            <a:r>
              <a:rPr lang="zh-CN" altLang="en-US">
                <a:sym typeface="+mn-ea"/>
              </a:rPr>
              <a:t> while的语法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</a:pPr>
            <a:r>
              <a:rPr lang="zh-CN" altLang="en-US" sz="2800"/>
              <a:t>while </a:t>
            </a:r>
            <a:r>
              <a:rPr lang="zh-CN" altLang="en-US" sz="2800">
                <a:solidFill>
                  <a:srgbClr val="FF0000"/>
                </a:solidFill>
              </a:rPr>
              <a:t>条件:</a:t>
            </a:r>
            <a:endParaRPr lang="zh-CN" altLang="en-US" sz="2800"/>
          </a:p>
          <a:p>
            <a:pPr marL="0" lvl="0" indent="0">
              <a:buNone/>
            </a:pPr>
            <a:r>
              <a:rPr lang="zh-CN" altLang="en-US" sz="280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条件成立</a:t>
            </a:r>
            <a:r>
              <a:rPr lang="zh-CN" altLang="en-US" sz="2800"/>
              <a:t>重复执行的代码1</a:t>
            </a:r>
            <a:endParaRPr lang="zh-CN" altLang="en-US" sz="2800"/>
          </a:p>
          <a:p>
            <a:pPr marL="0" lvl="0" indent="0">
              <a:buNone/>
            </a:pPr>
            <a:r>
              <a:rPr lang="zh-CN" altLang="en-US" sz="280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条件成立</a:t>
            </a:r>
            <a:r>
              <a:rPr lang="zh-CN" altLang="en-US" sz="2800"/>
              <a:t>重复执行的代码2</a:t>
            </a:r>
            <a:endParaRPr lang="zh-CN" altLang="en-US" sz="2800"/>
          </a:p>
          <a:p>
            <a:pPr marL="0" lvl="0" indent="0">
              <a:buNone/>
            </a:pPr>
            <a:r>
              <a:rPr lang="zh-CN" altLang="en-US" sz="2800"/>
              <a:t>    ......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第一个 while 循环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/>
              <a:t>需求：复现重复执行</a:t>
            </a:r>
            <a:r>
              <a:rPr lang="en-US" altLang="zh-CN" sz="2800"/>
              <a:t>5</a:t>
            </a:r>
            <a:r>
              <a:rPr lang="zh-CN" altLang="en-US" sz="2800"/>
              <a:t>00次print("Hello Python")（输出更简洁一些，我们这里设置5次）。</a:t>
            </a:r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分析：初始值是0次，终点是5次，重复做的事情输出</a:t>
            </a:r>
            <a:r>
              <a:rPr lang="zh-CN" altLang="en-US" sz="2800">
                <a:sym typeface="+mn-ea"/>
              </a:rPr>
              <a:t>"Hello Python"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第一个 while 循环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7810"/>
            <a:ext cx="7646035" cy="4911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WPS 演示</Application>
  <PresentationFormat>宽屏</PresentationFormat>
  <Paragraphs>159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PowerPoint 演示文稿</vt:lpstr>
      <vt:lpstr>PowerPoint 演示文稿</vt:lpstr>
      <vt:lpstr>01. 循环的作用和分类</vt:lpstr>
      <vt:lpstr>01. 循环的作用和分类</vt:lpstr>
      <vt:lpstr>PowerPoint 演示文稿</vt:lpstr>
      <vt:lpstr>2.1 while的语法 </vt:lpstr>
      <vt:lpstr>2.2 第一个 while 循环 </vt:lpstr>
      <vt:lpstr>2.2 第一个 while 循环 </vt:lpstr>
      <vt:lpstr>PowerPoint 演示文稿</vt:lpstr>
      <vt:lpstr>3.1 应用一：计算1-100累加和</vt:lpstr>
      <vt:lpstr>PowerPoint 演示文稿</vt:lpstr>
      <vt:lpstr>3.2 应用二：计算1-100偶数累加和</vt:lpstr>
      <vt:lpstr>PowerPoint 演示文稿</vt:lpstr>
      <vt:lpstr>PowerPoint 演示文稿</vt:lpstr>
      <vt:lpstr>4.1 break和continue理解</vt:lpstr>
      <vt:lpstr>4.1 break和continue理解</vt:lpstr>
      <vt:lpstr>4.2 break</vt:lpstr>
      <vt:lpstr>4.3 continue</vt:lpstr>
      <vt:lpstr>PowerPoint 演示文稿</vt:lpstr>
      <vt:lpstr>5.1 应用场景</vt:lpstr>
      <vt:lpstr>5.1 应用场景</vt:lpstr>
      <vt:lpstr>5.2 循环嵌套语法</vt:lpstr>
      <vt:lpstr>5.3 代码实现</vt:lpstr>
      <vt:lpstr>PowerPoint 演示文稿</vt:lpstr>
      <vt:lpstr>6.1 应用一：打印星号(正方形)</vt:lpstr>
      <vt:lpstr>6.1 应用一：打印星号(正方形)</vt:lpstr>
      <vt:lpstr>6.1 应用二：打印星号(三角形)  </vt:lpstr>
      <vt:lpstr>6.1 应用二：打印星号(三角形)  </vt:lpstr>
      <vt:lpstr>6.2 应用三：九九乘法表</vt:lpstr>
      <vt:lpstr>PowerPoint 演示文稿</vt:lpstr>
      <vt:lpstr>PowerPoint 演示文稿</vt:lpstr>
      <vt:lpstr>07 字符串中的转义字符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229</cp:revision>
  <dcterms:created xsi:type="dcterms:W3CDTF">2019-06-19T02:08:00Z</dcterms:created>
  <dcterms:modified xsi:type="dcterms:W3CDTF">2021-03-29T12:35:08Z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B2B52D853EDF4796844CFE169F725580</vt:lpwstr>
  </property>
</Properties>
</file>