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0" r:id="rId3"/>
    <p:sldId id="442" r:id="rId5"/>
    <p:sldId id="443" r:id="rId6"/>
    <p:sldId id="500" r:id="rId7"/>
    <p:sldId id="501" r:id="rId8"/>
    <p:sldId id="502" r:id="rId9"/>
    <p:sldId id="505" r:id="rId10"/>
    <p:sldId id="503" r:id="rId11"/>
    <p:sldId id="506" r:id="rId12"/>
    <p:sldId id="504" r:id="rId13"/>
    <p:sldId id="507" r:id="rId14"/>
    <p:sldId id="508" r:id="rId15"/>
    <p:sldId id="50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第四章 </a:t>
            </a:r>
            <a:r>
              <a:rPr 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分支循环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5</a:t>
            </a:r>
            <a:r>
              <a:rPr lang="zh-CN" altLang="en-US"/>
              <a:t>. </a:t>
            </a:r>
            <a:r>
              <a:rPr lang="en-US">
                <a:sym typeface="+mn-ea"/>
              </a:rPr>
              <a:t>for</a:t>
            </a:r>
            <a:r>
              <a:rPr>
                <a:sym typeface="+mn-ea"/>
              </a:rPr>
              <a:t>...else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for 临时变量 in 序列: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重复执行的代码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循环正常结束之后要执行的代码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5</a:t>
            </a:r>
            <a:r>
              <a:rPr lang="zh-CN" altLang="en-US"/>
              <a:t>. </a:t>
            </a:r>
            <a:r>
              <a:rPr lang="en-US">
                <a:sym typeface="+mn-ea"/>
              </a:rPr>
              <a:t>for</a:t>
            </a:r>
            <a:r>
              <a:rPr>
                <a:sym typeface="+mn-ea"/>
              </a:rPr>
              <a:t>...else</a:t>
            </a:r>
            <a:r>
              <a:rPr lang="zh-CN">
                <a:sym typeface="+mn-ea"/>
              </a:rPr>
              <a:t>示例</a:t>
            </a:r>
            <a:endParaRPr lang="zh-CN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799590"/>
            <a:ext cx="7953375" cy="2025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5</a:t>
            </a:r>
            <a:r>
              <a:rPr lang="zh-CN" altLang="en-US"/>
              <a:t>. </a:t>
            </a:r>
            <a:r>
              <a:rPr lang="en-US">
                <a:sym typeface="+mn-ea"/>
              </a:rPr>
              <a:t>for</a:t>
            </a:r>
            <a:r>
              <a:rPr>
                <a:sym typeface="+mn-ea"/>
              </a:rPr>
              <a:t>...else</a:t>
            </a:r>
            <a:r>
              <a:rPr lang="zh-CN">
                <a:sym typeface="+mn-ea"/>
              </a:rPr>
              <a:t> 退出循环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break终止循环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50770"/>
            <a:ext cx="7520940" cy="2997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5</a:t>
            </a:r>
            <a:r>
              <a:rPr lang="zh-CN" altLang="en-US"/>
              <a:t>. </a:t>
            </a:r>
            <a:r>
              <a:rPr lang="en-US">
                <a:sym typeface="+mn-ea"/>
              </a:rPr>
              <a:t>for</a:t>
            </a:r>
            <a:r>
              <a:rPr>
                <a:sym typeface="+mn-ea"/>
              </a:rPr>
              <a:t>...else</a:t>
            </a:r>
            <a:r>
              <a:rPr lang="zh-CN">
                <a:sym typeface="+mn-ea"/>
              </a:rPr>
              <a:t> 退出循环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continue控制循环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17750"/>
            <a:ext cx="8480425" cy="3428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for</a:t>
            </a:r>
            <a:r>
              <a:rPr lang="zh-CN" altLang="en-US" sz="2400"/>
              <a:t>循环语法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快速体验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/>
              <a:t>break 和 continue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/>
              <a:t>while...else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/>
              <a:t>for...else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</a:t>
            </a:r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循环语法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for 临时变量 in 序列: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重复执行的代码1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重复执行的代码2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......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2</a:t>
            </a:r>
            <a:r>
              <a:rPr lang="zh-CN" altLang="en-US"/>
              <a:t>. </a:t>
            </a:r>
            <a:r>
              <a:rPr>
                <a:sym typeface="+mn-ea"/>
              </a:rPr>
              <a:t>快速体验</a:t>
            </a:r>
            <a:endParaRPr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97990"/>
            <a:ext cx="4293235" cy="163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3</a:t>
            </a:r>
            <a:r>
              <a:rPr lang="zh-CN" altLang="en-US"/>
              <a:t>.</a:t>
            </a:r>
            <a:r>
              <a:rPr>
                <a:sym typeface="+mn-ea"/>
              </a:rPr>
              <a:t>break </a:t>
            </a:r>
            <a:r>
              <a:rPr lang="en-US">
                <a:sym typeface="+mn-ea"/>
              </a:rPr>
              <a:t>&amp; continue</a:t>
            </a:r>
            <a:endParaRPr lang="en-US"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709420"/>
            <a:ext cx="4714240" cy="19792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25" y="1709420"/>
            <a:ext cx="4679950" cy="1979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. </a:t>
            </a:r>
            <a:r>
              <a:rPr>
                <a:sym typeface="+mn-ea"/>
              </a:rPr>
              <a:t>while...else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循环可以和else配合使用，else下方缩进的代码指的是当循环正常结束之后要执行的代码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语法如下：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while 条件: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条件成立重复执行的代码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else: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循环正常结束之后要执行的代码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. </a:t>
            </a:r>
            <a:r>
              <a:rPr>
                <a:sym typeface="+mn-ea"/>
              </a:rPr>
              <a:t>while...else 示例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4805"/>
            <a:ext cx="7802880" cy="2656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. </a:t>
            </a:r>
            <a:r>
              <a:rPr>
                <a:sym typeface="+mn-ea"/>
              </a:rPr>
              <a:t>while...else</a:t>
            </a:r>
            <a:r>
              <a:rPr>
                <a:sym typeface="+mn-ea"/>
              </a:rPr>
              <a:t>退出循环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71955"/>
            <a:ext cx="7651115" cy="3964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. </a:t>
            </a:r>
            <a:r>
              <a:rPr>
                <a:sym typeface="+mn-ea"/>
              </a:rPr>
              <a:t>while...else</a:t>
            </a:r>
            <a:r>
              <a:rPr>
                <a:sym typeface="+mn-ea"/>
              </a:rPr>
              <a:t>退出循环</a:t>
            </a:r>
            <a:endParaRPr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94180"/>
            <a:ext cx="9135110" cy="3982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宽屏</PresentationFormat>
  <Paragraphs>54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PowerPoint 演示文稿</vt:lpstr>
      <vt:lpstr>01. 程序的三大流程</vt:lpstr>
      <vt:lpstr>01. for循环语法</vt:lpstr>
      <vt:lpstr>02. 快速体验</vt:lpstr>
      <vt:lpstr>01. for循环语法</vt:lpstr>
      <vt:lpstr>04. while...else</vt:lpstr>
      <vt:lpstr>04. while...else</vt:lpstr>
      <vt:lpstr>04. while...else退出循环</vt:lpstr>
      <vt:lpstr>04. while...else</vt:lpstr>
      <vt:lpstr>05. for...else</vt:lpstr>
      <vt:lpstr>05. for...else示例</vt:lpstr>
      <vt:lpstr>05. for...else 退出循环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193</cp:revision>
  <dcterms:created xsi:type="dcterms:W3CDTF">2019-06-19T02:08:00Z</dcterms:created>
  <dcterms:modified xsi:type="dcterms:W3CDTF">2021-03-09T07:03:20Z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