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6" r:id="rId3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第六章 高级数据类型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4 元组和列表之间的转换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 list 函数可以把元组转换成列表</a:t>
            </a:r>
            <a:endParaRPr lang="zh-CN" altLang="en-US"/>
          </a:p>
          <a:p>
            <a:pPr lvl="1"/>
            <a:r>
              <a:rPr lang="zh-CN" altLang="en-US"/>
              <a:t>list(元组)</a:t>
            </a:r>
            <a:endParaRPr lang="zh-CN" altLang="en-US"/>
          </a:p>
          <a:p>
            <a:r>
              <a:rPr lang="zh-CN" altLang="en-US"/>
              <a:t>使用 tuple 函数可以把列表转换成元组</a:t>
            </a:r>
            <a:endParaRPr lang="zh-CN" altLang="en-US"/>
          </a:p>
          <a:p>
            <a:pPr lvl="1"/>
            <a:r>
              <a:rPr lang="zh-CN" altLang="en-US"/>
              <a:t>tuple(列表)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元组的定义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元组常用操作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循环遍历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>
                <a:sym typeface="+mn-ea"/>
              </a:rPr>
              <a:t>元组和列表之间的转换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1 元组的定义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Tuple（元组）与列表类似，不同之处在于元组的 </a:t>
            </a:r>
            <a:r>
              <a:rPr lang="zh-CN" altLang="en-US" sz="2800" b="1">
                <a:solidFill>
                  <a:srgbClr val="FF0000"/>
                </a:solidFill>
              </a:rPr>
              <a:t>元素不能修改</a:t>
            </a:r>
            <a:endParaRPr lang="zh-CN" altLang="en-US" sz="2800"/>
          </a:p>
          <a:p>
            <a:pPr lvl="1"/>
            <a:r>
              <a:rPr lang="zh-CN" altLang="en-US" sz="2400" b="1"/>
              <a:t>元组</a:t>
            </a:r>
            <a:r>
              <a:rPr lang="zh-CN" altLang="en-US" sz="2400"/>
              <a:t> 表示多个元素组成的序列</a:t>
            </a:r>
            <a:endParaRPr lang="zh-CN" altLang="en-US" sz="2400"/>
          </a:p>
          <a:p>
            <a:pPr lvl="1"/>
            <a:r>
              <a:rPr lang="zh-CN" altLang="en-US" sz="2400" b="1"/>
              <a:t>元组</a:t>
            </a:r>
            <a:r>
              <a:rPr lang="zh-CN" altLang="en-US" sz="2400"/>
              <a:t> 在 Python 开发中，有特定的应用场景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用于存储 </a:t>
            </a:r>
            <a:r>
              <a:rPr lang="zh-CN" altLang="en-US" b="1"/>
              <a:t>一串 信息</a:t>
            </a:r>
            <a:r>
              <a:rPr lang="zh-CN" altLang="en-US"/>
              <a:t>，</a:t>
            </a:r>
            <a:r>
              <a:rPr lang="zh-CN" altLang="en-US" b="1"/>
              <a:t>数据</a:t>
            </a:r>
            <a:r>
              <a:rPr lang="zh-CN" altLang="en-US"/>
              <a:t> 之间使用 </a:t>
            </a:r>
            <a:r>
              <a:rPr lang="zh-CN" altLang="en-US">
                <a:solidFill>
                  <a:srgbClr val="FF0000"/>
                </a:solidFill>
              </a:rPr>
              <a:t>,</a:t>
            </a:r>
            <a:r>
              <a:rPr lang="zh-CN" altLang="en-US"/>
              <a:t> 分隔</a:t>
            </a:r>
            <a:endParaRPr lang="zh-CN" altLang="en-US"/>
          </a:p>
          <a:p>
            <a:r>
              <a:rPr lang="zh-CN" altLang="en-US"/>
              <a:t>元组用 () 定义</a:t>
            </a:r>
            <a:endParaRPr lang="zh-CN" altLang="en-US"/>
          </a:p>
          <a:p>
            <a:r>
              <a:rPr lang="zh-CN" altLang="en-US"/>
              <a:t>元组的 </a:t>
            </a:r>
            <a:r>
              <a:rPr lang="zh-CN" altLang="en-US" b="1"/>
              <a:t>索引</a:t>
            </a:r>
            <a:r>
              <a:rPr lang="zh-CN" altLang="en-US"/>
              <a:t> 从 0 开始 </a:t>
            </a:r>
            <a:endParaRPr lang="zh-CN" altLang="en-US"/>
          </a:p>
          <a:p>
            <a:pPr lvl="1"/>
            <a:r>
              <a:rPr lang="zh-CN" altLang="en-US" b="1"/>
              <a:t>索引</a:t>
            </a:r>
            <a:r>
              <a:rPr lang="zh-CN" altLang="en-US"/>
              <a:t> 就是数据在 </a:t>
            </a:r>
            <a:r>
              <a:rPr lang="zh-CN" altLang="en-US" b="1"/>
              <a:t>元组</a:t>
            </a:r>
            <a:r>
              <a:rPr lang="zh-CN" altLang="en-US"/>
              <a:t> 中的位置编号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642745"/>
            <a:ext cx="8515350" cy="476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创建空元组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元组中 只包含一个元素 时，需要 在元素后面</a:t>
            </a:r>
            <a:r>
              <a:rPr lang="zh-CN" altLang="en-US">
                <a:solidFill>
                  <a:srgbClr val="FF0000"/>
                </a:solidFill>
              </a:rPr>
              <a:t>添加逗号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2378075"/>
            <a:ext cx="280987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4142740"/>
            <a:ext cx="3467100" cy="428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2 元组常用操作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610995"/>
            <a:ext cx="7307580" cy="4747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17980"/>
            <a:ext cx="10438130" cy="4538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3 循环遍历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取值</a:t>
            </a:r>
            <a:r>
              <a:rPr lang="zh-CN" altLang="en-US"/>
              <a:t> 就是从 </a:t>
            </a:r>
            <a:r>
              <a:rPr lang="zh-CN" altLang="en-US" b="1"/>
              <a:t>元组</a:t>
            </a:r>
            <a:r>
              <a:rPr lang="zh-CN" altLang="en-US"/>
              <a:t> 中获取存储在指定位置的数据</a:t>
            </a:r>
            <a:endParaRPr lang="zh-CN" altLang="en-US"/>
          </a:p>
          <a:p>
            <a:r>
              <a:rPr lang="zh-CN" altLang="en-US" b="1"/>
              <a:t>遍历</a:t>
            </a:r>
            <a:r>
              <a:rPr lang="zh-CN" altLang="en-US"/>
              <a:t> 就是 </a:t>
            </a:r>
            <a:r>
              <a:rPr lang="zh-CN" altLang="en-US" b="1"/>
              <a:t>从头到尾</a:t>
            </a:r>
            <a:r>
              <a:rPr lang="zh-CN" altLang="en-US"/>
              <a:t> 依次 从 </a:t>
            </a:r>
            <a:r>
              <a:rPr lang="zh-CN" altLang="en-US" b="1"/>
              <a:t>元组</a:t>
            </a:r>
            <a:r>
              <a:rPr lang="zh-CN" altLang="en-US"/>
              <a:t> 中获取数据</a:t>
            </a:r>
            <a:endParaRPr lang="zh-CN" altLang="en-US"/>
          </a:p>
          <a:p>
            <a:endParaRPr lang="zh-CN" altLang="en-US"/>
          </a:p>
          <a:p>
            <a:r>
              <a:rPr lang="zh-CN" altLang="en-US" i="1"/>
              <a:t>提示：在实际开发中，除非 </a:t>
            </a:r>
            <a:r>
              <a:rPr lang="zh-CN" altLang="en-US" b="1" i="1"/>
              <a:t>能够确认元组中的数据类型</a:t>
            </a:r>
            <a:r>
              <a:rPr lang="zh-CN" altLang="en-US" i="1"/>
              <a:t>，否则针对元组的循环遍历需求并不是很多</a:t>
            </a:r>
            <a:endParaRPr lang="zh-CN" altLang="en-US" i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1300"/>
            <a:ext cx="9923145" cy="3242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46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PowerPoint 演示文稿</vt:lpstr>
      <vt:lpstr>01 元组的定义</vt:lpstr>
      <vt:lpstr>PowerPoint 演示文稿</vt:lpstr>
      <vt:lpstr>PowerPoint 演示文稿</vt:lpstr>
      <vt:lpstr>02 元组常用操作 </vt:lpstr>
      <vt:lpstr>示例</vt:lpstr>
      <vt:lpstr>03 循环遍历</vt:lpstr>
      <vt:lpstr>示例</vt:lpstr>
      <vt:lpstr>04 元组和列表之间的转换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174</cp:revision>
  <dcterms:created xsi:type="dcterms:W3CDTF">2019-06-19T02:08:00Z</dcterms:created>
  <dcterms:modified xsi:type="dcterms:W3CDTF">2021-02-01T10:20:25Z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