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6" r:id="rId3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第六章 高级数据类型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05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循环遍历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遍历 </a:t>
            </a:r>
            <a:r>
              <a:rPr lang="zh-CN" altLang="en-US"/>
              <a:t>就是 </a:t>
            </a:r>
            <a:r>
              <a:rPr lang="zh-CN" altLang="en-US" b="1"/>
              <a:t>依次</a:t>
            </a:r>
            <a:r>
              <a:rPr lang="zh-CN" altLang="en-US"/>
              <a:t> 从 </a:t>
            </a:r>
            <a:r>
              <a:rPr lang="zh-CN" altLang="en-US" b="1"/>
              <a:t>字典</a:t>
            </a:r>
            <a:r>
              <a:rPr lang="zh-CN" altLang="en-US"/>
              <a:t> 中获取所有键值对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提示：在实际开发中，由于字典中每一个键值对保存数据的类型是不同的，所以针对字典的循环遍历需求并不是很多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31925"/>
            <a:ext cx="10520680" cy="3836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06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在开发中，更多的应用场景是：</a:t>
            </a:r>
            <a:endParaRPr lang="zh-CN" altLang="en-US"/>
          </a:p>
          <a:p>
            <a:pPr lvl="1"/>
            <a:r>
              <a:rPr lang="zh-CN" altLang="en-US"/>
              <a:t>使用 </a:t>
            </a:r>
            <a:r>
              <a:rPr lang="zh-CN" altLang="en-US" b="1"/>
              <a:t>多个键值对</a:t>
            </a:r>
            <a:r>
              <a:rPr lang="zh-CN" altLang="en-US"/>
              <a:t>，存储 </a:t>
            </a:r>
            <a:r>
              <a:rPr lang="zh-CN" altLang="en-US" b="1"/>
              <a:t>描述一个 物体 的相关信息</a:t>
            </a:r>
            <a:r>
              <a:rPr lang="zh-CN" altLang="en-US"/>
              <a:t> —— 描述更复杂的数据信息</a:t>
            </a:r>
            <a:endParaRPr lang="zh-CN" altLang="en-US"/>
          </a:p>
          <a:p>
            <a:pPr lvl="1"/>
            <a:r>
              <a:rPr lang="zh-CN" altLang="en-US"/>
              <a:t>将 </a:t>
            </a:r>
            <a:r>
              <a:rPr lang="zh-CN" altLang="en-US" b="1"/>
              <a:t>多个字典</a:t>
            </a:r>
            <a:r>
              <a:rPr lang="zh-CN" altLang="en-US"/>
              <a:t> 放在 一个列表 中，再进行遍历，在循环体内部针对每一个字典进行 </a:t>
            </a:r>
            <a:r>
              <a:rPr lang="zh-CN" altLang="en-US" b="1"/>
              <a:t>相同的处理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1770"/>
            <a:ext cx="7816215" cy="5078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高级数据类型-字典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字典的定义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字典</a:t>
            </a:r>
            <a:r>
              <a:rPr lang="zh-CN" altLang="en-US" sz="2400">
                <a:sym typeface="+mn-ea"/>
              </a:rPr>
              <a:t>和列表的区别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字典</a:t>
            </a:r>
            <a:r>
              <a:rPr lang="zh-CN" altLang="en-US" sz="2400">
                <a:sym typeface="+mn-ea"/>
              </a:rPr>
              <a:t>语法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字典常用操作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查询、增加、修改、删除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字典</a:t>
            </a:r>
            <a:r>
              <a:rPr lang="zh-CN" altLang="en-US" sz="2400">
                <a:sym typeface="+mn-ea"/>
              </a:rPr>
              <a:t>循环遍历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06 </a:t>
            </a:r>
            <a:r>
              <a:rPr lang="zh-CN" altLang="en-US" sz="2400">
                <a:sym typeface="+mn-ea"/>
              </a:rPr>
              <a:t>应用场景</a:t>
            </a:r>
            <a:endParaRPr lang="zh-CN" altLang="en-US" sz="2400"/>
          </a:p>
          <a:p>
            <a:pPr lvl="1"/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1 字典的定义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dictionary（字典） 是 </a:t>
            </a:r>
            <a:r>
              <a:rPr lang="zh-CN" altLang="en-US" b="1"/>
              <a:t>除列表以外</a:t>
            </a:r>
            <a:r>
              <a:rPr lang="zh-CN" altLang="en-US"/>
              <a:t> Python 之中 </a:t>
            </a:r>
            <a:r>
              <a:rPr lang="zh-CN" altLang="en-US" b="1"/>
              <a:t>最灵活</a:t>
            </a:r>
            <a:r>
              <a:rPr lang="zh-CN" altLang="en-US"/>
              <a:t> 的数据类型</a:t>
            </a:r>
            <a:endParaRPr lang="zh-CN" altLang="en-US"/>
          </a:p>
          <a:p>
            <a:r>
              <a:rPr lang="zh-CN" altLang="en-US"/>
              <a:t>字典同样可以用来 </a:t>
            </a:r>
            <a:r>
              <a:rPr lang="zh-CN" altLang="en-US" b="1"/>
              <a:t>存储多个数据</a:t>
            </a:r>
            <a:endParaRPr lang="zh-CN" altLang="en-US"/>
          </a:p>
          <a:p>
            <a:pPr lvl="1"/>
            <a:r>
              <a:rPr lang="zh-CN" altLang="en-US"/>
              <a:t>通常用于存储 </a:t>
            </a:r>
            <a:r>
              <a:rPr lang="zh-CN" altLang="en-US" b="1"/>
              <a:t>描述一个 物体 的相关信息 </a:t>
            </a:r>
            <a:endParaRPr lang="zh-CN" altLang="en-US" b="1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字典和列表的区别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lvl="0"/>
            <a:r>
              <a:rPr lang="zh-CN" altLang="en-US" b="1"/>
              <a:t>列表</a:t>
            </a:r>
            <a:r>
              <a:rPr lang="zh-CN" altLang="en-US"/>
              <a:t> 是 </a:t>
            </a:r>
            <a:r>
              <a:rPr lang="zh-CN" altLang="en-US" b="1"/>
              <a:t>有序</a:t>
            </a:r>
            <a:r>
              <a:rPr lang="zh-CN" altLang="en-US"/>
              <a:t> 的对象集合</a:t>
            </a:r>
            <a:endParaRPr lang="zh-CN" altLang="en-US"/>
          </a:p>
          <a:p>
            <a:pPr lvl="0"/>
            <a:r>
              <a:rPr lang="zh-CN" altLang="en-US" b="1"/>
              <a:t>字典</a:t>
            </a:r>
            <a:r>
              <a:rPr lang="zh-CN" altLang="en-US"/>
              <a:t> 是 </a:t>
            </a:r>
            <a:r>
              <a:rPr lang="zh-CN" altLang="en-US" b="1"/>
              <a:t>无序</a:t>
            </a:r>
            <a:r>
              <a:rPr lang="zh-CN" altLang="en-US"/>
              <a:t> 的对象集合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03 </a:t>
            </a:r>
            <a:r>
              <a:rPr lang="zh-CN" altLang="en-US">
                <a:sym typeface="+mn-ea"/>
              </a:rPr>
              <a:t>字典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字典用 {} 定义</a:t>
            </a:r>
            <a:endParaRPr lang="zh-CN" altLang="en-US"/>
          </a:p>
          <a:p>
            <a:r>
              <a:rPr lang="zh-CN" altLang="en-US"/>
              <a:t>字典使用 </a:t>
            </a:r>
            <a:r>
              <a:rPr lang="zh-CN" altLang="en-US" b="1"/>
              <a:t>键值对</a:t>
            </a:r>
            <a:r>
              <a:rPr lang="zh-CN" altLang="en-US"/>
              <a:t> 存储数据，键值对之间使用 , 分隔</a:t>
            </a:r>
            <a:endParaRPr lang="zh-CN" altLang="en-US"/>
          </a:p>
          <a:p>
            <a:pPr lvl="1"/>
            <a:r>
              <a:rPr lang="zh-CN" altLang="en-US" b="1"/>
              <a:t>键</a:t>
            </a:r>
            <a:r>
              <a:rPr lang="zh-CN" altLang="en-US"/>
              <a:t> key 是索引</a:t>
            </a:r>
            <a:endParaRPr lang="zh-CN" altLang="en-US"/>
          </a:p>
          <a:p>
            <a:pPr lvl="1"/>
            <a:r>
              <a:rPr lang="zh-CN" altLang="en-US" b="1"/>
              <a:t>值</a:t>
            </a:r>
            <a:r>
              <a:rPr lang="zh-CN" altLang="en-US"/>
              <a:t> value 是数据</a:t>
            </a:r>
            <a:endParaRPr lang="zh-CN" altLang="en-US"/>
          </a:p>
          <a:p>
            <a:pPr lvl="1"/>
            <a:r>
              <a:rPr lang="zh-CN" altLang="en-US"/>
              <a:t>键 和 值 之间使用 : 分隔</a:t>
            </a:r>
            <a:endParaRPr lang="zh-CN" altLang="en-US"/>
          </a:p>
          <a:p>
            <a:pPr lvl="1"/>
            <a:r>
              <a:rPr lang="zh-CN" altLang="en-US" b="1"/>
              <a:t>键必须是唯一的</a:t>
            </a:r>
            <a:endParaRPr lang="zh-CN" altLang="en-US"/>
          </a:p>
          <a:p>
            <a:pPr lvl="1"/>
            <a:r>
              <a:rPr lang="zh-CN" altLang="en-US" b="1"/>
              <a:t>值</a:t>
            </a:r>
            <a:r>
              <a:rPr lang="zh-CN" altLang="en-US"/>
              <a:t> 可以取任何数据类型，但</a:t>
            </a:r>
            <a:r>
              <a:rPr lang="zh-CN" altLang="en-US" b="1"/>
              <a:t>键只能使用 字符串、数字或 元组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3355"/>
            <a:ext cx="9971405" cy="3971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04</a:t>
            </a:r>
            <a:r>
              <a:rPr lang="zh-CN" altLang="en-US"/>
              <a:t> 字典常用操作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9705"/>
            <a:ext cx="8877935" cy="5246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--</a:t>
            </a:r>
            <a:r>
              <a:rPr lang="zh-CN" altLang="en-US"/>
              <a:t>查询、增加、修改、删除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4160"/>
            <a:ext cx="8533765" cy="5191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--</a:t>
            </a:r>
            <a:r>
              <a:rPr lang="zh-CN" altLang="en-US"/>
              <a:t>统计等操作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4160"/>
            <a:ext cx="6863080" cy="5133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61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高级数据类型-字典</vt:lpstr>
      <vt:lpstr>01 字典的定义</vt:lpstr>
      <vt:lpstr>02 字典和列表的区别</vt:lpstr>
      <vt:lpstr>03 字典语法</vt:lpstr>
      <vt:lpstr>示例</vt:lpstr>
      <vt:lpstr>04 字典常用操作</vt:lpstr>
      <vt:lpstr>示例--查询、增加、修改、删除</vt:lpstr>
      <vt:lpstr>示例--统计等操作</vt:lpstr>
      <vt:lpstr>05  循环遍历</vt:lpstr>
      <vt:lpstr>示例</vt:lpstr>
      <vt:lpstr>06  应用场景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173</cp:revision>
  <dcterms:created xsi:type="dcterms:W3CDTF">2019-06-19T02:08:00Z</dcterms:created>
  <dcterms:modified xsi:type="dcterms:W3CDTF">2021-02-01T10:23:11Z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